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9"/>
  </p:notesMasterIdLst>
  <p:handoutMasterIdLst>
    <p:handoutMasterId r:id="rId40"/>
  </p:handoutMasterIdLst>
  <p:sldIdLst>
    <p:sldId id="274" r:id="rId5"/>
    <p:sldId id="429" r:id="rId6"/>
    <p:sldId id="1019" r:id="rId7"/>
    <p:sldId id="1017" r:id="rId8"/>
    <p:sldId id="1035" r:id="rId9"/>
    <p:sldId id="1037" r:id="rId10"/>
    <p:sldId id="1038" r:id="rId11"/>
    <p:sldId id="1021" r:id="rId12"/>
    <p:sldId id="1022" r:id="rId13"/>
    <p:sldId id="1020" r:id="rId14"/>
    <p:sldId id="1023" r:id="rId15"/>
    <p:sldId id="1024" r:id="rId16"/>
    <p:sldId id="1025" r:id="rId17"/>
    <p:sldId id="1026" r:id="rId18"/>
    <p:sldId id="1027" r:id="rId19"/>
    <p:sldId id="1028" r:id="rId20"/>
    <p:sldId id="1039" r:id="rId21"/>
    <p:sldId id="1040" r:id="rId22"/>
    <p:sldId id="1041" r:id="rId23"/>
    <p:sldId id="1029" r:id="rId24"/>
    <p:sldId id="1030" r:id="rId25"/>
    <p:sldId id="1031" r:id="rId26"/>
    <p:sldId id="1032" r:id="rId27"/>
    <p:sldId id="1033" r:id="rId28"/>
    <p:sldId id="1034" r:id="rId29"/>
    <p:sldId id="409" r:id="rId30"/>
    <p:sldId id="410" r:id="rId31"/>
    <p:sldId id="1014" r:id="rId32"/>
    <p:sldId id="1015" r:id="rId33"/>
    <p:sldId id="1042" r:id="rId34"/>
    <p:sldId id="1016" r:id="rId35"/>
    <p:sldId id="1008" r:id="rId36"/>
    <p:sldId id="1010" r:id="rId37"/>
    <p:sldId id="1009" r:id="rId3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51F"/>
    <a:srgbClr val="006780"/>
    <a:srgbClr val="FDFDFD"/>
    <a:srgbClr val="CDCDCD"/>
    <a:srgbClr val="0A5824"/>
    <a:srgbClr val="0A4628"/>
    <a:srgbClr val="3F5D4E"/>
    <a:srgbClr val="000000"/>
    <a:srgbClr val="B29739"/>
    <a:srgbClr val="CFB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510" y="-594"/>
      </p:cViewPr>
      <p:guideLst>
        <p:guide orient="horz" pos="61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F5471-3790-423B-9092-670F2B6ED9D0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95546-89AC-4C80-90A7-A3AF6C507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194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D53B3-B155-4E53-B325-36994AC02032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B11A5-499D-4386-A638-3FFB6884D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12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B11A5-499D-4386-A638-3FFB6884DDE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01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/>
        </p:nvSpPr>
        <p:spPr>
          <a:xfrm>
            <a:off x="2209800" y="6308725"/>
            <a:ext cx="7602538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0A4628"/>
                </a:solidFill>
                <a:latin typeface="Ubuntu Light" panose="020B0304030602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(Please consider your environmental responsibilities before printing out this content)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0673"/>
            <a:ext cx="9144000" cy="1729289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rgbClr val="0A4628"/>
                </a:solidFill>
                <a:latin typeface="Ubuntu Light" panose="020B03040306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0A4628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B211-64F4-41B9-B1D9-AEF45E051DA7}"/>
              </a:ext>
            </a:extLst>
          </p:cNvPr>
          <p:cNvSpPr txBox="1">
            <a:spLocks/>
          </p:cNvSpPr>
          <p:nvPr userDrawn="1"/>
        </p:nvSpPr>
        <p:spPr>
          <a:xfrm>
            <a:off x="2209800" y="6308224"/>
            <a:ext cx="76026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0A4628"/>
                </a:solidFill>
                <a:latin typeface="Ubuntu Light" panose="020B0304030602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(Please consider your environmental responsibilities before printing out this content)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41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/>
              <a:t>%p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8BFD5-1499-4ECE-8614-7465CBDF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00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/>
              <a:t>%p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8BFD5-1499-4ECE-8614-7465CBDF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40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/>
              <a:t>%p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8BFD5-1499-4ECE-8614-7465CBDF821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77511-DDB5-4101-ADD8-9047BEF9646C}"/>
              </a:ext>
            </a:extLst>
          </p:cNvPr>
          <p:cNvCxnSpPr/>
          <p:nvPr userDrawn="1"/>
        </p:nvCxnSpPr>
        <p:spPr>
          <a:xfrm flipH="1">
            <a:off x="838201" y="800348"/>
            <a:ext cx="89393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1D3A1-8FA8-4972-897A-3DB106C463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82623"/>
            <a:ext cx="11117962" cy="4875029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827A94-5B65-4648-9B36-B9F495D6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4714"/>
            <a:ext cx="10515600" cy="3651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72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duct Spec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1639550" y="6482874"/>
            <a:ext cx="400050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3C756-7586-D14E-963E-472DE5CFD3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152400" y="171450"/>
            <a:ext cx="10858500" cy="457200"/>
          </a:xfrm>
          <a:prstGeom prst="rect">
            <a:avLst/>
          </a:prstGeom>
        </p:spPr>
        <p:txBody>
          <a:bodyPr/>
          <a:lstStyle>
            <a:lvl1pPr>
              <a:defRPr sz="2400" b="0" i="0" cap="all" baseline="0">
                <a:solidFill>
                  <a:schemeClr val="accent6"/>
                </a:solidFill>
                <a:latin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SLIDE PRIMARY TITLE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152400" y="628650"/>
            <a:ext cx="10858500" cy="432277"/>
          </a:xfrm>
          <a:prstGeom prst="rect">
            <a:avLst/>
          </a:prstGeom>
        </p:spPr>
        <p:txBody>
          <a:bodyPr/>
          <a:lstStyle>
            <a:lvl1pPr>
              <a:defRPr lang="en-US" sz="2100" b="0" i="0" cap="all" baseline="0" dirty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SLIDE SECONDARY TITLE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52400" y="1200150"/>
            <a:ext cx="4286250" cy="4914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Narrow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able Placeholder 13"/>
          <p:cNvSpPr>
            <a:spLocks noGrp="1"/>
          </p:cNvSpPr>
          <p:nvPr>
            <p:ph type="tbl" sz="quarter" idx="12"/>
          </p:nvPr>
        </p:nvSpPr>
        <p:spPr>
          <a:xfrm>
            <a:off x="4610100" y="1200150"/>
            <a:ext cx="7429500" cy="4914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Narrow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73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185500"/>
            <a:ext cx="10515600" cy="65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018903"/>
            <a:ext cx="10515600" cy="515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IN"/>
              <a:t>%p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2D8BFD5-1499-4ECE-8614-7465CBDF8211}" type="slidenum">
              <a:rPr lang="en-IN" smtClean="0"/>
              <a:t>‹#›</a:t>
            </a:fld>
            <a:endParaRPr lang="en-IN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11900"/>
            <a:ext cx="4238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741363" y="6351588"/>
            <a:ext cx="1141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9pPr>
          </a:lstStyle>
          <a:p>
            <a:pPr eaLnBrk="1" hangingPunct="1">
              <a:defRPr/>
            </a:pPr>
            <a:r>
              <a:rPr lang="en-US" b="1">
                <a:solidFill>
                  <a:srgbClr val="0A4628"/>
                </a:solidFill>
              </a:rPr>
              <a:t>Go Green </a:t>
            </a:r>
            <a:endParaRPr lang="en-IN">
              <a:solidFill>
                <a:srgbClr val="0A4628"/>
              </a:solidFill>
            </a:endParaRPr>
          </a:p>
        </p:txBody>
      </p:sp>
      <p:pic>
        <p:nvPicPr>
          <p:cNvPr id="1033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50" y="185738"/>
            <a:ext cx="218916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5E98F7-B132-4F41-8CB2-131D7E9F21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0" y="6311901"/>
            <a:ext cx="423628" cy="4095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744AB58-4D65-4844-81B7-01DBAF32DDB5}"/>
              </a:ext>
            </a:extLst>
          </p:cNvPr>
          <p:cNvSpPr/>
          <p:nvPr/>
        </p:nvSpPr>
        <p:spPr>
          <a:xfrm>
            <a:off x="741128" y="6352143"/>
            <a:ext cx="1142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A4628"/>
                </a:solidFill>
              </a:rPr>
              <a:t>Go Green </a:t>
            </a:r>
            <a:endParaRPr lang="en-IN" dirty="0">
              <a:solidFill>
                <a:srgbClr val="0A4628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EAC650-AACF-4429-9266-94C872E459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58350" y="185738"/>
            <a:ext cx="2189128" cy="6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3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9" r:id="rId3"/>
    <p:sldLayoutId id="2147483680" r:id="rId4"/>
    <p:sldLayoutId id="2147483681" r:id="rId5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957" y="153108"/>
            <a:ext cx="4580356" cy="1362339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1600" dirty="0">
                <a:latin typeface="Ubuntu Light" panose="020B0304030602030204"/>
              </a:rPr>
              <a:t>1929- PY1B</a:t>
            </a:r>
            <a:endParaRPr lang="en-IN" sz="1600" dirty="0">
              <a:latin typeface="Ubuntu Light" panose="020B0304030602030204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8845"/>
          </a:xfrm>
        </p:spPr>
        <p:txBody>
          <a:bodyPr>
            <a:normAutofit/>
          </a:bodyPr>
          <a:lstStyle/>
          <a:p>
            <a:r>
              <a:rPr lang="en-US" sz="1600" dirty="0"/>
              <a:t>[Customer Name]</a:t>
            </a:r>
            <a:endParaRPr lang="en-IN" sz="16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18445" y="3517719"/>
            <a:ext cx="4983801" cy="33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/>
          <p:cNvSpPr txBox="1">
            <a:spLocks/>
          </p:cNvSpPr>
          <p:nvPr/>
        </p:nvSpPr>
        <p:spPr>
          <a:xfrm>
            <a:off x="1524000" y="3954854"/>
            <a:ext cx="909389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0A4628"/>
                </a:solidFill>
                <a:latin typeface="Ubuntu Light" panose="020B0304030602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25</a:t>
            </a:r>
            <a:r>
              <a:rPr lang="en-US" sz="1600" baseline="30000" dirty="0"/>
              <a:t>th</a:t>
            </a:r>
            <a:r>
              <a:rPr lang="en-US" sz="1600" dirty="0"/>
              <a:t> November, 2020</a:t>
            </a:r>
            <a:endParaRPr lang="en-IN" sz="16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618445" y="3930883"/>
            <a:ext cx="4983801" cy="33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124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10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402031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877878" y="6545542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20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11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402031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85440"/>
            <a:ext cx="198783" cy="226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18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12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2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13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2754731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2754731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62325" y="3115980"/>
            <a:ext cx="183955" cy="131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188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14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325831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3258316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47497" y="4217724"/>
            <a:ext cx="198783" cy="2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874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15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5723908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2921418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2556293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19680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2396925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2396925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775293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21870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47497" y="4217724"/>
            <a:ext cx="198783" cy="2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78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16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47497" y="4217724"/>
            <a:ext cx="198783" cy="2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00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17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Shipping position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6130978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6505780"/>
            <a:ext cx="198783" cy="147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47497" y="4217724"/>
            <a:ext cx="198783" cy="2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022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18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Shipping position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5165053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553985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2737365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6505780"/>
            <a:ext cx="198783" cy="147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2372240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1784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679732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47497" y="4217724"/>
            <a:ext cx="198783" cy="2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2301361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5546032" y="588238"/>
            <a:ext cx="26503" cy="17131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34130" y="2554802"/>
            <a:ext cx="1470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41711" y="2287662"/>
            <a:ext cx="95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</p:spTree>
    <p:extLst>
      <p:ext uri="{BB962C8B-B14F-4D97-AF65-F5344CB8AC3E}">
        <p14:creationId xmlns:p14="http://schemas.microsoft.com/office/powerpoint/2010/main" val="3756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19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Shipping position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80185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553985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2737365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7" y="4354986"/>
            <a:ext cx="154226" cy="229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2372240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1784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679732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47497" y="1777835"/>
            <a:ext cx="198783" cy="26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412710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2091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34130" y="2554802"/>
            <a:ext cx="1470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41711" y="2287662"/>
            <a:ext cx="95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</p:spTree>
    <p:extLst>
      <p:ext uri="{BB962C8B-B14F-4D97-AF65-F5344CB8AC3E}">
        <p14:creationId xmlns:p14="http://schemas.microsoft.com/office/powerpoint/2010/main" val="136119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4897" y="964842"/>
            <a:ext cx="6378903" cy="5013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tx1"/>
                </a:solidFill>
              </a:rPr>
              <a:t>Ant pinch control strategy </a:t>
            </a:r>
          </a:p>
          <a:p>
            <a:endParaRPr lang="en-IN" sz="2800" dirty="0">
              <a:solidFill>
                <a:srgbClr val="0A4628"/>
              </a:solidFill>
            </a:endParaRPr>
          </a:p>
          <a:p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Medtronic's video for ventilator basics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Medtronic's clinician manual overview</a:t>
            </a:r>
          </a:p>
          <a:p>
            <a:endParaRPr lang="en-IN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Requirement documentation</a:t>
            </a:r>
          </a:p>
          <a:p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Alarm screen-141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29" y="964842"/>
            <a:ext cx="3713346" cy="5041900"/>
          </a:xfrm>
        </p:spPr>
        <p:txBody>
          <a:bodyPr anchor="ctr">
            <a:noAutofit/>
          </a:bodyPr>
          <a:lstStyle/>
          <a:p>
            <a:pPr algn="r"/>
            <a:r>
              <a:rPr lang="en-US" dirty="0"/>
              <a:t>Contents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</a:t>
            </a:fld>
            <a:endParaRPr lang="en-IN"/>
          </a:p>
        </p:txBody>
      </p:sp>
      <p:cxnSp>
        <p:nvCxnSpPr>
          <p:cNvPr id="4" name="Straight Connector 3"/>
          <p:cNvCxnSpPr/>
          <p:nvPr/>
        </p:nvCxnSpPr>
        <p:spPr>
          <a:xfrm>
            <a:off x="4307374" y="1663816"/>
            <a:ext cx="0" cy="3643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017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20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63982" y="2125936"/>
            <a:ext cx="182298" cy="2307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537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21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52552" y="2059681"/>
            <a:ext cx="193728" cy="237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6945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890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22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500097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21441" y="5366101"/>
            <a:ext cx="181058" cy="128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52552" y="2072928"/>
            <a:ext cx="193728" cy="23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6945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7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23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6140661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21440" y="6505780"/>
            <a:ext cx="204581" cy="14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52552" y="2072928"/>
            <a:ext cx="193728" cy="23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6945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202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24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6140661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21440" y="6505780"/>
            <a:ext cx="198783" cy="14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52552" y="2072928"/>
            <a:ext cx="193728" cy="23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6945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181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25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61406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6140656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1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1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877878" y="6545537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6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65697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1577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1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7EA32B-0CF3-8649-B654-2B6622F6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E03C756-7586-D14E-963E-472DE5CFD3B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9D62-620F-2A47-92A9-9A84D90713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cs typeface="Arial Narrow" panose="020B0604020202020204" pitchFamily="34" charset="0"/>
              </a:rPr>
              <a:t>After Cycle Time Sequence    68Sec 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6794" y="1060650"/>
          <a:ext cx="10580798" cy="404409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106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Process Steps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Time Duration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j-lt"/>
                          <a:ea typeface="Calibri"/>
                        </a:rPr>
                        <a:t>Part loading  + Connect the wiring harness + Start button                                                               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13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j-lt"/>
                          <a:ea typeface="Calibri"/>
                        </a:rPr>
                        <a:t>Carrier plate</a:t>
                      </a:r>
                      <a:r>
                        <a:rPr lang="en-US" sz="1400" b="0" baseline="0" dirty="0">
                          <a:effectLst/>
                          <a:latin typeface="+mj-lt"/>
                          <a:ea typeface="Calibri"/>
                        </a:rPr>
                        <a:t> moves from Shipping position to BDC and Dead Weight Loading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5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Inching Movement from BDC to TDC and Calibration Cycle from TDC to BDC</a:t>
                      </a:r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+mn-cs"/>
                        </a:rPr>
                        <a:t>8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From BDC to Pinch force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position, from pinch force  position to BDC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6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Move Up to</a:t>
                      </a:r>
                      <a:r>
                        <a:rPr lang="en-IN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TDC and perform Switch Based De-Initialization and Move to BDC</a:t>
                      </a:r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+mn-cs"/>
                        </a:rPr>
                        <a:t>6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Factory</a:t>
                      </a:r>
                      <a:r>
                        <a:rPr lang="en-IN" sz="1400" b="0" baseline="0" dirty="0">
                          <a:effectLst/>
                          <a:latin typeface="+mj-lt"/>
                          <a:ea typeface="Calibri"/>
                        </a:rPr>
                        <a:t> Mode Verification (Interlock)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+mn-cs"/>
                        </a:rPr>
                        <a:t>15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Dead Weight Release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and moving from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BDC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to shipping position</a:t>
                      </a:r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5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4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baseline="0" dirty="0">
                          <a:effectLst/>
                          <a:latin typeface="+mj-lt"/>
                          <a:ea typeface="Calibri"/>
                        </a:rPr>
                        <a:t>Remove wiring harness from motor, take out window regulator from fixture and place it to stand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+mn-cs"/>
                        </a:rPr>
                        <a:t>10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0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j-lt"/>
                          <a:ea typeface="Calibri"/>
                        </a:rPr>
                        <a:t> Total</a:t>
                      </a:r>
                      <a:endParaRPr lang="en-IN" sz="1400" b="1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854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7EA32B-0CF3-8649-B654-2B6622F6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E03C756-7586-D14E-963E-472DE5CFD3B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9D62-620F-2A47-92A9-9A84D90713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cs typeface="Arial Narrow" panose="020B0604020202020204" pitchFamily="34" charset="0"/>
              </a:rPr>
              <a:t>Testing </a:t>
            </a:r>
            <a:r>
              <a:rPr lang="en-US" dirty="0" err="1">
                <a:cs typeface="Arial Narrow" panose="020B0604020202020204" pitchFamily="34" charset="0"/>
              </a:rPr>
              <a:t>SequencE</a:t>
            </a:r>
            <a:endParaRPr lang="en-US" dirty="0">
              <a:cs typeface="Arial Narrow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2474" y="1266390"/>
          <a:ext cx="10580798" cy="434284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580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2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After EOL check is complete, following steps have to be followed in order to de-initialize: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1. Take the carrier plate to the top and stall. 1</a:t>
                      </a:r>
                      <a:r>
                        <a:rPr lang="en-IN" sz="2100" baseline="0" dirty="0">
                          <a:effectLst/>
                        </a:rPr>
                        <a:t> </a:t>
                      </a:r>
                      <a:r>
                        <a:rPr lang="en-IN" sz="2100" dirty="0">
                          <a:effectLst/>
                        </a:rPr>
                        <a:t>Sec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2. Once stalled in the top, give 10 manual up commands. 2 Sec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3. Followed by 10 automatic up commands. 2 Sec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2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4. The carrier plate will move down a short distance as an acknowledgement to the de-initialization command. 2 Sec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Note: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1. The gap between consecutive commands shall be within 30-50 </a:t>
                      </a:r>
                      <a:r>
                        <a:rPr lang="en-IN" sz="2100" dirty="0" err="1">
                          <a:effectLst/>
                        </a:rPr>
                        <a:t>ms.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3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2. The duration to complete the de-initialization shall be under 3 seconds.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36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28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BSL flash and initialization details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815DA-59F6-4BAB-AB4A-86EB78EB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0944"/>
            <a:ext cx="5021327" cy="2506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D68EB2-2E4C-46CD-A60A-A88FC0735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" y="838738"/>
            <a:ext cx="5137891" cy="2531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576CD5-D521-499A-A330-5AA00E4C0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161" y="1308514"/>
            <a:ext cx="10113085" cy="42409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F5EE9B-EAD7-49D1-8A36-6D3A13E39462}"/>
              </a:ext>
            </a:extLst>
          </p:cNvPr>
          <p:cNvSpPr/>
          <p:nvPr/>
        </p:nvSpPr>
        <p:spPr>
          <a:xfrm>
            <a:off x="101599" y="2395494"/>
            <a:ext cx="685799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UP pin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C46744-FA39-43C5-B4AE-0CB44CE09187}"/>
              </a:ext>
            </a:extLst>
          </p:cNvPr>
          <p:cNvSpPr/>
          <p:nvPr/>
        </p:nvSpPr>
        <p:spPr>
          <a:xfrm>
            <a:off x="-76202" y="1847703"/>
            <a:ext cx="1041399" cy="28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DOWN pin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C4941D-2BA9-4202-A201-4D899D3D1CC9}"/>
              </a:ext>
            </a:extLst>
          </p:cNvPr>
          <p:cNvSpPr/>
          <p:nvPr/>
        </p:nvSpPr>
        <p:spPr>
          <a:xfrm>
            <a:off x="-76202" y="4926599"/>
            <a:ext cx="685799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UP pin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6F4BA9-4183-4CED-9937-CEB561861252}"/>
              </a:ext>
            </a:extLst>
          </p:cNvPr>
          <p:cNvSpPr/>
          <p:nvPr/>
        </p:nvSpPr>
        <p:spPr>
          <a:xfrm>
            <a:off x="-254003" y="4378808"/>
            <a:ext cx="1041399" cy="28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DOWN pin</a:t>
            </a:r>
          </a:p>
        </p:txBody>
      </p:sp>
    </p:spTree>
    <p:extLst>
      <p:ext uri="{BB962C8B-B14F-4D97-AF65-F5344CB8AC3E}">
        <p14:creationId xmlns:p14="http://schemas.microsoft.com/office/powerpoint/2010/main" val="1263315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29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26BF9-35E0-4DB4-BCCA-650551804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007" y="993510"/>
            <a:ext cx="3866323" cy="51688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D7EA1E-D845-4002-A4EC-7A429BF85E39}"/>
              </a:ext>
            </a:extLst>
          </p:cNvPr>
          <p:cNvSpPr/>
          <p:nvPr/>
        </p:nvSpPr>
        <p:spPr>
          <a:xfrm>
            <a:off x="1643269" y="1761612"/>
            <a:ext cx="3286542" cy="4346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0EF6BF-21AD-40EF-81FD-164653761CD4}"/>
              </a:ext>
            </a:extLst>
          </p:cNvPr>
          <p:cNvSpPr/>
          <p:nvPr/>
        </p:nvSpPr>
        <p:spPr>
          <a:xfrm>
            <a:off x="1643269" y="2902226"/>
            <a:ext cx="3286542" cy="2907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7B86A-4437-4C69-AB82-2DBA2CA9BCA6}"/>
              </a:ext>
            </a:extLst>
          </p:cNvPr>
          <p:cNvSpPr/>
          <p:nvPr/>
        </p:nvSpPr>
        <p:spPr>
          <a:xfrm>
            <a:off x="1643269" y="5817835"/>
            <a:ext cx="3286542" cy="2907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A162BC-61DD-44F5-8199-A61B02DF5B87}"/>
              </a:ext>
            </a:extLst>
          </p:cNvPr>
          <p:cNvSpPr/>
          <p:nvPr/>
        </p:nvSpPr>
        <p:spPr>
          <a:xfrm>
            <a:off x="1643269" y="4704239"/>
            <a:ext cx="3286542" cy="2907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EDA215-4652-418E-A08F-3162DDDC3919}"/>
              </a:ext>
            </a:extLst>
          </p:cNvPr>
          <p:cNvSpPr/>
          <p:nvPr/>
        </p:nvSpPr>
        <p:spPr>
          <a:xfrm>
            <a:off x="1643269" y="1877924"/>
            <a:ext cx="3286542" cy="2907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48AC-3F8F-471E-B92C-4AC29204529E}"/>
              </a:ext>
            </a:extLst>
          </p:cNvPr>
          <p:cNvSpPr/>
          <p:nvPr/>
        </p:nvSpPr>
        <p:spPr>
          <a:xfrm rot="5400000">
            <a:off x="2590693" y="3769421"/>
            <a:ext cx="4346926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F841A-0B49-46C3-B0F5-09521B77C620}"/>
              </a:ext>
            </a:extLst>
          </p:cNvPr>
          <p:cNvSpPr/>
          <p:nvPr/>
        </p:nvSpPr>
        <p:spPr>
          <a:xfrm rot="5400000">
            <a:off x="-367517" y="3773073"/>
            <a:ext cx="4339629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D9173-D4A1-4476-81FE-F0700C7894BA}"/>
              </a:ext>
            </a:extLst>
          </p:cNvPr>
          <p:cNvSpPr/>
          <p:nvPr/>
        </p:nvSpPr>
        <p:spPr>
          <a:xfrm>
            <a:off x="2332927" y="3270319"/>
            <a:ext cx="331308" cy="134780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891F5C-D294-4AE2-B14D-7BAA43F9C8B4}"/>
              </a:ext>
            </a:extLst>
          </p:cNvPr>
          <p:cNvSpPr/>
          <p:nvPr/>
        </p:nvSpPr>
        <p:spPr>
          <a:xfrm>
            <a:off x="2988367" y="3868662"/>
            <a:ext cx="212012" cy="3208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6B98EE-D35F-4E7D-8106-86821446E6E4}"/>
              </a:ext>
            </a:extLst>
          </p:cNvPr>
          <p:cNvSpPr/>
          <p:nvPr/>
        </p:nvSpPr>
        <p:spPr>
          <a:xfrm>
            <a:off x="3198379" y="3868662"/>
            <a:ext cx="212012" cy="320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A0DCF-F773-4D97-B918-31A41DDFE605}"/>
              </a:ext>
            </a:extLst>
          </p:cNvPr>
          <p:cNvSpPr/>
          <p:nvPr/>
        </p:nvSpPr>
        <p:spPr>
          <a:xfrm>
            <a:off x="3478417" y="3871973"/>
            <a:ext cx="212012" cy="3208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8C1AFF-D776-4A8F-B87F-6C505D6A583E}"/>
              </a:ext>
            </a:extLst>
          </p:cNvPr>
          <p:cNvSpPr/>
          <p:nvPr/>
        </p:nvSpPr>
        <p:spPr>
          <a:xfrm>
            <a:off x="3688429" y="3871973"/>
            <a:ext cx="212012" cy="320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F6F2F9-C8CB-4159-8771-B55B35FAF349}"/>
              </a:ext>
            </a:extLst>
          </p:cNvPr>
          <p:cNvSpPr/>
          <p:nvPr/>
        </p:nvSpPr>
        <p:spPr>
          <a:xfrm>
            <a:off x="3898441" y="3873741"/>
            <a:ext cx="212012" cy="3208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44B645-AE96-4C05-A0D5-FAB443549913}"/>
              </a:ext>
            </a:extLst>
          </p:cNvPr>
          <p:cNvSpPr/>
          <p:nvPr/>
        </p:nvSpPr>
        <p:spPr>
          <a:xfrm>
            <a:off x="4108453" y="3873741"/>
            <a:ext cx="212012" cy="320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3C556-C614-427F-9797-AF2457ED69BF}"/>
              </a:ext>
            </a:extLst>
          </p:cNvPr>
          <p:cNvSpPr/>
          <p:nvPr/>
        </p:nvSpPr>
        <p:spPr>
          <a:xfrm>
            <a:off x="3737121" y="2257679"/>
            <a:ext cx="161320" cy="32085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AA0D7-EFBD-4655-875A-61CE7FA255F3}"/>
              </a:ext>
            </a:extLst>
          </p:cNvPr>
          <p:cNvSpPr/>
          <p:nvPr/>
        </p:nvSpPr>
        <p:spPr>
          <a:xfrm>
            <a:off x="3949507" y="2263736"/>
            <a:ext cx="158946" cy="3208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3CE897-385F-42D6-B24A-D2C3085B0797}"/>
              </a:ext>
            </a:extLst>
          </p:cNvPr>
          <p:cNvSpPr/>
          <p:nvPr/>
        </p:nvSpPr>
        <p:spPr>
          <a:xfrm>
            <a:off x="4955299" y="430070"/>
            <a:ext cx="1905000" cy="8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24 v Banks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8ED8EC-F86A-42CA-9ECF-82E176807F95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3898441" y="1790080"/>
            <a:ext cx="1056858" cy="6280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29AE19-BA41-463B-84C6-DA1280E4D76B}"/>
              </a:ext>
            </a:extLst>
          </p:cNvPr>
          <p:cNvCxnSpPr/>
          <p:nvPr/>
        </p:nvCxnSpPr>
        <p:spPr>
          <a:xfrm flipV="1">
            <a:off x="3836992" y="3047586"/>
            <a:ext cx="0" cy="8210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DE711A9-10AB-4700-9CC7-F7AD591987B1}"/>
              </a:ext>
            </a:extLst>
          </p:cNvPr>
          <p:cNvCxnSpPr>
            <a:cxnSpLocks/>
          </p:cNvCxnSpPr>
          <p:nvPr/>
        </p:nvCxnSpPr>
        <p:spPr>
          <a:xfrm flipH="1">
            <a:off x="3061964" y="3047586"/>
            <a:ext cx="8321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0F396B-3365-4D6E-8B99-4A760944D450}"/>
              </a:ext>
            </a:extLst>
          </p:cNvPr>
          <p:cNvCxnSpPr/>
          <p:nvPr/>
        </p:nvCxnSpPr>
        <p:spPr>
          <a:xfrm flipV="1">
            <a:off x="3053068" y="3047586"/>
            <a:ext cx="0" cy="8210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F4BF7C-E227-4246-95DE-74069356B08B}"/>
              </a:ext>
            </a:extLst>
          </p:cNvPr>
          <p:cNvCxnSpPr>
            <a:cxnSpLocks/>
          </p:cNvCxnSpPr>
          <p:nvPr/>
        </p:nvCxnSpPr>
        <p:spPr>
          <a:xfrm flipH="1" flipV="1">
            <a:off x="3794435" y="3124200"/>
            <a:ext cx="2299" cy="744462"/>
          </a:xfrm>
          <a:prstGeom prst="line">
            <a:avLst/>
          </a:prstGeom>
          <a:ln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29DF7D-2BE2-4671-A418-04B39D1F1B97}"/>
              </a:ext>
            </a:extLst>
          </p:cNvPr>
          <p:cNvCxnSpPr>
            <a:cxnSpLocks/>
          </p:cNvCxnSpPr>
          <p:nvPr/>
        </p:nvCxnSpPr>
        <p:spPr>
          <a:xfrm flipH="1" flipV="1">
            <a:off x="3124574" y="3133699"/>
            <a:ext cx="2299" cy="744462"/>
          </a:xfrm>
          <a:prstGeom prst="line">
            <a:avLst/>
          </a:prstGeom>
          <a:ln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4D9FA9-1EDC-4B60-95AB-205F00D71137}"/>
              </a:ext>
            </a:extLst>
          </p:cNvPr>
          <p:cNvCxnSpPr>
            <a:cxnSpLocks/>
          </p:cNvCxnSpPr>
          <p:nvPr/>
        </p:nvCxnSpPr>
        <p:spPr>
          <a:xfrm>
            <a:off x="3124574" y="3124190"/>
            <a:ext cx="669861" cy="0"/>
          </a:xfrm>
          <a:prstGeom prst="line">
            <a:avLst/>
          </a:prstGeom>
          <a:ln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113916F-57F8-4F2B-926E-C292538299DD}"/>
              </a:ext>
            </a:extLst>
          </p:cNvPr>
          <p:cNvSpPr/>
          <p:nvPr/>
        </p:nvSpPr>
        <p:spPr>
          <a:xfrm>
            <a:off x="2088184" y="3868772"/>
            <a:ext cx="80858" cy="32085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797844-E797-4664-BD63-49BBBDF70C70}"/>
              </a:ext>
            </a:extLst>
          </p:cNvPr>
          <p:cNvSpPr/>
          <p:nvPr/>
        </p:nvSpPr>
        <p:spPr>
          <a:xfrm flipH="1">
            <a:off x="2175666" y="3868479"/>
            <a:ext cx="124904" cy="3208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93F87F-4225-4FD9-A7AF-619508318E6A}"/>
              </a:ext>
            </a:extLst>
          </p:cNvPr>
          <p:cNvSpPr/>
          <p:nvPr/>
        </p:nvSpPr>
        <p:spPr>
          <a:xfrm>
            <a:off x="2997892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E538F1-2588-49C3-8F31-C27016A7A128}"/>
              </a:ext>
            </a:extLst>
          </p:cNvPr>
          <p:cNvSpPr/>
          <p:nvPr/>
        </p:nvSpPr>
        <p:spPr>
          <a:xfrm>
            <a:off x="3067568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6D802F3-E8DC-4FC4-B260-75AE255BCDD9}"/>
              </a:ext>
            </a:extLst>
          </p:cNvPr>
          <p:cNvSpPr/>
          <p:nvPr/>
        </p:nvSpPr>
        <p:spPr>
          <a:xfrm>
            <a:off x="3150658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F3050EC-57CA-4ED9-B383-1A7B972E3A7B}"/>
              </a:ext>
            </a:extLst>
          </p:cNvPr>
          <p:cNvSpPr/>
          <p:nvPr/>
        </p:nvSpPr>
        <p:spPr>
          <a:xfrm>
            <a:off x="3226139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F79A3A-5515-46E9-A512-863367131B32}"/>
              </a:ext>
            </a:extLst>
          </p:cNvPr>
          <p:cNvSpPr/>
          <p:nvPr/>
        </p:nvSpPr>
        <p:spPr>
          <a:xfrm>
            <a:off x="3295815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BA5C3A-F96C-49D8-A466-51BCAC70CE79}"/>
              </a:ext>
            </a:extLst>
          </p:cNvPr>
          <p:cNvSpPr/>
          <p:nvPr/>
        </p:nvSpPr>
        <p:spPr>
          <a:xfrm>
            <a:off x="3378905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7077AED-38AD-42F5-8F54-16C938347327}"/>
              </a:ext>
            </a:extLst>
          </p:cNvPr>
          <p:cNvSpPr/>
          <p:nvPr/>
        </p:nvSpPr>
        <p:spPr>
          <a:xfrm>
            <a:off x="3438569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B6E27AA-AD2A-4D1D-AC81-9CF883CEA300}"/>
              </a:ext>
            </a:extLst>
          </p:cNvPr>
          <p:cNvSpPr/>
          <p:nvPr/>
        </p:nvSpPr>
        <p:spPr>
          <a:xfrm>
            <a:off x="3513008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8744AFB-BB13-450E-AD46-2C710312081D}"/>
              </a:ext>
            </a:extLst>
          </p:cNvPr>
          <p:cNvSpPr/>
          <p:nvPr/>
        </p:nvSpPr>
        <p:spPr>
          <a:xfrm>
            <a:off x="3591335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A0315F-A187-4C8A-93CB-1B365BC0B72A}"/>
              </a:ext>
            </a:extLst>
          </p:cNvPr>
          <p:cNvSpPr/>
          <p:nvPr/>
        </p:nvSpPr>
        <p:spPr>
          <a:xfrm>
            <a:off x="3666816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6FC94A-1C55-43F0-8CCC-2F9C4F03495E}"/>
              </a:ext>
            </a:extLst>
          </p:cNvPr>
          <p:cNvSpPr/>
          <p:nvPr/>
        </p:nvSpPr>
        <p:spPr>
          <a:xfrm>
            <a:off x="3736492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0F8E664-D2B5-4988-924A-9A6ACA606E87}"/>
              </a:ext>
            </a:extLst>
          </p:cNvPr>
          <p:cNvSpPr/>
          <p:nvPr/>
        </p:nvSpPr>
        <p:spPr>
          <a:xfrm>
            <a:off x="3819582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32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7EA32B-0CF3-8649-B654-2B6622F6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E03C756-7586-D14E-963E-472DE5CFD3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9D62-620F-2A47-92A9-9A84D90713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cs typeface="Arial Narrow" panose="020B0604020202020204" pitchFamily="34" charset="0"/>
              </a:rPr>
              <a:t>Cycle Time Sequence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2864" y="132209"/>
            <a:ext cx="664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EOL program modification for PY1B SW5.2.0 testing sequence</a:t>
            </a:r>
            <a:endParaRPr lang="en-IN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4168" y="5366550"/>
            <a:ext cx="11594932" cy="1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4403" y="2131399"/>
            <a:ext cx="6192" cy="322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5959" y="4271317"/>
            <a:ext cx="204716" cy="1095233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80911" y="5356314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348301" y="2456039"/>
            <a:ext cx="573206" cy="290697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921507" y="2456039"/>
            <a:ext cx="644857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9556128" y="2466275"/>
            <a:ext cx="36354" cy="17209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379864" y="3189859"/>
            <a:ext cx="429905" cy="218023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09769" y="3179623"/>
            <a:ext cx="112595" cy="798394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22364" y="3978017"/>
            <a:ext cx="603913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36513" y="3978016"/>
            <a:ext cx="194480" cy="1392072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 flipV="1">
            <a:off x="295110" y="3720224"/>
            <a:ext cx="11553990" cy="18831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523409" y="2439105"/>
            <a:ext cx="583442" cy="289673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096615" y="2428869"/>
            <a:ext cx="644857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31236" y="2439106"/>
            <a:ext cx="419669" cy="2947916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161140" y="5366550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64403" y="4271317"/>
            <a:ext cx="501555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295110" y="2438239"/>
            <a:ext cx="11553990" cy="866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650" y="3191606"/>
            <a:ext cx="128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Shipping Position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4168" y="2135988"/>
            <a:ext cx="73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TDC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8296" y="5081440"/>
            <a:ext cx="70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BDC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28276" y="5366326"/>
            <a:ext cx="614363" cy="357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17366" y="1904116"/>
            <a:ext cx="281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Automatic current cut off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5463" y="5495929"/>
            <a:ext cx="108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Dead Weight Loading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43047" y="1850103"/>
            <a:ext cx="190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Switch based De-Initialization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84960" y="2256144"/>
            <a:ext cx="165979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Pinch Force Measurement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14859" y="5374972"/>
            <a:ext cx="1921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Dead Weight Release and Factory Mode Verification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9592482" y="2647976"/>
            <a:ext cx="22145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>
            <a:off x="9817740" y="2643736"/>
            <a:ext cx="302425" cy="1094095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7028553">
            <a:off x="1194162" y="2719747"/>
            <a:ext cx="849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Inching Movements(Manual UP)</a:t>
            </a:r>
          </a:p>
        </p:txBody>
      </p:sp>
      <p:sp>
        <p:nvSpPr>
          <p:cNvPr id="47" name="TextBox 46"/>
          <p:cNvSpPr txBox="1"/>
          <p:nvPr/>
        </p:nvSpPr>
        <p:spPr>
          <a:xfrm rot="17032894">
            <a:off x="3417921" y="4057705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Manual UP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FEF5E9-6905-4A65-9D3E-F1282B530020}"/>
              </a:ext>
            </a:extLst>
          </p:cNvPr>
          <p:cNvSpPr txBox="1"/>
          <p:nvPr/>
        </p:nvSpPr>
        <p:spPr>
          <a:xfrm rot="4898670">
            <a:off x="2362070" y="3261954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Auto Down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8C3B63-A86C-4436-A5F6-DC4FB1AFC3D5}"/>
              </a:ext>
            </a:extLst>
          </p:cNvPr>
          <p:cNvSpPr/>
          <p:nvPr/>
        </p:nvSpPr>
        <p:spPr>
          <a:xfrm>
            <a:off x="2693136" y="2367206"/>
            <a:ext cx="77741" cy="124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925F51-6936-4713-B2A9-17734C2D19DF}"/>
              </a:ext>
            </a:extLst>
          </p:cNvPr>
          <p:cNvCxnSpPr/>
          <p:nvPr/>
        </p:nvCxnSpPr>
        <p:spPr>
          <a:xfrm>
            <a:off x="2260600" y="2132450"/>
            <a:ext cx="158443" cy="305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E49328A-939E-4CAD-A5E5-085E957396F0}"/>
              </a:ext>
            </a:extLst>
          </p:cNvPr>
          <p:cNvSpPr/>
          <p:nvPr/>
        </p:nvSpPr>
        <p:spPr>
          <a:xfrm>
            <a:off x="3161140" y="770696"/>
            <a:ext cx="4779624" cy="717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Trigger{Down(H),Up(H)--- Down(L)+Up(L) }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789B20-F253-41C5-B339-F306F0F72B1D}"/>
              </a:ext>
            </a:extLst>
          </p:cNvPr>
          <p:cNvCxnSpPr>
            <a:cxnSpLocks/>
            <a:stCxn id="7" idx="1"/>
            <a:endCxn id="4" idx="7"/>
          </p:cNvCxnSpPr>
          <p:nvPr/>
        </p:nvCxnSpPr>
        <p:spPr>
          <a:xfrm flipH="1">
            <a:off x="2759492" y="1129304"/>
            <a:ext cx="401648" cy="125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BD2559-784F-47CF-B05B-7D79DC37652A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6784142" y="2902475"/>
            <a:ext cx="430717" cy="29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F9B2BE-FCC9-4AF3-BE91-C682ED0999E3}"/>
              </a:ext>
            </a:extLst>
          </p:cNvPr>
          <p:cNvCxnSpPr/>
          <p:nvPr/>
        </p:nvCxnSpPr>
        <p:spPr>
          <a:xfrm flipV="1">
            <a:off x="3758471" y="2464738"/>
            <a:ext cx="583442" cy="289673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F6A6F0-46BB-45BD-9C24-FB82EC6D26D4}"/>
              </a:ext>
            </a:extLst>
          </p:cNvPr>
          <p:cNvCxnSpPr/>
          <p:nvPr/>
        </p:nvCxnSpPr>
        <p:spPr>
          <a:xfrm>
            <a:off x="4341913" y="2451183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DDED15D-6B63-4C01-B370-2D025ADA99BB}"/>
              </a:ext>
            </a:extLst>
          </p:cNvPr>
          <p:cNvCxnSpPr/>
          <p:nvPr/>
        </p:nvCxnSpPr>
        <p:spPr>
          <a:xfrm>
            <a:off x="4889622" y="2448474"/>
            <a:ext cx="419669" cy="2947916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8D14B3D-8EE2-4F03-92B6-1F212A0CB1EC}"/>
              </a:ext>
            </a:extLst>
          </p:cNvPr>
          <p:cNvSpPr txBox="1"/>
          <p:nvPr/>
        </p:nvSpPr>
        <p:spPr>
          <a:xfrm rot="4991469">
            <a:off x="4585840" y="3493310"/>
            <a:ext cx="1432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Manual Down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D1D6C67-6728-4DB3-A0B1-532A585C2F31}"/>
              </a:ext>
            </a:extLst>
          </p:cNvPr>
          <p:cNvCxnSpPr>
            <a:cxnSpLocks/>
          </p:cNvCxnSpPr>
          <p:nvPr/>
        </p:nvCxnSpPr>
        <p:spPr>
          <a:xfrm>
            <a:off x="5309291" y="5394422"/>
            <a:ext cx="1070573" cy="196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AE42922-D694-4789-9632-E3E44DE28AC0}"/>
              </a:ext>
            </a:extLst>
          </p:cNvPr>
          <p:cNvSpPr txBox="1"/>
          <p:nvPr/>
        </p:nvSpPr>
        <p:spPr>
          <a:xfrm>
            <a:off x="3073655" y="5518244"/>
            <a:ext cx="108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Delay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72E697-9802-461E-89F0-5FD5FD3AE2CF}"/>
              </a:ext>
            </a:extLst>
          </p:cNvPr>
          <p:cNvSpPr txBox="1"/>
          <p:nvPr/>
        </p:nvSpPr>
        <p:spPr>
          <a:xfrm>
            <a:off x="5309291" y="5491000"/>
            <a:ext cx="108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Delay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B25C06-899F-4E59-A1DF-E6C0FFA4A24C}"/>
              </a:ext>
            </a:extLst>
          </p:cNvPr>
          <p:cNvSpPr txBox="1"/>
          <p:nvPr/>
        </p:nvSpPr>
        <p:spPr>
          <a:xfrm>
            <a:off x="6583191" y="3979672"/>
            <a:ext cx="108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Delay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C0326C9-7BFC-47C8-A844-3AAE9BD08B82}"/>
              </a:ext>
            </a:extLst>
          </p:cNvPr>
          <p:cNvSpPr/>
          <p:nvPr/>
        </p:nvSpPr>
        <p:spPr>
          <a:xfrm>
            <a:off x="6329675" y="5338661"/>
            <a:ext cx="77741" cy="124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D9CD9F3-E096-4836-BBF3-9EA1AA83F809}"/>
              </a:ext>
            </a:extLst>
          </p:cNvPr>
          <p:cNvSpPr txBox="1"/>
          <p:nvPr/>
        </p:nvSpPr>
        <p:spPr>
          <a:xfrm rot="17032894">
            <a:off x="6021611" y="4146891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Auto  UP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5F0B81E-12D9-4F95-8370-7FB191157DAD}"/>
              </a:ext>
            </a:extLst>
          </p:cNvPr>
          <p:cNvSpPr/>
          <p:nvPr/>
        </p:nvSpPr>
        <p:spPr>
          <a:xfrm>
            <a:off x="4453115" y="6191594"/>
            <a:ext cx="4779624" cy="717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Trigger{Up(H) ,Down(H), --- Down(L)+Up(L) }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1CA8CB6-E33F-4982-8826-876680C9017C}"/>
              </a:ext>
            </a:extLst>
          </p:cNvPr>
          <p:cNvCxnSpPr>
            <a:cxnSpLocks/>
            <a:stCxn id="79" idx="0"/>
            <a:endCxn id="76" idx="3"/>
          </p:cNvCxnSpPr>
          <p:nvPr/>
        </p:nvCxnSpPr>
        <p:spPr>
          <a:xfrm flipH="1" flipV="1">
            <a:off x="6341060" y="5444902"/>
            <a:ext cx="501867" cy="74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F71E3F8-8318-42F4-8B69-C49502F04E49}"/>
              </a:ext>
            </a:extLst>
          </p:cNvPr>
          <p:cNvSpPr txBox="1"/>
          <p:nvPr/>
        </p:nvSpPr>
        <p:spPr>
          <a:xfrm rot="4874062">
            <a:off x="7329699" y="4453885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?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A71C3C3-CD47-4F7B-B085-7EC34E236C04}"/>
              </a:ext>
            </a:extLst>
          </p:cNvPr>
          <p:cNvSpPr txBox="1"/>
          <p:nvPr/>
        </p:nvSpPr>
        <p:spPr>
          <a:xfrm rot="17085830">
            <a:off x="9725295" y="3101796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?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8A65B3-4AD0-4472-845F-1FDBDA3973C6}"/>
              </a:ext>
            </a:extLst>
          </p:cNvPr>
          <p:cNvSpPr txBox="1"/>
          <p:nvPr/>
        </p:nvSpPr>
        <p:spPr>
          <a:xfrm rot="4874062">
            <a:off x="8258151" y="3131860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13B50E-D8D6-4A58-BD1E-9678BC9FD56A}"/>
              </a:ext>
            </a:extLst>
          </p:cNvPr>
          <p:cNvSpPr txBox="1"/>
          <p:nvPr/>
        </p:nvSpPr>
        <p:spPr>
          <a:xfrm>
            <a:off x="3775290" y="1900531"/>
            <a:ext cx="190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Load cell measurement</a:t>
            </a:r>
          </a:p>
        </p:txBody>
      </p:sp>
    </p:spTree>
    <p:extLst>
      <p:ext uri="{BB962C8B-B14F-4D97-AF65-F5344CB8AC3E}">
        <p14:creationId xmlns:p14="http://schemas.microsoft.com/office/powerpoint/2010/main" val="3673820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30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26BF9-35E0-4DB4-BCCA-650551804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007" y="993510"/>
            <a:ext cx="3866323" cy="51688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D7EA1E-D845-4002-A4EC-7A429BF85E39}"/>
              </a:ext>
            </a:extLst>
          </p:cNvPr>
          <p:cNvSpPr/>
          <p:nvPr/>
        </p:nvSpPr>
        <p:spPr>
          <a:xfrm>
            <a:off x="1355034" y="769837"/>
            <a:ext cx="5465970" cy="608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EDA215-4652-418E-A08F-3162DDDC3919}"/>
              </a:ext>
            </a:extLst>
          </p:cNvPr>
          <p:cNvSpPr/>
          <p:nvPr/>
        </p:nvSpPr>
        <p:spPr>
          <a:xfrm>
            <a:off x="1630657" y="778321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48AC-3F8F-471E-B92C-4AC29204529E}"/>
              </a:ext>
            </a:extLst>
          </p:cNvPr>
          <p:cNvSpPr/>
          <p:nvPr/>
        </p:nvSpPr>
        <p:spPr>
          <a:xfrm rot="5400000">
            <a:off x="3618207" y="3655205"/>
            <a:ext cx="6074286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F841A-0B49-46C3-B0F5-09521B77C620}"/>
              </a:ext>
            </a:extLst>
          </p:cNvPr>
          <p:cNvSpPr/>
          <p:nvPr/>
        </p:nvSpPr>
        <p:spPr>
          <a:xfrm rot="5400000">
            <a:off x="-1542003" y="3648264"/>
            <a:ext cx="6088160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D9173-D4A1-4476-81FE-F0700C7894BA}"/>
              </a:ext>
            </a:extLst>
          </p:cNvPr>
          <p:cNvSpPr/>
          <p:nvPr/>
        </p:nvSpPr>
        <p:spPr>
          <a:xfrm>
            <a:off x="2810004" y="2764391"/>
            <a:ext cx="462527" cy="18537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A0DCF-F773-4D97-B918-31A41DDFE605}"/>
              </a:ext>
            </a:extLst>
          </p:cNvPr>
          <p:cNvSpPr/>
          <p:nvPr/>
        </p:nvSpPr>
        <p:spPr>
          <a:xfrm>
            <a:off x="5933325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3C556-C614-427F-9797-AF2457ED69BF}"/>
              </a:ext>
            </a:extLst>
          </p:cNvPr>
          <p:cNvSpPr/>
          <p:nvPr/>
        </p:nvSpPr>
        <p:spPr>
          <a:xfrm>
            <a:off x="5337155" y="1496134"/>
            <a:ext cx="161320" cy="32085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AA0D7-EFBD-4655-875A-61CE7FA255F3}"/>
              </a:ext>
            </a:extLst>
          </p:cNvPr>
          <p:cNvSpPr/>
          <p:nvPr/>
        </p:nvSpPr>
        <p:spPr>
          <a:xfrm>
            <a:off x="5564147" y="1496134"/>
            <a:ext cx="158946" cy="3208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3CE897-385F-42D6-B24A-D2C3085B0797}"/>
              </a:ext>
            </a:extLst>
          </p:cNvPr>
          <p:cNvSpPr/>
          <p:nvPr/>
        </p:nvSpPr>
        <p:spPr>
          <a:xfrm>
            <a:off x="6178550" y="408509"/>
            <a:ext cx="1905000" cy="8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24 v Banks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8ED8EC-F86A-42CA-9ECF-82E176807F95}"/>
              </a:ext>
            </a:extLst>
          </p:cNvPr>
          <p:cNvCxnSpPr>
            <a:cxnSpLocks/>
          </p:cNvCxnSpPr>
          <p:nvPr/>
        </p:nvCxnSpPr>
        <p:spPr>
          <a:xfrm flipH="1">
            <a:off x="8640698" y="2956304"/>
            <a:ext cx="1056858" cy="6280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113916F-57F8-4F2B-926E-C292538299DD}"/>
              </a:ext>
            </a:extLst>
          </p:cNvPr>
          <p:cNvSpPr/>
          <p:nvPr/>
        </p:nvSpPr>
        <p:spPr>
          <a:xfrm>
            <a:off x="2326157" y="3363347"/>
            <a:ext cx="86753" cy="5450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797844-E797-4664-BD63-49BBBDF70C70}"/>
              </a:ext>
            </a:extLst>
          </p:cNvPr>
          <p:cNvSpPr/>
          <p:nvPr/>
        </p:nvSpPr>
        <p:spPr>
          <a:xfrm flipH="1">
            <a:off x="2413640" y="3363054"/>
            <a:ext cx="100977" cy="5450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93F87F-4225-4FD9-A7AF-619508318E6A}"/>
              </a:ext>
            </a:extLst>
          </p:cNvPr>
          <p:cNvSpPr/>
          <p:nvPr/>
        </p:nvSpPr>
        <p:spPr>
          <a:xfrm>
            <a:off x="3846031" y="5972861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E538F1-2588-49C3-8F31-C27016A7A128}"/>
              </a:ext>
            </a:extLst>
          </p:cNvPr>
          <p:cNvSpPr/>
          <p:nvPr/>
        </p:nvSpPr>
        <p:spPr>
          <a:xfrm>
            <a:off x="3915707" y="5972861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6D802F3-E8DC-4FC4-B260-75AE255BCDD9}"/>
              </a:ext>
            </a:extLst>
          </p:cNvPr>
          <p:cNvSpPr/>
          <p:nvPr/>
        </p:nvSpPr>
        <p:spPr>
          <a:xfrm>
            <a:off x="3998797" y="5972861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F3050EC-57CA-4ED9-B383-1A7B972E3A7B}"/>
              </a:ext>
            </a:extLst>
          </p:cNvPr>
          <p:cNvSpPr/>
          <p:nvPr/>
        </p:nvSpPr>
        <p:spPr>
          <a:xfrm>
            <a:off x="4074278" y="5972861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F79A3A-5515-46E9-A512-863367131B32}"/>
              </a:ext>
            </a:extLst>
          </p:cNvPr>
          <p:cNvSpPr/>
          <p:nvPr/>
        </p:nvSpPr>
        <p:spPr>
          <a:xfrm>
            <a:off x="4143954" y="5972861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BA5C3A-F96C-49D8-A466-51BCAC70CE79}"/>
              </a:ext>
            </a:extLst>
          </p:cNvPr>
          <p:cNvSpPr/>
          <p:nvPr/>
        </p:nvSpPr>
        <p:spPr>
          <a:xfrm>
            <a:off x="4227044" y="5972861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7077AED-38AD-42F5-8F54-16C938347327}"/>
              </a:ext>
            </a:extLst>
          </p:cNvPr>
          <p:cNvSpPr/>
          <p:nvPr/>
        </p:nvSpPr>
        <p:spPr>
          <a:xfrm>
            <a:off x="4286708" y="5972861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B6E27AA-AD2A-4D1D-AC81-9CF883CEA300}"/>
              </a:ext>
            </a:extLst>
          </p:cNvPr>
          <p:cNvSpPr/>
          <p:nvPr/>
        </p:nvSpPr>
        <p:spPr>
          <a:xfrm>
            <a:off x="4361147" y="5972861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8744AFB-BB13-450E-AD46-2C710312081D}"/>
              </a:ext>
            </a:extLst>
          </p:cNvPr>
          <p:cNvSpPr/>
          <p:nvPr/>
        </p:nvSpPr>
        <p:spPr>
          <a:xfrm>
            <a:off x="4439474" y="5972861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A0315F-A187-4C8A-93CB-1B365BC0B72A}"/>
              </a:ext>
            </a:extLst>
          </p:cNvPr>
          <p:cNvSpPr/>
          <p:nvPr/>
        </p:nvSpPr>
        <p:spPr>
          <a:xfrm>
            <a:off x="4514955" y="5972861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6FC94A-1C55-43F0-8CCC-2F9C4F03495E}"/>
              </a:ext>
            </a:extLst>
          </p:cNvPr>
          <p:cNvSpPr/>
          <p:nvPr/>
        </p:nvSpPr>
        <p:spPr>
          <a:xfrm>
            <a:off x="4584631" y="5972861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0F8E664-D2B5-4988-924A-9A6ACA606E87}"/>
              </a:ext>
            </a:extLst>
          </p:cNvPr>
          <p:cNvSpPr/>
          <p:nvPr/>
        </p:nvSpPr>
        <p:spPr>
          <a:xfrm>
            <a:off x="4667721" y="5972861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DB896C-935A-4AFE-83B2-F5169D8D4F89}"/>
              </a:ext>
            </a:extLst>
          </p:cNvPr>
          <p:cNvSpPr/>
          <p:nvPr/>
        </p:nvSpPr>
        <p:spPr>
          <a:xfrm>
            <a:off x="1641071" y="2131836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FB8620-62AC-422D-9D6D-A90F82F24CE9}"/>
              </a:ext>
            </a:extLst>
          </p:cNvPr>
          <p:cNvSpPr/>
          <p:nvPr/>
        </p:nvSpPr>
        <p:spPr>
          <a:xfrm>
            <a:off x="1648194" y="4781758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B74EB0-8041-4825-82CE-1DB0D2F659F0}"/>
              </a:ext>
            </a:extLst>
          </p:cNvPr>
          <p:cNvSpPr/>
          <p:nvPr/>
        </p:nvSpPr>
        <p:spPr>
          <a:xfrm>
            <a:off x="438892" y="3047586"/>
            <a:ext cx="511453" cy="1232176"/>
          </a:xfrm>
          <a:prstGeom prst="rect">
            <a:avLst/>
          </a:prstGeom>
          <a:solidFill>
            <a:srgbClr val="1335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EC177A-D44E-495D-90BE-C1F917975B11}"/>
              </a:ext>
            </a:extLst>
          </p:cNvPr>
          <p:cNvCxnSpPr>
            <a:cxnSpLocks/>
          </p:cNvCxnSpPr>
          <p:nvPr/>
        </p:nvCxnSpPr>
        <p:spPr>
          <a:xfrm>
            <a:off x="520476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7A9D6A-6C40-48A1-A35D-5455F9654F11}"/>
              </a:ext>
            </a:extLst>
          </p:cNvPr>
          <p:cNvCxnSpPr>
            <a:cxnSpLocks/>
          </p:cNvCxnSpPr>
          <p:nvPr/>
        </p:nvCxnSpPr>
        <p:spPr>
          <a:xfrm>
            <a:off x="590673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E5FCF7-A2D8-4F2B-9B8F-B5CF15095CB1}"/>
              </a:ext>
            </a:extLst>
          </p:cNvPr>
          <p:cNvCxnSpPr>
            <a:cxnSpLocks/>
          </p:cNvCxnSpPr>
          <p:nvPr/>
        </p:nvCxnSpPr>
        <p:spPr>
          <a:xfrm>
            <a:off x="691219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095C44-B5DF-4BA2-BC36-A2D8A951A085}"/>
              </a:ext>
            </a:extLst>
          </p:cNvPr>
          <p:cNvCxnSpPr>
            <a:cxnSpLocks/>
          </p:cNvCxnSpPr>
          <p:nvPr/>
        </p:nvCxnSpPr>
        <p:spPr>
          <a:xfrm>
            <a:off x="761416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BF0108-6A46-43C9-B231-746B75C7AE7E}"/>
              </a:ext>
            </a:extLst>
          </p:cNvPr>
          <p:cNvCxnSpPr>
            <a:cxnSpLocks/>
          </p:cNvCxnSpPr>
          <p:nvPr/>
        </p:nvCxnSpPr>
        <p:spPr>
          <a:xfrm>
            <a:off x="866190" y="4279762"/>
            <a:ext cx="0" cy="1729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08BD66C-C8CA-4406-882A-6A519880F7B6}"/>
              </a:ext>
            </a:extLst>
          </p:cNvPr>
          <p:cNvSpPr/>
          <p:nvPr/>
        </p:nvSpPr>
        <p:spPr>
          <a:xfrm>
            <a:off x="652671" y="2956304"/>
            <a:ext cx="108746" cy="9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B5E75D-5D56-4D7B-A938-07CC69B376DD}"/>
              </a:ext>
            </a:extLst>
          </p:cNvPr>
          <p:cNvSpPr/>
          <p:nvPr/>
        </p:nvSpPr>
        <p:spPr>
          <a:xfrm>
            <a:off x="5474999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2581D32-CCCB-4563-8BFF-3CB48F57456E}"/>
              </a:ext>
            </a:extLst>
          </p:cNvPr>
          <p:cNvSpPr/>
          <p:nvPr/>
        </p:nvSpPr>
        <p:spPr>
          <a:xfrm>
            <a:off x="5008891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EE2CB6-B709-4C5D-AB6E-B6B123B0DA10}"/>
              </a:ext>
            </a:extLst>
          </p:cNvPr>
          <p:cNvSpPr/>
          <p:nvPr/>
        </p:nvSpPr>
        <p:spPr>
          <a:xfrm>
            <a:off x="4550565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167C36-C925-460D-82F2-7E3ECBC3E55A}"/>
              </a:ext>
            </a:extLst>
          </p:cNvPr>
          <p:cNvSpPr/>
          <p:nvPr/>
        </p:nvSpPr>
        <p:spPr>
          <a:xfrm>
            <a:off x="3904272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ECU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351486-3AEA-462E-ABA8-F475115B074B}"/>
              </a:ext>
            </a:extLst>
          </p:cNvPr>
          <p:cNvSpPr/>
          <p:nvPr/>
        </p:nvSpPr>
        <p:spPr>
          <a:xfrm>
            <a:off x="3445946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29AE19-BA41-463B-84C6-DA1280E4D76B}"/>
              </a:ext>
            </a:extLst>
          </p:cNvPr>
          <p:cNvCxnSpPr>
            <a:cxnSpLocks/>
          </p:cNvCxnSpPr>
          <p:nvPr/>
        </p:nvCxnSpPr>
        <p:spPr>
          <a:xfrm flipV="1">
            <a:off x="5123695" y="2390775"/>
            <a:ext cx="0" cy="9825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DE711A9-10AB-4700-9CC7-F7AD591987B1}"/>
              </a:ext>
            </a:extLst>
          </p:cNvPr>
          <p:cNvCxnSpPr>
            <a:cxnSpLocks/>
          </p:cNvCxnSpPr>
          <p:nvPr/>
        </p:nvCxnSpPr>
        <p:spPr>
          <a:xfrm flipH="1" flipV="1">
            <a:off x="4227044" y="2390775"/>
            <a:ext cx="887127" cy="86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BB46920-6214-44CF-84D5-6253CC703965}"/>
              </a:ext>
            </a:extLst>
          </p:cNvPr>
          <p:cNvCxnSpPr>
            <a:cxnSpLocks/>
          </p:cNvCxnSpPr>
          <p:nvPr/>
        </p:nvCxnSpPr>
        <p:spPr>
          <a:xfrm flipV="1">
            <a:off x="4227044" y="2390775"/>
            <a:ext cx="0" cy="9376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F4BF7C-E227-4246-95DE-74069356B08B}"/>
              </a:ext>
            </a:extLst>
          </p:cNvPr>
          <p:cNvCxnSpPr>
            <a:cxnSpLocks/>
          </p:cNvCxnSpPr>
          <p:nvPr/>
        </p:nvCxnSpPr>
        <p:spPr>
          <a:xfrm flipH="1" flipV="1">
            <a:off x="5180387" y="2323959"/>
            <a:ext cx="9068" cy="1026309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4D9FA9-1EDC-4B60-95AB-205F00D71137}"/>
              </a:ext>
            </a:extLst>
          </p:cNvPr>
          <p:cNvCxnSpPr>
            <a:cxnSpLocks/>
          </p:cNvCxnSpPr>
          <p:nvPr/>
        </p:nvCxnSpPr>
        <p:spPr>
          <a:xfrm>
            <a:off x="4166813" y="2323959"/>
            <a:ext cx="1006784" cy="9384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69046B-D4CC-47EE-92E4-C7B503CE4D2A}"/>
              </a:ext>
            </a:extLst>
          </p:cNvPr>
          <p:cNvCxnSpPr>
            <a:cxnSpLocks/>
          </p:cNvCxnSpPr>
          <p:nvPr/>
        </p:nvCxnSpPr>
        <p:spPr>
          <a:xfrm flipH="1" flipV="1">
            <a:off x="4142194" y="2312165"/>
            <a:ext cx="9068" cy="1026309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87FC94C-7A19-483F-9F91-6857CE819AC8}"/>
              </a:ext>
            </a:extLst>
          </p:cNvPr>
          <p:cNvCxnSpPr>
            <a:cxnSpLocks/>
          </p:cNvCxnSpPr>
          <p:nvPr/>
        </p:nvCxnSpPr>
        <p:spPr>
          <a:xfrm flipH="1" flipV="1">
            <a:off x="3978582" y="2333343"/>
            <a:ext cx="248463" cy="9950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637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31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BSL flash and initialization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946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4897" y="964842"/>
            <a:ext cx="6378903" cy="5013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1">
                    <a:lumMod val="65000"/>
                  </a:schemeClr>
                </a:solidFill>
              </a:rPr>
              <a:t>Electronics study for the project</a:t>
            </a:r>
          </a:p>
          <a:p>
            <a:endParaRPr lang="en-IN" sz="2800" dirty="0">
              <a:solidFill>
                <a:srgbClr val="0A4628"/>
              </a:solidFill>
            </a:endParaRPr>
          </a:p>
          <a:p>
            <a:r>
              <a:rPr lang="en-IN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Station identification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Medtronic's clinician manual overview</a:t>
            </a:r>
          </a:p>
          <a:p>
            <a:endParaRPr lang="en-IN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Requirement documentation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29" y="964842"/>
            <a:ext cx="3713346" cy="5041900"/>
          </a:xfrm>
        </p:spPr>
        <p:txBody>
          <a:bodyPr anchor="ctr">
            <a:noAutofit/>
          </a:bodyPr>
          <a:lstStyle/>
          <a:p>
            <a:pPr algn="r"/>
            <a:r>
              <a:rPr lang="en-US" dirty="0"/>
              <a:t>Contents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32</a:t>
            </a:fld>
            <a:endParaRPr lang="en-IN"/>
          </a:p>
        </p:txBody>
      </p:sp>
      <p:cxnSp>
        <p:nvCxnSpPr>
          <p:cNvPr id="4" name="Straight Connector 3"/>
          <p:cNvCxnSpPr/>
          <p:nvPr/>
        </p:nvCxnSpPr>
        <p:spPr>
          <a:xfrm>
            <a:off x="4307374" y="1663816"/>
            <a:ext cx="0" cy="3643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8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33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communication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8A33BE-BCFD-4DC2-8DAA-C0323B96BAA8}"/>
              </a:ext>
            </a:extLst>
          </p:cNvPr>
          <p:cNvSpPr txBox="1"/>
          <p:nvPr/>
        </p:nvSpPr>
        <p:spPr>
          <a:xfrm>
            <a:off x="1364974" y="1577009"/>
            <a:ext cx="3419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Station 1 : Coin singling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Station 2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Station 3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Station 4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605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4897" y="964842"/>
            <a:ext cx="6378903" cy="5013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1">
                    <a:lumMod val="65000"/>
                  </a:schemeClr>
                </a:solidFill>
              </a:rPr>
              <a:t>Electronics study for the project</a:t>
            </a:r>
          </a:p>
          <a:p>
            <a:endParaRPr lang="en-IN" sz="2800" dirty="0">
              <a:solidFill>
                <a:srgbClr val="0A4628"/>
              </a:solidFill>
            </a:endParaRPr>
          </a:p>
          <a:p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Medtronic's video for ventilator basics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Medtronic's clinician manual overview</a:t>
            </a:r>
          </a:p>
          <a:p>
            <a:endParaRPr lang="en-IN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Requirement documentation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29" y="964842"/>
            <a:ext cx="3713346" cy="5041900"/>
          </a:xfrm>
        </p:spPr>
        <p:txBody>
          <a:bodyPr anchor="ctr">
            <a:noAutofit/>
          </a:bodyPr>
          <a:lstStyle/>
          <a:p>
            <a:pPr algn="r"/>
            <a:r>
              <a:rPr lang="en-US" dirty="0"/>
              <a:t>Contents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34</a:t>
            </a:fld>
            <a:endParaRPr lang="en-IN"/>
          </a:p>
        </p:txBody>
      </p:sp>
      <p:cxnSp>
        <p:nvCxnSpPr>
          <p:cNvPr id="4" name="Straight Connector 3"/>
          <p:cNvCxnSpPr/>
          <p:nvPr/>
        </p:nvCxnSpPr>
        <p:spPr>
          <a:xfrm>
            <a:off x="4307374" y="1663816"/>
            <a:ext cx="0" cy="3643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20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4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BSL flash and initialization details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815DA-59F6-4BAB-AB4A-86EB78EB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0944"/>
            <a:ext cx="5021327" cy="2506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D68EB2-2E4C-46CD-A60A-A88FC0735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" y="838738"/>
            <a:ext cx="5137891" cy="2531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576CD5-D521-499A-A330-5AA00E4C0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161" y="1308514"/>
            <a:ext cx="10113085" cy="42409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F5EE9B-EAD7-49D1-8A36-6D3A13E39462}"/>
              </a:ext>
            </a:extLst>
          </p:cNvPr>
          <p:cNvSpPr/>
          <p:nvPr/>
        </p:nvSpPr>
        <p:spPr>
          <a:xfrm>
            <a:off x="101599" y="2395494"/>
            <a:ext cx="685799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UP pin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C46744-FA39-43C5-B4AE-0CB44CE09187}"/>
              </a:ext>
            </a:extLst>
          </p:cNvPr>
          <p:cNvSpPr/>
          <p:nvPr/>
        </p:nvSpPr>
        <p:spPr>
          <a:xfrm>
            <a:off x="-76202" y="1847703"/>
            <a:ext cx="1041399" cy="28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DOWN pin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C4941D-2BA9-4202-A201-4D899D3D1CC9}"/>
              </a:ext>
            </a:extLst>
          </p:cNvPr>
          <p:cNvSpPr/>
          <p:nvPr/>
        </p:nvSpPr>
        <p:spPr>
          <a:xfrm>
            <a:off x="-76202" y="4926599"/>
            <a:ext cx="685799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UP pin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6F4BA9-4183-4CED-9937-CEB561861252}"/>
              </a:ext>
            </a:extLst>
          </p:cNvPr>
          <p:cNvSpPr/>
          <p:nvPr/>
        </p:nvSpPr>
        <p:spPr>
          <a:xfrm>
            <a:off x="-254003" y="4378808"/>
            <a:ext cx="1041399" cy="28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DOWN pin</a:t>
            </a:r>
          </a:p>
        </p:txBody>
      </p:sp>
    </p:spTree>
    <p:extLst>
      <p:ext uri="{BB962C8B-B14F-4D97-AF65-F5344CB8AC3E}">
        <p14:creationId xmlns:p14="http://schemas.microsoft.com/office/powerpoint/2010/main" val="281747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7EA32B-0CF3-8649-B654-2B6622F6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E03C756-7586-D14E-963E-472DE5CFD3B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9D62-620F-2A47-92A9-9A84D90713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cs typeface="Arial Narrow" panose="020B0604020202020204" pitchFamily="34" charset="0"/>
              </a:rPr>
              <a:t>Cycle Time Sequence for the standard WR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3527458" y="5366550"/>
            <a:ext cx="5232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37693" y="2131399"/>
            <a:ext cx="6192" cy="322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9249" y="4271317"/>
            <a:ext cx="204716" cy="1095233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54201" y="5356314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3568400" y="3739056"/>
            <a:ext cx="5286540" cy="18643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796699" y="2439105"/>
            <a:ext cx="583442" cy="289673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69905" y="2428869"/>
            <a:ext cx="644857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004526" y="2439106"/>
            <a:ext cx="573611" cy="2927444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34430" y="5366550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537693" y="4271317"/>
            <a:ext cx="501555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3568400" y="2402136"/>
            <a:ext cx="5191290" cy="36969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12849" y="3411834"/>
            <a:ext cx="29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Shipping Position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27458" y="2135988"/>
            <a:ext cx="73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TDC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81586" y="5081440"/>
            <a:ext cx="70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BDC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04997" y="827967"/>
            <a:ext cx="281649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Load cell measurement</a:t>
            </a:r>
          </a:p>
        </p:txBody>
      </p:sp>
      <p:sp>
        <p:nvSpPr>
          <p:cNvPr id="46" name="TextBox 45"/>
          <p:cNvSpPr txBox="1"/>
          <p:nvPr/>
        </p:nvSpPr>
        <p:spPr>
          <a:xfrm rot="17028553">
            <a:off x="4156863" y="3452911"/>
            <a:ext cx="16274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Go up (Loaded)</a:t>
            </a:r>
          </a:p>
        </p:txBody>
      </p:sp>
      <p:sp>
        <p:nvSpPr>
          <p:cNvPr id="47" name="TextBox 46"/>
          <p:cNvSpPr txBox="1"/>
          <p:nvPr/>
        </p:nvSpPr>
        <p:spPr>
          <a:xfrm rot="17032894">
            <a:off x="6691209" y="4168346"/>
            <a:ext cx="849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Shipping </a:t>
            </a:r>
            <a:r>
              <a:rPr lang="en-IN" sz="1050" dirty="0" err="1"/>
              <a:t>posiition</a:t>
            </a:r>
            <a:endParaRPr lang="en-IN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FEF5E9-6905-4A65-9D3E-F1282B530020}"/>
              </a:ext>
            </a:extLst>
          </p:cNvPr>
          <p:cNvSpPr txBox="1"/>
          <p:nvPr/>
        </p:nvSpPr>
        <p:spPr>
          <a:xfrm rot="4768329">
            <a:off x="3238797" y="4610422"/>
            <a:ext cx="15452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Homing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F9B2BE-FCC9-4AF3-BE91-C682ED0999E3}"/>
              </a:ext>
            </a:extLst>
          </p:cNvPr>
          <p:cNvCxnSpPr>
            <a:cxnSpLocks/>
          </p:cNvCxnSpPr>
          <p:nvPr/>
        </p:nvCxnSpPr>
        <p:spPr>
          <a:xfrm flipV="1">
            <a:off x="7031761" y="3739055"/>
            <a:ext cx="402961" cy="162242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4BE35B-2E1F-4FA1-A756-2321AF5E08C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313244" y="1197299"/>
            <a:ext cx="92765" cy="122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102A5B-F2C0-42B8-93C8-844F3F548642}"/>
              </a:ext>
            </a:extLst>
          </p:cNvPr>
          <p:cNvCxnSpPr/>
          <p:nvPr/>
        </p:nvCxnSpPr>
        <p:spPr>
          <a:xfrm flipV="1">
            <a:off x="6004526" y="2034155"/>
            <a:ext cx="0" cy="404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51300EC-D8A3-48CB-9CE7-A05C561A38E5}"/>
              </a:ext>
            </a:extLst>
          </p:cNvPr>
          <p:cNvCxnSpPr/>
          <p:nvPr/>
        </p:nvCxnSpPr>
        <p:spPr>
          <a:xfrm>
            <a:off x="5406009" y="2131399"/>
            <a:ext cx="5985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5FA92EB-D344-4AE2-AF12-697DA9F9AFD7}"/>
              </a:ext>
            </a:extLst>
          </p:cNvPr>
          <p:cNvSpPr txBox="1"/>
          <p:nvPr/>
        </p:nvSpPr>
        <p:spPr>
          <a:xfrm>
            <a:off x="5495434" y="1700492"/>
            <a:ext cx="957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814F5C-E578-41CE-8434-9C4F42B81372}"/>
              </a:ext>
            </a:extLst>
          </p:cNvPr>
          <p:cNvSpPr txBox="1"/>
          <p:nvPr/>
        </p:nvSpPr>
        <p:spPr>
          <a:xfrm>
            <a:off x="6452938" y="5461920"/>
            <a:ext cx="7189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Delay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06FF163-775C-4430-9DCC-21692D09C39D}"/>
              </a:ext>
            </a:extLst>
          </p:cNvPr>
          <p:cNvSpPr txBox="1"/>
          <p:nvPr/>
        </p:nvSpPr>
        <p:spPr>
          <a:xfrm>
            <a:off x="4185053" y="5461920"/>
            <a:ext cx="7189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330939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6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539367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539367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575879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295630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68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877878" y="5974493"/>
            <a:ext cx="224621" cy="67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259118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0029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095831" y="1773322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19900" y="1773322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65697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94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773746"/>
            <a:ext cx="208388" cy="110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1577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68384" y="3882887"/>
            <a:ext cx="45719" cy="109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09772" y="7231394"/>
            <a:ext cx="45719" cy="109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43988" y="6653384"/>
            <a:ext cx="1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up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71988" y="4171566"/>
            <a:ext cx="1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</a:t>
            </a:r>
            <a:r>
              <a:rPr lang="en-US" dirty="0" err="1"/>
              <a:t>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9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7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61406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6140656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1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1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877878" y="6545537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6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65697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1577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95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8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587561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5875616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240741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438251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877878" y="6545537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073126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4848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430737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18424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3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9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5107000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5107000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547212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2669635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877878" y="6545537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2304510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17162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3199353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26111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124501"/>
      </p:ext>
    </p:extLst>
  </p:cSld>
  <p:clrMapOvr>
    <a:masterClrMapping/>
  </p:clrMapOvr>
</p:sld>
</file>

<file path=ppt/theme/theme1.xml><?xml version="1.0" encoding="utf-8"?>
<a:theme xmlns:a="http://schemas.openxmlformats.org/drawingml/2006/main" name="Sasyaka">
  <a:themeElements>
    <a:clrScheme name="Custom 8">
      <a:dk1>
        <a:srgbClr val="13351F"/>
      </a:dk1>
      <a:lt1>
        <a:srgbClr val="FFFFFF"/>
      </a:lt1>
      <a:dk2>
        <a:srgbClr val="4D4D4C"/>
      </a:dk2>
      <a:lt2>
        <a:srgbClr val="AAAAA9"/>
      </a:lt2>
      <a:accent1>
        <a:srgbClr val="B65534"/>
      </a:accent1>
      <a:accent2>
        <a:srgbClr val="80676C"/>
      </a:accent2>
      <a:accent3>
        <a:srgbClr val="0A5824"/>
      </a:accent3>
      <a:accent4>
        <a:srgbClr val="CFB96A"/>
      </a:accent4>
      <a:accent5>
        <a:srgbClr val="5F7884"/>
      </a:accent5>
      <a:accent6>
        <a:srgbClr val="7C7640"/>
      </a:accent6>
      <a:hlink>
        <a:srgbClr val="A0220A"/>
      </a:hlink>
      <a:folHlink>
        <a:srgbClr val="006780"/>
      </a:folHlink>
    </a:clrScheme>
    <a:fontScheme name="Sasyaka">
      <a:majorFont>
        <a:latin typeface="Ubuntu"/>
        <a:ea typeface=""/>
        <a:cs typeface=""/>
      </a:majorFont>
      <a:minorFont>
        <a:latin typeface="Ubuntu Light"/>
        <a:ea typeface=""/>
        <a:cs typeface="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syaka" id="{07B95330-6727-4101-AD9F-3F5BA64AFA22}" vid="{CBC504E4-8A30-46E2-8D6B-3AF9FFC46A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7E260F34D97348B66A1FACC91E7184" ma:contentTypeVersion="6" ma:contentTypeDescription="Create a new document." ma:contentTypeScope="" ma:versionID="3c32d826e7c0e80d21219dc64dfbd367">
  <xsd:schema xmlns:xsd="http://www.w3.org/2001/XMLSchema" xmlns:xs="http://www.w3.org/2001/XMLSchema" xmlns:p="http://schemas.microsoft.com/office/2006/metadata/properties" xmlns:ns2="1772c744-c7b3-4094-9438-216b2f8fecc4" targetNamespace="http://schemas.microsoft.com/office/2006/metadata/properties" ma:root="true" ma:fieldsID="a418bf353e15b92b5ac351372125e18f" ns2:_="">
    <xsd:import namespace="1772c744-c7b3-4094-9438-216b2f8fec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72c744-c7b3-4094-9438-216b2f8fec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335273-53AE-4386-86F4-E2DF45A5B377}">
  <ds:schemaRefs>
    <ds:schemaRef ds:uri="1772c744-c7b3-4094-9438-216b2f8fecc4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C470955-1F45-4EAC-A3A2-014BDA6FD5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FD7CFB-3A01-4626-A52F-32A7F0111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72c744-c7b3-4094-9438-216b2f8fec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Sasyaka</Template>
  <TotalTime>4339631</TotalTime>
  <Words>548</Words>
  <Application>Microsoft Office PowerPoint</Application>
  <PresentationFormat>Widescreen</PresentationFormat>
  <Paragraphs>177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Narrow</vt:lpstr>
      <vt:lpstr>Calibri</vt:lpstr>
      <vt:lpstr>Ubuntu</vt:lpstr>
      <vt:lpstr>Ubuntu Light</vt:lpstr>
      <vt:lpstr>Sasyaka</vt:lpstr>
      <vt:lpstr>1929- PY1B</vt:lpstr>
      <vt:lpstr>Contents</vt:lpstr>
      <vt:lpstr>PowerPoint Presentation</vt:lpstr>
      <vt:lpstr>BSL flash and initialization details</vt:lpstr>
      <vt:lpstr>PowerPoint Presentation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Shipping position</vt:lpstr>
      <vt:lpstr>Shipping position</vt:lpstr>
      <vt:lpstr>Shipping position</vt:lpstr>
      <vt:lpstr>Test sequence</vt:lpstr>
      <vt:lpstr>Test sequence</vt:lpstr>
      <vt:lpstr>Test sequence</vt:lpstr>
      <vt:lpstr>Test sequence</vt:lpstr>
      <vt:lpstr>Test sequence</vt:lpstr>
      <vt:lpstr>Test sequence</vt:lpstr>
      <vt:lpstr>PowerPoint Presentation</vt:lpstr>
      <vt:lpstr>PowerPoint Presentation</vt:lpstr>
      <vt:lpstr>BSL flash and initialization details</vt:lpstr>
      <vt:lpstr>Installation diagram</vt:lpstr>
      <vt:lpstr>Installation diagram</vt:lpstr>
      <vt:lpstr>BSL flash and initialization details</vt:lpstr>
      <vt:lpstr>Contents</vt:lpstr>
      <vt:lpstr>I2c communication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</dc:creator>
  <cp:lastModifiedBy>Hashim Thangal</cp:lastModifiedBy>
  <cp:revision>1958</cp:revision>
  <dcterms:created xsi:type="dcterms:W3CDTF">2013-10-01T06:07:06Z</dcterms:created>
  <dcterms:modified xsi:type="dcterms:W3CDTF">2021-01-25T06:39:58Z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0x010100BC7E260F34D97348B66A1FACC91E7184</vt:lpwstr>
  </property>
</Properties>
</file>