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274" r:id="rId5"/>
    <p:sldId id="429" r:id="rId6"/>
    <p:sldId id="1019" r:id="rId7"/>
    <p:sldId id="1017" r:id="rId8"/>
    <p:sldId id="1035" r:id="rId9"/>
    <p:sldId id="1037" r:id="rId10"/>
    <p:sldId id="1038" r:id="rId11"/>
    <p:sldId id="1021" r:id="rId12"/>
    <p:sldId id="1022" r:id="rId13"/>
    <p:sldId id="1020" r:id="rId14"/>
    <p:sldId id="1023" r:id="rId15"/>
    <p:sldId id="1024" r:id="rId16"/>
    <p:sldId id="1025" r:id="rId17"/>
    <p:sldId id="1026" r:id="rId18"/>
    <p:sldId id="1027" r:id="rId19"/>
    <p:sldId id="1028" r:id="rId20"/>
    <p:sldId id="1039" r:id="rId21"/>
    <p:sldId id="1040" r:id="rId22"/>
    <p:sldId id="1041" r:id="rId23"/>
    <p:sldId id="1029" r:id="rId24"/>
    <p:sldId id="1030" r:id="rId25"/>
    <p:sldId id="1031" r:id="rId26"/>
    <p:sldId id="1032" r:id="rId27"/>
    <p:sldId id="1033" r:id="rId28"/>
    <p:sldId id="1034" r:id="rId29"/>
    <p:sldId id="409" r:id="rId30"/>
    <p:sldId id="410" r:id="rId31"/>
    <p:sldId id="1014" r:id="rId32"/>
    <p:sldId id="1015" r:id="rId33"/>
    <p:sldId id="1016" r:id="rId34"/>
    <p:sldId id="1008" r:id="rId35"/>
    <p:sldId id="1010" r:id="rId36"/>
    <p:sldId id="1009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13351F"/>
    <a:srgbClr val="006780"/>
    <a:srgbClr val="CDCDCD"/>
    <a:srgbClr val="0A5824"/>
    <a:srgbClr val="0A4628"/>
    <a:srgbClr val="3F5D4E"/>
    <a:srgbClr val="000000"/>
    <a:srgbClr val="B29739"/>
    <a:srgbClr val="CFB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492" y="-90"/>
      </p:cViewPr>
      <p:guideLst>
        <p:guide orient="horz" pos="6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5471-3790-423B-9092-670F2B6ED9D0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5546-89AC-4C80-90A7-A3AF6C50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53B3-B155-4E53-B325-36994AC0203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1A5-499D-4386-A638-3FFB6884D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1A5-499D-4386-A638-3FFB6884DD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2209800" y="6308725"/>
            <a:ext cx="76025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0673"/>
            <a:ext cx="9144000" cy="172928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A4628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A4628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F9B211-64F4-41B9-B1D9-AEF45E051DA7}"/>
              </a:ext>
            </a:extLst>
          </p:cNvPr>
          <p:cNvSpPr txBox="1">
            <a:spLocks/>
          </p:cNvSpPr>
          <p:nvPr userDrawn="1"/>
        </p:nvSpPr>
        <p:spPr>
          <a:xfrm>
            <a:off x="2209800" y="6308224"/>
            <a:ext cx="760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77511-DDB5-4101-ADD8-9047BEF9646C}"/>
              </a:ext>
            </a:extLst>
          </p:cNvPr>
          <p:cNvCxnSpPr/>
          <p:nvPr userDrawn="1"/>
        </p:nvCxnSpPr>
        <p:spPr>
          <a:xfrm flipH="1">
            <a:off x="838201" y="800348"/>
            <a:ext cx="8939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B1D3A1-8FA8-4972-897A-3DB106C4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623"/>
            <a:ext cx="11117962" cy="487502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9827A94-5B65-4648-9B36-B9F495D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714"/>
            <a:ext cx="10515600" cy="3651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639550" y="6482874"/>
            <a:ext cx="40005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C756-7586-D14E-963E-472DE5CFD3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152400" y="171450"/>
            <a:ext cx="10858500" cy="457200"/>
          </a:xfrm>
          <a:prstGeom prst="rect">
            <a:avLst/>
          </a:prstGeom>
        </p:spPr>
        <p:txBody>
          <a:bodyPr/>
          <a:lstStyle>
            <a:lvl1pPr>
              <a:defRPr sz="2400" b="0" i="0" cap="all" baseline="0">
                <a:solidFill>
                  <a:schemeClr val="accent6"/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PRIMARY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52400" y="628650"/>
            <a:ext cx="10858500" cy="432277"/>
          </a:xfrm>
          <a:prstGeom prst="rect">
            <a:avLst/>
          </a:prstGeom>
        </p:spPr>
        <p:txBody>
          <a:bodyPr/>
          <a:lstStyle>
            <a:lvl1pPr>
              <a:defRPr lang="en-US" sz="2100" b="0" i="0" cap="all" baseline="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SECONDARY TITLE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" y="1200150"/>
            <a:ext cx="428625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able Placeholder 13"/>
          <p:cNvSpPr>
            <a:spLocks noGrp="1"/>
          </p:cNvSpPr>
          <p:nvPr>
            <p:ph type="tbl" sz="quarter" idx="12"/>
          </p:nvPr>
        </p:nvSpPr>
        <p:spPr>
          <a:xfrm>
            <a:off x="4610100" y="1200150"/>
            <a:ext cx="742950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85500"/>
            <a:ext cx="10515600" cy="6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18903"/>
            <a:ext cx="10515600" cy="51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423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741363" y="6351588"/>
            <a:ext cx="114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0A4628"/>
                </a:solidFill>
              </a:rPr>
              <a:t>Go Green </a:t>
            </a:r>
            <a:endParaRPr lang="en-IN">
              <a:solidFill>
                <a:srgbClr val="0A4628"/>
              </a:solidFill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185738"/>
            <a:ext cx="21891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85E98F7-B132-4F41-8CB2-131D7E9F2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6311901"/>
            <a:ext cx="423628" cy="409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744AB58-4D65-4844-81B7-01DBAF32DDB5}"/>
              </a:ext>
            </a:extLst>
          </p:cNvPr>
          <p:cNvSpPr/>
          <p:nvPr/>
        </p:nvSpPr>
        <p:spPr>
          <a:xfrm>
            <a:off x="741128" y="6352143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A4628"/>
                </a:solidFill>
              </a:rPr>
              <a:t>Go Green </a:t>
            </a:r>
            <a:endParaRPr lang="en-IN" dirty="0">
              <a:solidFill>
                <a:srgbClr val="0A462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EAC650-AACF-4429-9266-94C872E45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8350" y="185738"/>
            <a:ext cx="2189128" cy="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  <p:sldLayoutId id="2147483680" r:id="rId4"/>
    <p:sldLayoutId id="2147483681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7" y="153108"/>
            <a:ext cx="4580356" cy="136233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Ubuntu Light" panose="020B0304030602030204"/>
              </a:rPr>
              <a:t>1929- PY1B</a:t>
            </a:r>
            <a:endParaRPr lang="en-IN" sz="1600" dirty="0">
              <a:latin typeface="Ubuntu Light" panose="020B0304030602030204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8845"/>
          </a:xfrm>
        </p:spPr>
        <p:txBody>
          <a:bodyPr>
            <a:normAutofit/>
          </a:bodyPr>
          <a:lstStyle/>
          <a:p>
            <a:r>
              <a:rPr lang="en-US" sz="1600" dirty="0"/>
              <a:t>[Customer Name]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18445" y="3517719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3954854"/>
            <a:ext cx="90938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  <a:r>
              <a:rPr lang="en-US" sz="1600" baseline="30000" dirty="0"/>
              <a:t>th</a:t>
            </a:r>
            <a:r>
              <a:rPr lang="en-US" sz="1600" dirty="0"/>
              <a:t> November, 2020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8445" y="3930883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42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85440"/>
            <a:ext cx="198783" cy="22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275473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2754731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62325" y="3115980"/>
            <a:ext cx="183955" cy="13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32583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32583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723908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21418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556293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968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239692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2396925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77529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18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8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 smtClean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30978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2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 smtClean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165053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23013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5546032" y="588238"/>
            <a:ext cx="26503" cy="1713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 smtClean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8018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7" y="4354986"/>
            <a:ext cx="154226" cy="229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1777835"/>
            <a:ext cx="198783" cy="26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41271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091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tx1"/>
                </a:solidFill>
              </a:rPr>
              <a:t>Ant pinch control strategy 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Alarm screen-141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63982" y="2125936"/>
            <a:ext cx="182298" cy="23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3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59681"/>
            <a:ext cx="193728" cy="23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00097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21441" y="5366101"/>
            <a:ext cx="181058" cy="12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204581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0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198783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After Cycle Time Sequence    68Sec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6794" y="1060650"/>
          <a:ext cx="10580798" cy="4044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0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Process Steps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Time Duration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Part loading  + Connect the wiring harness + Start button                                                               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13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Carrier plate</a:t>
                      </a: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 moves from Shipping position to BDC and Dead Weight Loading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Inching Movement from BDC to TDC and Calibration Cycle from TDC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8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From BDC to Pinch force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position, from pinch force  position to BDC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Move Up to</a:t>
                      </a: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TDC and perform Switch Based De-Initialization and Move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6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Factory</a:t>
                      </a:r>
                      <a:r>
                        <a:rPr lang="en-IN" sz="1400" b="0" baseline="0" dirty="0">
                          <a:effectLst/>
                          <a:latin typeface="+mj-lt"/>
                          <a:ea typeface="Calibri"/>
                        </a:rPr>
                        <a:t> Mode Verification (Interlock)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15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Dead Weight Release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and moving from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BDC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to shipping position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Remove wiring harness from motor, take out window regulator from fixture and place it to stand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10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Calibri"/>
                        </a:rPr>
                        <a:t> Total</a:t>
                      </a:r>
                      <a:endParaRPr lang="en-IN" sz="1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Testing </a:t>
            </a:r>
            <a:r>
              <a:rPr lang="en-US" dirty="0" err="1">
                <a:cs typeface="Arial Narrow" panose="020B0604020202020204" pitchFamily="34" charset="0"/>
              </a:rPr>
              <a:t>SequencE</a:t>
            </a:r>
            <a:endParaRPr lang="en-US" dirty="0">
              <a:cs typeface="Arial Narrow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474" y="1266390"/>
          <a:ext cx="10580798" cy="43428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0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After EOL check is complete, following steps have to be followed in order to de-initialize: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Take the carrier plate to the top and stall. 1</a:t>
                      </a:r>
                      <a:r>
                        <a:rPr lang="en-IN" sz="2100" baseline="0" dirty="0">
                          <a:effectLst/>
                        </a:rPr>
                        <a:t> </a:t>
                      </a:r>
                      <a:r>
                        <a:rPr lang="en-IN" sz="2100" dirty="0">
                          <a:effectLst/>
                        </a:rPr>
                        <a:t>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Once stalled in the top, give 10 manual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3. Followed by 10 automatic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4. The carrier plate will move down a short distance as an acknowledgement to the de-initialization command.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Note: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The gap between consecutive commands shall be within 30-50 </a:t>
                      </a:r>
                      <a:r>
                        <a:rPr lang="en-IN" sz="2100" dirty="0" err="1">
                          <a:effectLst/>
                        </a:rPr>
                        <a:t>ms.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7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The duration to complete the de-initialization shall be under 3 seconds.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6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126331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3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2864" y="132209"/>
            <a:ext cx="66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EOL program modification for PY1B SW5.2.0 testing sequence</a:t>
            </a:r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4168" y="5366550"/>
            <a:ext cx="11594932" cy="1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40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595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091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48301" y="2456039"/>
            <a:ext cx="573206" cy="29069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507" y="245603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556128" y="2466275"/>
            <a:ext cx="36354" cy="17209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79864" y="3189859"/>
            <a:ext cx="429905" cy="21802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9769" y="3179623"/>
            <a:ext cx="112595" cy="7983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2364" y="3978017"/>
            <a:ext cx="6039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6513" y="3978016"/>
            <a:ext cx="194480" cy="139207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5110" y="3720224"/>
            <a:ext cx="11553990" cy="18831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340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661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236" y="2439106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114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440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295110" y="2438239"/>
            <a:ext cx="11553990" cy="86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50" y="3191606"/>
            <a:ext cx="128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16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29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28276" y="5366326"/>
            <a:ext cx="614363" cy="35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7366" y="1904116"/>
            <a:ext cx="28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Automatic current cut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463" y="5495929"/>
            <a:ext cx="10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43047" y="1850103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Switch based De-Initialization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960" y="2256144"/>
            <a:ext cx="16597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Pinch Force Measurement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4859" y="5374972"/>
            <a:ext cx="19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Release and Factory Mode Verification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592482" y="2647976"/>
            <a:ext cx="2214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9817740" y="2643736"/>
            <a:ext cx="302425" cy="1094095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28553">
            <a:off x="1194162" y="2719747"/>
            <a:ext cx="84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Inching Movements(Manual UP)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3417921" y="405770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FEF5E9-6905-4A65-9D3E-F1282B530020}"/>
              </a:ext>
            </a:extLst>
          </p:cNvPr>
          <p:cNvSpPr txBox="1"/>
          <p:nvPr/>
        </p:nvSpPr>
        <p:spPr>
          <a:xfrm rot="4898670">
            <a:off x="2362070" y="3261954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28C3B63-A86C-4436-A5F6-DC4FB1AFC3D5}"/>
              </a:ext>
            </a:extLst>
          </p:cNvPr>
          <p:cNvSpPr/>
          <p:nvPr/>
        </p:nvSpPr>
        <p:spPr>
          <a:xfrm>
            <a:off x="2693136" y="2367206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D925F51-6936-4713-B2A9-17734C2D19DF}"/>
              </a:ext>
            </a:extLst>
          </p:cNvPr>
          <p:cNvCxnSpPr/>
          <p:nvPr/>
        </p:nvCxnSpPr>
        <p:spPr>
          <a:xfrm>
            <a:off x="2260600" y="2132450"/>
            <a:ext cx="158443" cy="3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49328A-939E-4CAD-A5E5-085E957396F0}"/>
              </a:ext>
            </a:extLst>
          </p:cNvPr>
          <p:cNvSpPr/>
          <p:nvPr/>
        </p:nvSpPr>
        <p:spPr>
          <a:xfrm>
            <a:off x="3161140" y="770696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Trigger{Down(H),Up(H)--- Down(L)+Up(L) 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3789B20-F253-41C5-B339-F306F0F72B1D}"/>
              </a:ext>
            </a:extLst>
          </p:cNvPr>
          <p:cNvCxnSpPr>
            <a:cxnSpLocks/>
            <a:stCxn id="7" idx="1"/>
            <a:endCxn id="4" idx="7"/>
          </p:cNvCxnSpPr>
          <p:nvPr/>
        </p:nvCxnSpPr>
        <p:spPr>
          <a:xfrm flipH="1">
            <a:off x="2759492" y="1129304"/>
            <a:ext cx="401648" cy="12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BBD2559-784F-47CF-B05B-7D79DC37652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84142" y="2902475"/>
            <a:ext cx="430717" cy="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FF9B2BE-FCC9-4AF3-BE91-C682ED0999E3}"/>
              </a:ext>
            </a:extLst>
          </p:cNvPr>
          <p:cNvCxnSpPr/>
          <p:nvPr/>
        </p:nvCxnSpPr>
        <p:spPr>
          <a:xfrm flipV="1">
            <a:off x="3758471" y="2464738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FDF6A6F0-46BB-45BD-9C24-FB82EC6D26D4}"/>
              </a:ext>
            </a:extLst>
          </p:cNvPr>
          <p:cNvCxnSpPr/>
          <p:nvPr/>
        </p:nvCxnSpPr>
        <p:spPr>
          <a:xfrm>
            <a:off x="4341913" y="2451183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DDDED15D-6B63-4C01-B370-2D025ADA99BB}"/>
              </a:ext>
            </a:extLst>
          </p:cNvPr>
          <p:cNvCxnSpPr/>
          <p:nvPr/>
        </p:nvCxnSpPr>
        <p:spPr>
          <a:xfrm>
            <a:off x="4889622" y="2448474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8D14B3D-8EE2-4F03-92B6-1F212A0CB1EC}"/>
              </a:ext>
            </a:extLst>
          </p:cNvPr>
          <p:cNvSpPr txBox="1"/>
          <p:nvPr/>
        </p:nvSpPr>
        <p:spPr>
          <a:xfrm rot="4991469">
            <a:off x="4585840" y="3493310"/>
            <a:ext cx="1432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Down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9D1D6C67-6728-4DB3-A0B1-532A585C2F31}"/>
              </a:ext>
            </a:extLst>
          </p:cNvPr>
          <p:cNvCxnSpPr>
            <a:cxnSpLocks/>
          </p:cNvCxnSpPr>
          <p:nvPr/>
        </p:nvCxnSpPr>
        <p:spPr>
          <a:xfrm>
            <a:off x="5309291" y="5394422"/>
            <a:ext cx="1070573" cy="19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AE42922-D694-4789-9632-E3E44DE28AC0}"/>
              </a:ext>
            </a:extLst>
          </p:cNvPr>
          <p:cNvSpPr txBox="1"/>
          <p:nvPr/>
        </p:nvSpPr>
        <p:spPr>
          <a:xfrm>
            <a:off x="3073655" y="5518244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B72E697-9802-461E-89F0-5FD5FD3AE2CF}"/>
              </a:ext>
            </a:extLst>
          </p:cNvPr>
          <p:cNvSpPr txBox="1"/>
          <p:nvPr/>
        </p:nvSpPr>
        <p:spPr>
          <a:xfrm>
            <a:off x="5309291" y="5491000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AB25C06-899F-4E59-A1DF-E6C0FFA4A24C}"/>
              </a:ext>
            </a:extLst>
          </p:cNvPr>
          <p:cNvSpPr txBox="1"/>
          <p:nvPr/>
        </p:nvSpPr>
        <p:spPr>
          <a:xfrm>
            <a:off x="6583191" y="3979672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DC0326C9-7BFC-47C8-A844-3AAE9BD08B82}"/>
              </a:ext>
            </a:extLst>
          </p:cNvPr>
          <p:cNvSpPr/>
          <p:nvPr/>
        </p:nvSpPr>
        <p:spPr>
          <a:xfrm>
            <a:off x="6329675" y="5338661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D9CD9F3-E096-4836-BBF3-9EA1AA83F809}"/>
              </a:ext>
            </a:extLst>
          </p:cNvPr>
          <p:cNvSpPr txBox="1"/>
          <p:nvPr/>
        </p:nvSpPr>
        <p:spPr>
          <a:xfrm rot="17032894">
            <a:off x="6021611" y="4146891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5F0B81E-12D9-4F95-8370-7FB191157DAD}"/>
              </a:ext>
            </a:extLst>
          </p:cNvPr>
          <p:cNvSpPr/>
          <p:nvPr/>
        </p:nvSpPr>
        <p:spPr>
          <a:xfrm>
            <a:off x="4453115" y="6191594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Trigger{Up(H) ,Down(H), --- Down(L)+Up(L) 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1CA8CB6-E33F-4982-8826-876680C9017C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6341060" y="5444902"/>
            <a:ext cx="501867" cy="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F71E3F8-8318-42F4-8B69-C49502F04E49}"/>
              </a:ext>
            </a:extLst>
          </p:cNvPr>
          <p:cNvSpPr txBox="1"/>
          <p:nvPr/>
        </p:nvSpPr>
        <p:spPr>
          <a:xfrm rot="4874062">
            <a:off x="7329699" y="445388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A71C3C3-CD47-4F7B-B085-7EC34E236C04}"/>
              </a:ext>
            </a:extLst>
          </p:cNvPr>
          <p:cNvSpPr txBox="1"/>
          <p:nvPr/>
        </p:nvSpPr>
        <p:spPr>
          <a:xfrm rot="17085830">
            <a:off x="9725295" y="3101796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F8A65B3-4AD0-4472-845F-1FDBDA3973C6}"/>
              </a:ext>
            </a:extLst>
          </p:cNvPr>
          <p:cNvSpPr txBox="1"/>
          <p:nvPr/>
        </p:nvSpPr>
        <p:spPr>
          <a:xfrm rot="4874062">
            <a:off x="8258151" y="3131860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613B50E-D8D6-4A58-BD1E-9678BC9FD56A}"/>
              </a:ext>
            </a:extLst>
          </p:cNvPr>
          <p:cNvSpPr txBox="1"/>
          <p:nvPr/>
        </p:nvSpPr>
        <p:spPr>
          <a:xfrm>
            <a:off x="3775290" y="1900531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</p:spTree>
    <p:extLst>
      <p:ext uri="{BB962C8B-B14F-4D97-AF65-F5344CB8AC3E}">
        <p14:creationId xmlns:p14="http://schemas.microsoft.com/office/powerpoint/2010/main" val="367382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4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Station identification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31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8A33BE-BCFD-4DC2-8DAA-C0323B96BAA8}"/>
              </a:ext>
            </a:extLst>
          </p:cNvPr>
          <p:cNvSpPr txBox="1"/>
          <p:nvPr/>
        </p:nvSpPr>
        <p:spPr>
          <a:xfrm>
            <a:off x="1364974" y="1577009"/>
            <a:ext cx="34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1 : Coin singling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2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3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4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0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33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28174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 for the standard WR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527458" y="5366550"/>
            <a:ext cx="5232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769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924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420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568400" y="3739056"/>
            <a:ext cx="5286540" cy="18643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669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990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04526" y="2439106"/>
            <a:ext cx="573611" cy="292744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443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3769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3568400" y="2402136"/>
            <a:ext cx="5191290" cy="36969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849" y="3411834"/>
            <a:ext cx="29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745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158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4997" y="827967"/>
            <a:ext cx="2816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  <p:sp>
        <p:nvSpPr>
          <p:cNvPr id="46" name="TextBox 45"/>
          <p:cNvSpPr txBox="1"/>
          <p:nvPr/>
        </p:nvSpPr>
        <p:spPr>
          <a:xfrm rot="17028553">
            <a:off x="4156863" y="3452911"/>
            <a:ext cx="1627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Go up (Loaded)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6691209" y="4168346"/>
            <a:ext cx="84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Shipping </a:t>
            </a:r>
            <a:r>
              <a:rPr lang="en-IN" sz="1050" dirty="0" err="1"/>
              <a:t>posiition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FEF5E9-6905-4A65-9D3E-F1282B530020}"/>
              </a:ext>
            </a:extLst>
          </p:cNvPr>
          <p:cNvSpPr txBox="1"/>
          <p:nvPr/>
        </p:nvSpPr>
        <p:spPr>
          <a:xfrm rot="4768329">
            <a:off x="3238797" y="4610422"/>
            <a:ext cx="154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Homing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FF9B2BE-FCC9-4AF3-BE91-C682ED0999E3}"/>
              </a:ext>
            </a:extLst>
          </p:cNvPr>
          <p:cNvCxnSpPr>
            <a:cxnSpLocks/>
          </p:cNvCxnSpPr>
          <p:nvPr/>
        </p:nvCxnSpPr>
        <p:spPr>
          <a:xfrm flipV="1">
            <a:off x="7031761" y="3739055"/>
            <a:ext cx="402961" cy="1622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84BE35B-2E1F-4FA1-A756-2321AF5E08C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313244" y="1197299"/>
            <a:ext cx="92765" cy="12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5102A5B-F2C0-42B8-93C8-844F3F548642}"/>
              </a:ext>
            </a:extLst>
          </p:cNvPr>
          <p:cNvCxnSpPr/>
          <p:nvPr/>
        </p:nvCxnSpPr>
        <p:spPr>
          <a:xfrm flipV="1">
            <a:off x="6004526" y="2034155"/>
            <a:ext cx="0" cy="40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51300EC-D8A3-48CB-9CE7-A05C561A38E5}"/>
              </a:ext>
            </a:extLst>
          </p:cNvPr>
          <p:cNvCxnSpPr/>
          <p:nvPr/>
        </p:nvCxnSpPr>
        <p:spPr>
          <a:xfrm>
            <a:off x="5406009" y="2131399"/>
            <a:ext cx="598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5FA92EB-D344-4AE2-AF12-697DA9F9AFD7}"/>
              </a:ext>
            </a:extLst>
          </p:cNvPr>
          <p:cNvSpPr txBox="1"/>
          <p:nvPr/>
        </p:nvSpPr>
        <p:spPr>
          <a:xfrm>
            <a:off x="5495434" y="1700492"/>
            <a:ext cx="957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E814F5C-E578-41CE-8434-9C4F42B81372}"/>
              </a:ext>
            </a:extLst>
          </p:cNvPr>
          <p:cNvSpPr txBox="1"/>
          <p:nvPr/>
        </p:nvSpPr>
        <p:spPr>
          <a:xfrm>
            <a:off x="6452938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06FF163-775C-4430-9DCC-21692D09C39D}"/>
              </a:ext>
            </a:extLst>
          </p:cNvPr>
          <p:cNvSpPr txBox="1"/>
          <p:nvPr/>
        </p:nvSpPr>
        <p:spPr>
          <a:xfrm>
            <a:off x="4185053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3093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39367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539367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75879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5630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68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5974493"/>
            <a:ext cx="224621" cy="67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59118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0029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095831" y="1773322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19900" y="1773322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9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773746"/>
            <a:ext cx="208388" cy="110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68384" y="3882887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9772" y="7231394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3988" y="6653384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up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1988" y="417156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8756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58756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24074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43825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07312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48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43073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842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10700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5107000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47212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66963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30451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16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19935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611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4501"/>
      </p:ext>
    </p:extLst>
  </p:cSld>
  <p:clrMapOvr>
    <a:masterClrMapping/>
  </p:clrMapOvr>
</p:sld>
</file>

<file path=ppt/theme/theme1.xml><?xml version="1.0" encoding="utf-8"?>
<a:theme xmlns:a="http://schemas.openxmlformats.org/drawingml/2006/main" name="Sasyaka">
  <a:themeElements>
    <a:clrScheme name="Custom 8">
      <a:dk1>
        <a:srgbClr val="13351F"/>
      </a:dk1>
      <a:lt1>
        <a:srgbClr val="FFFFFF"/>
      </a:lt1>
      <a:dk2>
        <a:srgbClr val="4D4D4C"/>
      </a:dk2>
      <a:lt2>
        <a:srgbClr val="AAAAA9"/>
      </a:lt2>
      <a:accent1>
        <a:srgbClr val="B65534"/>
      </a:accent1>
      <a:accent2>
        <a:srgbClr val="80676C"/>
      </a:accent2>
      <a:accent3>
        <a:srgbClr val="0A5824"/>
      </a:accent3>
      <a:accent4>
        <a:srgbClr val="CFB96A"/>
      </a:accent4>
      <a:accent5>
        <a:srgbClr val="5F7884"/>
      </a:accent5>
      <a:accent6>
        <a:srgbClr val="7C7640"/>
      </a:accent6>
      <a:hlink>
        <a:srgbClr val="A0220A"/>
      </a:hlink>
      <a:folHlink>
        <a:srgbClr val="006780"/>
      </a:folHlink>
    </a:clrScheme>
    <a:fontScheme name="Sasyaka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syaka" id="{07B95330-6727-4101-AD9F-3F5BA64AFA22}" vid="{CBC504E4-8A30-46E2-8D6B-3AF9FFC46A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E260F34D97348B66A1FACC91E7184" ma:contentTypeVersion="6" ma:contentTypeDescription="Create a new document." ma:contentTypeScope="" ma:versionID="3c32d826e7c0e80d21219dc64dfbd367">
  <xsd:schema xmlns:xsd="http://www.w3.org/2001/XMLSchema" xmlns:xs="http://www.w3.org/2001/XMLSchema" xmlns:p="http://schemas.microsoft.com/office/2006/metadata/properties" xmlns:ns2="1772c744-c7b3-4094-9438-216b2f8fecc4" targetNamespace="http://schemas.microsoft.com/office/2006/metadata/properties" ma:root="true" ma:fieldsID="a418bf353e15b92b5ac351372125e18f" ns2:_="">
    <xsd:import namespace="1772c744-c7b3-4094-9438-216b2f8fe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2c744-c7b3-4094-9438-216b2f8fe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470955-1F45-4EAC-A3A2-014BDA6FD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35273-53AE-4386-86F4-E2DF45A5B377}">
  <ds:schemaRefs>
    <ds:schemaRef ds:uri="1772c744-c7b3-4094-9438-216b2f8fecc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8FD7CFB-3A01-4626-A52F-32A7F0111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2c744-c7b3-4094-9438-216b2f8fe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Sasyaka</Template>
  <TotalTime>4339437</TotalTime>
  <Words>514</Words>
  <Application>Microsoft Office PowerPoint</Application>
  <PresentationFormat>Custom</PresentationFormat>
  <Paragraphs>167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Sasyaka</vt:lpstr>
      <vt:lpstr>1929- PY1B</vt:lpstr>
      <vt:lpstr>Contents</vt:lpstr>
      <vt:lpstr>PowerPoint Presentation</vt:lpstr>
      <vt:lpstr>BSL flash and initialization details</vt:lpstr>
      <vt:lpstr>PowerPoint Presentation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Shipping position</vt:lpstr>
      <vt:lpstr>Shipping position</vt:lpstr>
      <vt:lpstr>Shipping position</vt:lpstr>
      <vt:lpstr>Test sequence</vt:lpstr>
      <vt:lpstr>Test sequence</vt:lpstr>
      <vt:lpstr>Test sequence</vt:lpstr>
      <vt:lpstr>Test sequence</vt:lpstr>
      <vt:lpstr>Test sequence</vt:lpstr>
      <vt:lpstr>Test sequence</vt:lpstr>
      <vt:lpstr>PowerPoint Presentation</vt:lpstr>
      <vt:lpstr>PowerPoint Presentation</vt:lpstr>
      <vt:lpstr>BSL flash and initialization details</vt:lpstr>
      <vt:lpstr>BSL flash and initialization details</vt:lpstr>
      <vt:lpstr>BSL flash and initialization details</vt:lpstr>
      <vt:lpstr>Contents</vt:lpstr>
      <vt:lpstr>I2c communication</vt:lpstr>
      <vt:lpstr>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TOSHIBA</cp:lastModifiedBy>
  <cp:revision>1948</cp:revision>
  <dcterms:created xsi:type="dcterms:W3CDTF">2013-10-01T06:07:06Z</dcterms:created>
  <dcterms:modified xsi:type="dcterms:W3CDTF">2020-12-26T05:56:53Z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0x010100BC7E260F34D97348B66A1FACC91E7184</vt:lpwstr>
  </property>
</Properties>
</file>