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39" r:id="rId21"/>
    <p:sldId id="1040" r:id="rId22"/>
    <p:sldId id="1041" r:id="rId23"/>
    <p:sldId id="1029" r:id="rId24"/>
    <p:sldId id="1030" r:id="rId25"/>
    <p:sldId id="1031" r:id="rId26"/>
    <p:sldId id="1032" r:id="rId27"/>
    <p:sldId id="1033" r:id="rId28"/>
    <p:sldId id="1034" r:id="rId29"/>
    <p:sldId id="409" r:id="rId30"/>
    <p:sldId id="410" r:id="rId31"/>
    <p:sldId id="1014" r:id="rId32"/>
    <p:sldId id="1015" r:id="rId33"/>
    <p:sldId id="1016" r:id="rId34"/>
    <p:sldId id="1008" r:id="rId35"/>
    <p:sldId id="1010" r:id="rId36"/>
    <p:sldId id="1009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13351F"/>
    <a:srgbClr val="006780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492" y="-90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85E98F7-B132-4F41-8CB2-131D7E9F21E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44AB58-4D65-4844-81B7-01DBAF32DDB5}"/>
              </a:ext>
            </a:extLst>
          </p:cNvPr>
          <p:cNvSpPr/>
          <p:nvPr userDrawn="1"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EAC650-AACF-4429-9266-94C872E459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30978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165053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23013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546032" y="588238"/>
            <a:ext cx="26503" cy="1713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 smtClean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8018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7" y="4354986"/>
            <a:ext cx="154226" cy="229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47497" y="1777835"/>
            <a:ext cx="198783" cy="26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41271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09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31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33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up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4339015</TotalTime>
  <Words>514</Words>
  <Application>Microsoft Office PowerPoint</Application>
  <PresentationFormat>Custom</PresentationFormat>
  <Paragraphs>167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Shipping position</vt:lpstr>
      <vt:lpstr>Shipping position</vt:lpstr>
      <vt:lpstr>Shipping position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BSL flash and initialization details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TOSHIBA</cp:lastModifiedBy>
  <cp:revision>1946</cp:revision>
  <dcterms:created xsi:type="dcterms:W3CDTF">2013-10-01T06:07:06Z</dcterms:created>
  <dcterms:modified xsi:type="dcterms:W3CDTF">2020-12-23T07:02:33Z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