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E5E9-7DAE-432B-BECE-813AB4497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0E500-4320-4AD6-B6D5-C7DBD0C39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57CB-3B70-461A-AB92-8CC5A3E6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485-B295-44BD-933B-F89825DDD5E0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F7BD-E074-482B-BCA3-895C474D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3FB9-3A3F-4DEF-986B-B24B5A59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433-A2E0-4A24-BED6-6FA11089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AEE6-274F-44D3-B7E3-99DFA85D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2F44B-7907-474B-9720-7B4BC6369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2472-171B-402E-942D-F652E409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485-B295-44BD-933B-F89825DDD5E0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9432-CD4D-456A-ADF9-F6E09C16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D467-A3D9-42A6-AEC3-718A5C3B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433-A2E0-4A24-BED6-6FA11089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56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16D5F-D442-46AF-88E8-CEE68E2C9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6804A-CF99-49E2-8B48-27E18C7B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C646-114E-4A5C-B803-6F144B65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485-B295-44BD-933B-F89825DDD5E0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12CED-3C2C-40EA-8EA6-21EF07A6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ED2B-8757-4B37-A703-94E32966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433-A2E0-4A24-BED6-6FA11089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3156-A1EC-41E7-AB7D-348A4CC9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DE53-2BA9-4054-AB85-51815DE3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2941-9604-4A23-AED4-4440C27E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485-B295-44BD-933B-F89825DDD5E0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D71F8-124C-4515-9B7B-E8AECE69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2386-88AB-4B12-89FA-565BAD75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433-A2E0-4A24-BED6-6FA11089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3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24E0-B487-445E-A12F-6079FCCF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876D9-4799-47C8-86B3-41A462DE6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DFBB8-135A-497B-A7FE-644EB060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485-B295-44BD-933B-F89825DDD5E0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A0493-9D91-4FE2-8D31-F3E0A805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5E7E-3D79-4911-B505-58EC317D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433-A2E0-4A24-BED6-6FA11089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0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65B1-756B-43EE-912F-3F6F0B10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8A5A-47BB-4E47-A121-D5A7CD36E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C6DB7-746A-4BF1-95AD-E395E9C7C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96297-52B6-44CE-A73E-39DB983E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485-B295-44BD-933B-F89825DDD5E0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5BA59-B5F2-4CFB-8F64-7F2A40CB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45998-1CFA-4068-B7DD-515BF5BE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433-A2E0-4A24-BED6-6FA11089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BA60-56BA-4485-8DF4-B8EFD47B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E1F81-5336-4F71-ABA7-EB81F2FD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4DEB6-1C42-428E-854E-A9C8DF85F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0B131-41AE-4603-A0BF-47C39DE8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ED358-9AE3-49CB-94C4-6E1C1DD2A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22AE9-1C87-495C-91F0-41860D8A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485-B295-44BD-933B-F89825DDD5E0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26347-503E-48BE-8D9D-E6CD1BE4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3BB0B-C244-4676-BD68-FF728E6F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433-A2E0-4A24-BED6-6FA11089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6E99-CF35-4E94-B717-E65B956B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12034-DFC3-4DB2-92B0-7F346F73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485-B295-44BD-933B-F89825DDD5E0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B8DCC-CFCA-4E79-A773-C24E2CBE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74BB0-14B8-4EA7-871F-D4B24C1D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433-A2E0-4A24-BED6-6FA11089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1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25F97-CF93-4416-9C57-15A79FDF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485-B295-44BD-933B-F89825DDD5E0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FF3B2-4851-4048-89AE-07BAEC5C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532DF-2D01-427E-A7BD-B325F866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433-A2E0-4A24-BED6-6FA11089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8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A180-AB8A-4CEA-B50C-A2A5D5DE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DDE3-214D-4A5E-9A63-8465E25C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7493D-6EF1-4DA0-8762-EF84C41CB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D9E47-28DC-4EF7-BC7F-5C948B41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485-B295-44BD-933B-F89825DDD5E0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0E64C-90C9-4FE4-97C5-BB9A4370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B6D3C-7920-4F0B-A170-A88D5291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433-A2E0-4A24-BED6-6FA11089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19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FF4B-7BB3-4F80-8EAE-50CA133E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D911B-8024-4FC4-A15E-106F4600D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6C6DE-230E-4A9B-BB68-FF0F40A52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3A9BF-CB5C-4BC5-9A85-C65DD03C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485-B295-44BD-933B-F89825DDD5E0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2203C-848E-45BF-BF39-884C2D5B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D25E5-5DEF-4A4F-B677-0037DA1F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433-A2E0-4A24-BED6-6FA11089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78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2C0D3-CFC5-4ABD-BCDC-845B7D72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37A90-3E15-4291-BF93-F14750D7D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8AD5-CD96-4616-9424-699282511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A485-B295-44BD-933B-F89825DDD5E0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FAC2-D554-4D7A-82EB-9A9E9BC13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A659-08D0-45E2-B023-58BA7DADB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6433-A2E0-4A24-BED6-6FA11089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6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BE418-C505-4522-9394-D69D2BC22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11" y="1124921"/>
            <a:ext cx="3424480" cy="2098875"/>
          </a:xfrm>
          <a:prstGeom prst="rect">
            <a:avLst/>
          </a:prstGeom>
          <a:solidFill>
            <a:srgbClr val="2F2F2F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5AE56-FE96-40A6-9C63-66CD08F92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5" y="1124920"/>
            <a:ext cx="3424480" cy="2098875"/>
          </a:xfrm>
          <a:prstGeom prst="rect">
            <a:avLst/>
          </a:prstGeom>
          <a:solidFill>
            <a:srgbClr val="3F3F3F"/>
          </a:solidFill>
        </p:spPr>
      </p:pic>
    </p:spTree>
    <p:extLst>
      <p:ext uri="{BB962C8B-B14F-4D97-AF65-F5344CB8AC3E}">
        <p14:creationId xmlns:p14="http://schemas.microsoft.com/office/powerpoint/2010/main" val="345437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Hashim Thangal</dc:creator>
  <cp:lastModifiedBy>Hashim Thangal</cp:lastModifiedBy>
  <cp:revision>1</cp:revision>
  <dcterms:created xsi:type="dcterms:W3CDTF">2020-11-06T08:03:28Z</dcterms:created>
  <dcterms:modified xsi:type="dcterms:W3CDTF">2020-11-06T08:06:03Z</dcterms:modified>
</cp:coreProperties>
</file>