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1F60-23AB-40A0-A73A-A95E2107B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30B4D-254E-4B18-9747-6F8B0BA8D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C118-05FF-4EB2-82FD-F75F117A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2600-F2DB-4BC7-AF14-112CE69B607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736A-0A5D-475A-85F8-9100C4D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0F34-F425-46F4-A9A7-3F4A7C7D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0986-CF38-4A6C-AF94-27401C6F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F62F-E599-4F59-B341-795407C9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4CD95-34FB-49D9-A5C5-ED088591C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C841B-2DE4-4652-8617-BFA38A10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2600-F2DB-4BC7-AF14-112CE69B607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9DEC5-2231-4D78-8665-A58210A8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2127-EA19-4CB9-A532-2F951F1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0986-CF38-4A6C-AF94-27401C6F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988BC-113C-485B-A792-F92A45C1E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0913B-A50E-4376-934C-167536175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BF6F0-3068-4F9A-873A-22FBA032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2600-F2DB-4BC7-AF14-112CE69B607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8C9D-9380-4726-850A-0366A1F4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205FA-597D-4B73-B04F-8E5DAC77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0986-CF38-4A6C-AF94-27401C6F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B693-B3EF-49DE-8EC0-B4750BFB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A491-961F-49BB-8ED3-476BF3B0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F3A8D-701E-4C96-A177-1D2A29AE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2600-F2DB-4BC7-AF14-112CE69B607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6816-D48B-4BCD-B75C-24CEE6C2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5B3C7-E624-4BED-9EE1-89D6A587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0986-CF38-4A6C-AF94-27401C6F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5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C8BB-C936-426A-8C2F-E335354A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A3B5-6406-4483-BF63-B7CDF07FA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1BF63-06D1-44C8-9CA1-30E167E4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2600-F2DB-4BC7-AF14-112CE69B607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D4EEA-FF99-4990-B57E-9AE226ED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31ED-0D60-43F4-9DBD-02CD2CB4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0986-CF38-4A6C-AF94-27401C6F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9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0B7E-E1BD-4B88-8BDD-A1133A95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5D95-2DDF-4DA5-A05A-BCE00FB1E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EBBEE-30FF-4D8E-A69F-F365C0FF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3A4C-CB18-4CA9-9436-C2855A4A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2600-F2DB-4BC7-AF14-112CE69B607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E9A7-85BF-4FDB-83A8-19E4719B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F6091-672B-4A52-8671-BE243A32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0986-CF38-4A6C-AF94-27401C6F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C026-B9D8-4D3D-913B-648DB777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E5DB8-42B1-49A9-A972-EDD6B9DC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5A235-BDBE-4FC1-A6B3-4325316A4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4065-2101-4B4D-95D9-023E58370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CF104-FC9E-4FE6-966C-09448D54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4147F-6184-4EDD-96D5-0335D068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2600-F2DB-4BC7-AF14-112CE69B607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3227-F54A-4419-AD17-CF18411E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A9051-F6C4-4DF4-9D45-A0B27CC3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0986-CF38-4A6C-AF94-27401C6F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EA6C-B0C7-4652-96B2-C6798059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AB86B-B70D-485B-BA3C-F13C07D6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2600-F2DB-4BC7-AF14-112CE69B607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0D91E-7CAE-439A-A93F-F31A2F87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A273B-4BDE-499D-AF4A-02284C4C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0986-CF38-4A6C-AF94-27401C6F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F1D79-E34E-4DD1-AD2E-05068EB2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2600-F2DB-4BC7-AF14-112CE69B607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4ACA4-05BD-4A68-97EA-88A7F51C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7879-3168-4755-8675-B9D53719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0986-CF38-4A6C-AF94-27401C6F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0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9E66-0123-4A67-8E71-836C6DE1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7C68-2C6D-471E-A318-5D23A071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B6E4-EEC6-440F-9773-BE299A3A5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098E7-6430-49D3-BF3F-356175A5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2600-F2DB-4BC7-AF14-112CE69B607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22981-C027-4BFC-A088-7D250253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87B05-4226-4175-B654-46A453C0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0986-CF38-4A6C-AF94-27401C6F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74AD-3648-4EE2-ABA2-2B2233CD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B0D6E-65AB-44CC-9CFC-746753598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64CB8-D206-41A3-8B39-7F7620C19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3C2A8-6D4C-478C-8712-015E2617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2600-F2DB-4BC7-AF14-112CE69B607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87441-9ACA-49D3-9E5C-60B2E239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A962F-62AF-400B-907F-72957736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0986-CF38-4A6C-AF94-27401C6F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6A290-C757-4CC8-B5AE-5C8CA40D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02918-FC96-4A39-8EF2-8AA238074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E7D8-159A-4AE3-BBF5-08428A82C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2600-F2DB-4BC7-AF14-112CE69B607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E126E-29FE-4582-A092-E13F08EB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4936-5C59-4E48-8AB3-D897827B7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0986-CF38-4A6C-AF94-27401C6F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E4FC74-7240-4C6F-A91A-E04C7BA6C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2" r="7787"/>
          <a:stretch/>
        </p:blipFill>
        <p:spPr>
          <a:xfrm>
            <a:off x="205947" y="238896"/>
            <a:ext cx="7718853" cy="4749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D1D02-F10F-4BAA-A2D0-8D22C27FEA10}"/>
              </a:ext>
            </a:extLst>
          </p:cNvPr>
          <p:cNvSpPr txBox="1"/>
          <p:nvPr/>
        </p:nvSpPr>
        <p:spPr>
          <a:xfrm>
            <a:off x="2998572" y="389649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32F3F-5976-4C69-99D2-7A0A0F093BF9}"/>
              </a:ext>
            </a:extLst>
          </p:cNvPr>
          <p:cNvSpPr txBox="1"/>
          <p:nvPr/>
        </p:nvSpPr>
        <p:spPr>
          <a:xfrm>
            <a:off x="502191" y="4913492"/>
            <a:ext cx="119905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I turned on the device here, then waited a little bit, facing north</a:t>
            </a:r>
          </a:p>
          <a:p>
            <a:pPr marL="342900" indent="-342900">
              <a:buAutoNum type="arabicParenBoth"/>
            </a:pPr>
            <a:r>
              <a:rPr lang="en-US" dirty="0"/>
              <a:t>Drive to point (2) made a right turn (from heading north to heading (east)</a:t>
            </a:r>
          </a:p>
          <a:p>
            <a:pPr marL="342900" indent="-342900">
              <a:buAutoNum type="arabicParenBoth"/>
            </a:pPr>
            <a:r>
              <a:rPr lang="en-US" dirty="0"/>
              <a:t>Right turn (heading east to heading south)</a:t>
            </a:r>
          </a:p>
          <a:p>
            <a:pPr marL="342900" indent="-342900">
              <a:buAutoNum type="arabicParenBoth"/>
            </a:pPr>
            <a:r>
              <a:rPr lang="en-US" dirty="0"/>
              <a:t>Right  turn (heading south to heading west)</a:t>
            </a:r>
          </a:p>
          <a:p>
            <a:pPr marL="342900" indent="-342900">
              <a:buAutoNum type="arabicParenBoth"/>
            </a:pPr>
            <a:r>
              <a:rPr lang="en-US" dirty="0"/>
              <a:t>Right turn (heading west to heading north) back to starting point (1) (</a:t>
            </a:r>
            <a:r>
              <a:rPr lang="en-US" u="sng" dirty="0"/>
              <a:t>total duration of this loop  between 1 min 30sec and </a:t>
            </a:r>
            <a:br>
              <a:rPr lang="en-US" u="sng" dirty="0"/>
            </a:br>
            <a:r>
              <a:rPr lang="en-US" u="sng" dirty="0"/>
              <a:t>2min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65FE0-6007-4326-B13A-77C41B153565}"/>
              </a:ext>
            </a:extLst>
          </p:cNvPr>
          <p:cNvSpPr txBox="1"/>
          <p:nvPr/>
        </p:nvSpPr>
        <p:spPr>
          <a:xfrm>
            <a:off x="3163842" y="371160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8735B-11F9-47A9-9D5E-B57066099F45}"/>
              </a:ext>
            </a:extLst>
          </p:cNvPr>
          <p:cNvSpPr txBox="1"/>
          <p:nvPr/>
        </p:nvSpPr>
        <p:spPr>
          <a:xfrm>
            <a:off x="9671734" y="383471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A821B-9F66-4BDE-8C66-F11CBC5F1685}"/>
              </a:ext>
            </a:extLst>
          </p:cNvPr>
          <p:cNvSpPr txBox="1"/>
          <p:nvPr/>
        </p:nvSpPr>
        <p:spPr>
          <a:xfrm>
            <a:off x="4172463" y="393145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977A4-9436-4871-B6D4-2C9F2684B43B}"/>
              </a:ext>
            </a:extLst>
          </p:cNvPr>
          <p:cNvSpPr txBox="1"/>
          <p:nvPr/>
        </p:nvSpPr>
        <p:spPr>
          <a:xfrm>
            <a:off x="4312507" y="371160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2C7F2-235C-4179-AB47-9E3408C4714C}"/>
              </a:ext>
            </a:extLst>
          </p:cNvPr>
          <p:cNvSpPr txBox="1"/>
          <p:nvPr/>
        </p:nvSpPr>
        <p:spPr>
          <a:xfrm>
            <a:off x="3198332" y="397387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723E3-0249-4C4E-A141-33D6CF6D1489}"/>
              </a:ext>
            </a:extLst>
          </p:cNvPr>
          <p:cNvSpPr txBox="1"/>
          <p:nvPr/>
        </p:nvSpPr>
        <p:spPr>
          <a:xfrm>
            <a:off x="502191" y="190182"/>
            <a:ext cx="77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1 – start up and 1</a:t>
            </a:r>
            <a:r>
              <a:rPr lang="en-US" baseline="30000" dirty="0"/>
              <a:t>st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83837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E4FC74-7240-4C6F-A91A-E04C7BA6C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2" r="7787"/>
          <a:stretch/>
        </p:blipFill>
        <p:spPr>
          <a:xfrm>
            <a:off x="205947" y="238896"/>
            <a:ext cx="7718853" cy="4749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D1D02-F10F-4BAA-A2D0-8D22C27FEA10}"/>
              </a:ext>
            </a:extLst>
          </p:cNvPr>
          <p:cNvSpPr txBox="1"/>
          <p:nvPr/>
        </p:nvSpPr>
        <p:spPr>
          <a:xfrm>
            <a:off x="2998572" y="389649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32F3F-5976-4C69-99D2-7A0A0F093BF9}"/>
              </a:ext>
            </a:extLst>
          </p:cNvPr>
          <p:cNvSpPr txBox="1"/>
          <p:nvPr/>
        </p:nvSpPr>
        <p:spPr>
          <a:xfrm>
            <a:off x="502191" y="4913492"/>
            <a:ext cx="80141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Started again at (1) facing north driving to (2)</a:t>
            </a:r>
          </a:p>
          <a:p>
            <a:pPr marL="342900" indent="-342900">
              <a:buAutoNum type="arabicParenBoth"/>
            </a:pPr>
            <a:r>
              <a:rPr lang="en-US" dirty="0"/>
              <a:t>Made a left turn (heading north to west) going to point </a:t>
            </a:r>
          </a:p>
          <a:p>
            <a:r>
              <a:rPr lang="en-US" dirty="0"/>
              <a:t>(6) Right turn (heading west to heading north)</a:t>
            </a:r>
          </a:p>
          <a:p>
            <a:r>
              <a:rPr lang="en-US" dirty="0"/>
              <a:t>(7) Right turn (heading north to heading east) then (After ~ 8min)</a:t>
            </a:r>
            <a:br>
              <a:rPr lang="en-US" dirty="0"/>
            </a:br>
            <a:r>
              <a:rPr lang="en-US" dirty="0"/>
              <a:t>(8) Slight Right turn (heading ~east to heading south-west to south following street)</a:t>
            </a:r>
          </a:p>
          <a:p>
            <a:r>
              <a:rPr lang="en-US" dirty="0"/>
              <a:t>(9) Left turn (heading south / southwest to heading east)</a:t>
            </a:r>
          </a:p>
          <a:p>
            <a:r>
              <a:rPr lang="en-US" dirty="0"/>
              <a:t>(10) Start of small loop heading east (~ 11min)</a:t>
            </a:r>
          </a:p>
          <a:p>
            <a:pPr marL="342900" indent="-342900">
              <a:buAutoNum type="arabicParenBoth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65FE0-6007-4326-B13A-77C41B153565}"/>
              </a:ext>
            </a:extLst>
          </p:cNvPr>
          <p:cNvSpPr txBox="1"/>
          <p:nvPr/>
        </p:nvSpPr>
        <p:spPr>
          <a:xfrm>
            <a:off x="3163842" y="371160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8735B-11F9-47A9-9D5E-B57066099F45}"/>
              </a:ext>
            </a:extLst>
          </p:cNvPr>
          <p:cNvSpPr txBox="1"/>
          <p:nvPr/>
        </p:nvSpPr>
        <p:spPr>
          <a:xfrm>
            <a:off x="1613189" y="104910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A821B-9F66-4BDE-8C66-F11CBC5F1685}"/>
              </a:ext>
            </a:extLst>
          </p:cNvPr>
          <p:cNvSpPr txBox="1"/>
          <p:nvPr/>
        </p:nvSpPr>
        <p:spPr>
          <a:xfrm>
            <a:off x="4172463" y="393145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977A4-9436-4871-B6D4-2C9F2684B43B}"/>
              </a:ext>
            </a:extLst>
          </p:cNvPr>
          <p:cNvSpPr txBox="1"/>
          <p:nvPr/>
        </p:nvSpPr>
        <p:spPr>
          <a:xfrm>
            <a:off x="4312507" y="371160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2C7F2-235C-4179-AB47-9E3408C4714C}"/>
              </a:ext>
            </a:extLst>
          </p:cNvPr>
          <p:cNvSpPr txBox="1"/>
          <p:nvPr/>
        </p:nvSpPr>
        <p:spPr>
          <a:xfrm>
            <a:off x="3198332" y="397387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EC64C-75B4-4CB2-BA30-A2B74F488B7A}"/>
              </a:ext>
            </a:extLst>
          </p:cNvPr>
          <p:cNvSpPr txBox="1"/>
          <p:nvPr/>
        </p:nvSpPr>
        <p:spPr>
          <a:xfrm>
            <a:off x="502191" y="190182"/>
            <a:ext cx="77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2 –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CBBE6-B677-4F2B-8F04-538056603EDC}"/>
              </a:ext>
            </a:extLst>
          </p:cNvPr>
          <p:cNvSpPr txBox="1"/>
          <p:nvPr/>
        </p:nvSpPr>
        <p:spPr>
          <a:xfrm>
            <a:off x="2305734" y="104910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(8)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F169A-7383-4F65-98D2-6AF61425CBA9}"/>
              </a:ext>
            </a:extLst>
          </p:cNvPr>
          <p:cNvSpPr txBox="1"/>
          <p:nvPr/>
        </p:nvSpPr>
        <p:spPr>
          <a:xfrm>
            <a:off x="2802070" y="2658628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074EA-CF01-4127-9874-E3B6C3C211FE}"/>
              </a:ext>
            </a:extLst>
          </p:cNvPr>
          <p:cNvSpPr txBox="1"/>
          <p:nvPr/>
        </p:nvSpPr>
        <p:spPr>
          <a:xfrm>
            <a:off x="1907062" y="370200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(6)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E4103-A48C-43AC-B383-AD0667FE9A69}"/>
              </a:ext>
            </a:extLst>
          </p:cNvPr>
          <p:cNvSpPr txBox="1"/>
          <p:nvPr/>
        </p:nvSpPr>
        <p:spPr>
          <a:xfrm>
            <a:off x="2237602" y="275345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829CD8-0BF1-446B-BDA9-5E3BB559EEB0}"/>
              </a:ext>
            </a:extLst>
          </p:cNvPr>
          <p:cNvSpPr txBox="1"/>
          <p:nvPr/>
        </p:nvSpPr>
        <p:spPr>
          <a:xfrm>
            <a:off x="9305158" y="409698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92604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E4FC74-7240-4C6F-A91A-E04C7BA6C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2" r="7787"/>
          <a:stretch/>
        </p:blipFill>
        <p:spPr>
          <a:xfrm>
            <a:off x="205947" y="238896"/>
            <a:ext cx="7718853" cy="4749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D1D02-F10F-4BAA-A2D0-8D22C27FEA10}"/>
              </a:ext>
            </a:extLst>
          </p:cNvPr>
          <p:cNvSpPr txBox="1"/>
          <p:nvPr/>
        </p:nvSpPr>
        <p:spPr>
          <a:xfrm>
            <a:off x="2998572" y="389649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32F3F-5976-4C69-99D2-7A0A0F093BF9}"/>
              </a:ext>
            </a:extLst>
          </p:cNvPr>
          <p:cNvSpPr txBox="1"/>
          <p:nvPr/>
        </p:nvSpPr>
        <p:spPr>
          <a:xfrm>
            <a:off x="497038" y="4606877"/>
            <a:ext cx="108853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(11) Made right turn and followed street to (12)</a:t>
            </a:r>
          </a:p>
          <a:p>
            <a:r>
              <a:rPr lang="en-US" sz="1600" dirty="0"/>
              <a:t>(12) Heading west and then made a left turn (now heading south)</a:t>
            </a:r>
          </a:p>
          <a:p>
            <a:r>
              <a:rPr lang="en-US" sz="1600" dirty="0"/>
              <a:t>(13) Left turn (from heading south to heading east)</a:t>
            </a:r>
          </a:p>
          <a:p>
            <a:r>
              <a:rPr lang="en-US" sz="1600" dirty="0"/>
              <a:t>(14) Right turn (heading east to heading south) (~15minutes)</a:t>
            </a:r>
          </a:p>
          <a:p>
            <a:r>
              <a:rPr lang="en-US" sz="1600" dirty="0"/>
              <a:t>(15) Right turn (heading south to heading west) following street </a:t>
            </a:r>
          </a:p>
          <a:p>
            <a:r>
              <a:rPr lang="en-US" sz="1600" dirty="0"/>
              <a:t>(16) Left turn (heading west to heading south)</a:t>
            </a:r>
          </a:p>
          <a:p>
            <a:r>
              <a:rPr lang="en-US" sz="1600" dirty="0"/>
              <a:t>(17) Immediate right turn (heading south to west)</a:t>
            </a:r>
          </a:p>
          <a:p>
            <a:r>
              <a:rPr lang="en-US" sz="1600" dirty="0"/>
              <a:t>(18) Left turn (heading west to heading south) going south for a little then following right curve (18) changing from south to west</a:t>
            </a:r>
          </a:p>
          <a:p>
            <a:r>
              <a:rPr lang="en-US" sz="1600" dirty="0"/>
              <a:t>(19) Heading west until to stop at (</a:t>
            </a:r>
            <a:r>
              <a:rPr lang="en-US" sz="1600"/>
              <a:t>19) (~18min)</a:t>
            </a:r>
            <a:endParaRPr lang="en-US" sz="1600" dirty="0"/>
          </a:p>
          <a:p>
            <a:pPr marL="342900" indent="-342900">
              <a:buAutoNum type="arabicParenBoth"/>
            </a:pP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65FE0-6007-4326-B13A-77C41B153565}"/>
              </a:ext>
            </a:extLst>
          </p:cNvPr>
          <p:cNvSpPr txBox="1"/>
          <p:nvPr/>
        </p:nvSpPr>
        <p:spPr>
          <a:xfrm>
            <a:off x="3163842" y="371160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8735B-11F9-47A9-9D5E-B57066099F45}"/>
              </a:ext>
            </a:extLst>
          </p:cNvPr>
          <p:cNvSpPr txBox="1"/>
          <p:nvPr/>
        </p:nvSpPr>
        <p:spPr>
          <a:xfrm>
            <a:off x="1613189" y="104910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A821B-9F66-4BDE-8C66-F11CBC5F1685}"/>
              </a:ext>
            </a:extLst>
          </p:cNvPr>
          <p:cNvSpPr txBox="1"/>
          <p:nvPr/>
        </p:nvSpPr>
        <p:spPr>
          <a:xfrm>
            <a:off x="4172463" y="393145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977A4-9436-4871-B6D4-2C9F2684B43B}"/>
              </a:ext>
            </a:extLst>
          </p:cNvPr>
          <p:cNvSpPr txBox="1"/>
          <p:nvPr/>
        </p:nvSpPr>
        <p:spPr>
          <a:xfrm>
            <a:off x="4312507" y="371160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2C7F2-235C-4179-AB47-9E3408C4714C}"/>
              </a:ext>
            </a:extLst>
          </p:cNvPr>
          <p:cNvSpPr txBox="1"/>
          <p:nvPr/>
        </p:nvSpPr>
        <p:spPr>
          <a:xfrm>
            <a:off x="3198332" y="397387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EC64C-75B4-4CB2-BA30-A2B74F488B7A}"/>
              </a:ext>
            </a:extLst>
          </p:cNvPr>
          <p:cNvSpPr txBox="1"/>
          <p:nvPr/>
        </p:nvSpPr>
        <p:spPr>
          <a:xfrm>
            <a:off x="502191" y="190182"/>
            <a:ext cx="77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3 –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CBBE6-B677-4F2B-8F04-538056603EDC}"/>
              </a:ext>
            </a:extLst>
          </p:cNvPr>
          <p:cNvSpPr txBox="1"/>
          <p:nvPr/>
        </p:nvSpPr>
        <p:spPr>
          <a:xfrm>
            <a:off x="2305734" y="104910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(8)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F169A-7383-4F65-98D2-6AF61425CBA9}"/>
              </a:ext>
            </a:extLst>
          </p:cNvPr>
          <p:cNvSpPr txBox="1"/>
          <p:nvPr/>
        </p:nvSpPr>
        <p:spPr>
          <a:xfrm>
            <a:off x="2802070" y="2658628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074EA-CF01-4127-9874-E3B6C3C211FE}"/>
              </a:ext>
            </a:extLst>
          </p:cNvPr>
          <p:cNvSpPr txBox="1"/>
          <p:nvPr/>
        </p:nvSpPr>
        <p:spPr>
          <a:xfrm>
            <a:off x="1907062" y="370200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(6)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E4103-A48C-43AC-B383-AD0667FE9A69}"/>
              </a:ext>
            </a:extLst>
          </p:cNvPr>
          <p:cNvSpPr txBox="1"/>
          <p:nvPr/>
        </p:nvSpPr>
        <p:spPr>
          <a:xfrm>
            <a:off x="2237602" y="275345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829CD8-0BF1-446B-BDA9-5E3BB559EEB0}"/>
              </a:ext>
            </a:extLst>
          </p:cNvPr>
          <p:cNvSpPr txBox="1"/>
          <p:nvPr/>
        </p:nvSpPr>
        <p:spPr>
          <a:xfrm>
            <a:off x="2998572" y="302031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32CFBD-C7AE-4985-AB8B-B035D5E32C32}"/>
              </a:ext>
            </a:extLst>
          </p:cNvPr>
          <p:cNvSpPr txBox="1"/>
          <p:nvPr/>
        </p:nvSpPr>
        <p:spPr>
          <a:xfrm>
            <a:off x="2767580" y="332642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F2EB61-F7E2-4496-82C6-F1F7B0D8BF71}"/>
              </a:ext>
            </a:extLst>
          </p:cNvPr>
          <p:cNvSpPr txBox="1"/>
          <p:nvPr/>
        </p:nvSpPr>
        <p:spPr>
          <a:xfrm>
            <a:off x="5656316" y="362281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0A91E-C188-494E-8D87-D3521AD98063}"/>
              </a:ext>
            </a:extLst>
          </p:cNvPr>
          <p:cNvSpPr txBox="1"/>
          <p:nvPr/>
        </p:nvSpPr>
        <p:spPr>
          <a:xfrm>
            <a:off x="3413947" y="27433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2060F-2DFC-40BE-9042-07F4A1076227}"/>
              </a:ext>
            </a:extLst>
          </p:cNvPr>
          <p:cNvSpPr txBox="1"/>
          <p:nvPr/>
        </p:nvSpPr>
        <p:spPr>
          <a:xfrm>
            <a:off x="4857201" y="389059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(18)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C67F5A-7B86-4930-B06B-B4A235B53745}"/>
              </a:ext>
            </a:extLst>
          </p:cNvPr>
          <p:cNvSpPr txBox="1"/>
          <p:nvPr/>
        </p:nvSpPr>
        <p:spPr>
          <a:xfrm>
            <a:off x="5613691" y="3327877"/>
            <a:ext cx="39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FDF011-108A-4E4B-9D02-29401C38EED8}"/>
              </a:ext>
            </a:extLst>
          </p:cNvPr>
          <p:cNvSpPr txBox="1"/>
          <p:nvPr/>
        </p:nvSpPr>
        <p:spPr>
          <a:xfrm>
            <a:off x="3652536" y="3973878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(19)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1647A0-65EE-4932-8494-D1C64606BB23}"/>
              </a:ext>
            </a:extLst>
          </p:cNvPr>
          <p:cNvSpPr txBox="1"/>
          <p:nvPr/>
        </p:nvSpPr>
        <p:spPr>
          <a:xfrm>
            <a:off x="4584960" y="354265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8D94B-1502-4C33-B246-0A1E4C750C00}"/>
              </a:ext>
            </a:extLst>
          </p:cNvPr>
          <p:cNvSpPr txBox="1"/>
          <p:nvPr/>
        </p:nvSpPr>
        <p:spPr>
          <a:xfrm>
            <a:off x="5470333" y="388268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(17)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5BB59-2626-4A54-902A-A6E444DAB259}"/>
              </a:ext>
            </a:extLst>
          </p:cNvPr>
          <p:cNvSpPr txBox="1"/>
          <p:nvPr/>
        </p:nvSpPr>
        <p:spPr>
          <a:xfrm>
            <a:off x="6212560" y="3389060"/>
            <a:ext cx="39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(16)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02B3AC-35E7-4679-B7C8-795823681491}"/>
              </a:ext>
            </a:extLst>
          </p:cNvPr>
          <p:cNvCxnSpPr/>
          <p:nvPr/>
        </p:nvCxnSpPr>
        <p:spPr>
          <a:xfrm>
            <a:off x="4793621" y="3665373"/>
            <a:ext cx="330200" cy="217308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056272-5621-4525-B236-C480504CC43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312028" y="3882681"/>
            <a:ext cx="158305" cy="12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FB43CB-B232-4922-B747-81AB13A5D37D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5332482" y="3512171"/>
            <a:ext cx="880078" cy="225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5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447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Mittendorf</dc:creator>
  <cp:lastModifiedBy>Kim Mittendorf</cp:lastModifiedBy>
  <cp:revision>6</cp:revision>
  <dcterms:created xsi:type="dcterms:W3CDTF">2020-06-24T21:53:02Z</dcterms:created>
  <dcterms:modified xsi:type="dcterms:W3CDTF">2020-06-24T22:24:12Z</dcterms:modified>
</cp:coreProperties>
</file>