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1712-4522-43CD-A166-A00A7A13C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BB207-8E40-46AC-904A-C87E34AF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39F2-FCE8-4C01-B734-1352CB9D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CD52-5035-4F38-AAB5-CDF4B072C0C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2843C-0A1F-4586-B100-786B5D38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886C-6578-45B1-AAF8-EFB70090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489-C54E-4DA1-AEDB-23D0FC83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0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62D3-F8F1-41EE-8E66-11887D81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59A55-E9EC-49ED-920B-0F9B0BDAD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A4F3-E0CF-4290-8E7C-85542584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CD52-5035-4F38-AAB5-CDF4B072C0C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4246-6EA1-4E40-92E1-13F085B9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C709E-ED10-42D4-86FA-4F394F53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489-C54E-4DA1-AEDB-23D0FC83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3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91E1C-5A3D-43D0-A856-813A6F335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48444-8370-4129-A709-2FB9872FD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5B9C-55E3-4BEE-A6F9-F655BF5C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CD52-5035-4F38-AAB5-CDF4B072C0C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69F8A-EF48-455A-A771-EEB9FA28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2993-F4C6-4844-8DA3-E0C8C0A9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489-C54E-4DA1-AEDB-23D0FC83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870F-4DBF-47F0-B1F9-AE87B5FF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35A3-5F36-468D-974B-21E8E704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6694-0B0C-40A4-83F3-D8738A7C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CD52-5035-4F38-AAB5-CDF4B072C0C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8F8CB-9DC5-4D44-A2DF-0B99D34D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33DC1-A93F-4F9B-B803-9070F004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489-C54E-4DA1-AEDB-23D0FC83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3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B1EB-9B8C-4233-B13B-1BFC5EF3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7EA06-1A88-47C4-AA76-7CF44C68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978BC-A239-4F46-9CB5-AA037922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CD52-5035-4F38-AAB5-CDF4B072C0C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6405-3F50-4709-9603-611DC0EC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6CAD-D34B-4819-94B9-6842124B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489-C54E-4DA1-AEDB-23D0FC83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C4CF-1799-4CD7-9C79-87010E05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E24-4A23-4B0E-850A-0B7879C47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8A8F8-43DF-42E4-85BB-432B82E1F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B3095-CD17-4D6F-BAC4-649233FC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CD52-5035-4F38-AAB5-CDF4B072C0C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7719C-7864-455F-8E8F-0D8E85B3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9E7C6-17DA-4452-B01A-DF25727B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489-C54E-4DA1-AEDB-23D0FC83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8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BED4-7D0D-4CC7-A1DE-56CF960C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E9E26-6F5A-4150-AAD4-3124D625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16B2D-AA1D-44F6-AD95-B0C663109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C7995-68B7-4A86-B571-A73D37D48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65295-DA8F-434F-9388-8C773CDC7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45F2E-4C6F-4A44-8CD7-56056994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CD52-5035-4F38-AAB5-CDF4B072C0C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1A2DC-E917-4AFA-BB77-5B443439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FC7FA-34D4-421F-B57C-6AAEA426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489-C54E-4DA1-AEDB-23D0FC83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BFEB-FD94-4AF8-AF6C-E9D5D698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F9890-24D7-4163-8C45-215240B5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CD52-5035-4F38-AAB5-CDF4B072C0C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E53DB-76C6-461D-8D5F-E9F990C4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D8D8B-FC12-4AD0-BB68-B63B4BA2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489-C54E-4DA1-AEDB-23D0FC83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AEE61-26FD-4056-8F83-58CF9DB3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CD52-5035-4F38-AAB5-CDF4B072C0C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0597F-B9F7-4A83-AA5A-817A1C0F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AD354-6730-4437-B9A1-658785B7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489-C54E-4DA1-AEDB-23D0FC83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B7D2-26CC-4B88-B7AB-98854FEC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6951-B6F2-473E-B0B1-3C35CE3A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166D4-0AAE-44E2-9F9E-3CC8C3A9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63943-1921-4E10-A499-ECE5904A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CD52-5035-4F38-AAB5-CDF4B072C0C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853F-C16E-4C2A-B156-6CD02366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B5586-8246-4D68-AAF2-722B6D31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489-C54E-4DA1-AEDB-23D0FC83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0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32DE-378C-43AA-B0F6-D246149B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6ECFB-5B6C-403C-A70B-8019C7C0D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53C7-8B85-458B-887A-C796CCF9B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0F16B-B9D1-46E9-87CE-6C9F7960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CD52-5035-4F38-AAB5-CDF4B072C0C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B11C1-B087-4760-8E12-A88C3DF6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4FB54-3540-4A6D-BBBA-964083F8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489-C54E-4DA1-AEDB-23D0FC83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9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658D4-0C56-4352-8B4F-1C4C5E6A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2EF74-C4EF-4B63-91B4-A26D7F81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8374-8A01-4BCD-AC16-1372C1A4B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CD52-5035-4F38-AAB5-CDF4B072C0C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A9ABB-88B9-4E43-9B5E-EAD2B9CB4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549EF-2EB7-4D62-AAEE-303AEC6E8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98489-C54E-4DA1-AEDB-23D0FC83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5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98BC-0840-4BD0-AD7C-5B1A21B8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Berry IMU Coordinate System (using </a:t>
            </a:r>
            <a:r>
              <a:rPr lang="en-US" dirty="0" err="1"/>
              <a:t>BerryIMU</a:t>
            </a:r>
            <a:r>
              <a:rPr lang="en-US" dirty="0"/>
              <a:t> base)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61F5DB-5042-4B9F-8D2B-97ADBF780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9939"/>
            <a:ext cx="5715000" cy="3790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E0BD84-660B-4F68-B13E-F34161C6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39044">
            <a:off x="5827858" y="4532784"/>
            <a:ext cx="1840589" cy="184058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A67727-AE70-422E-9A41-72CBE35D765B}"/>
              </a:ext>
            </a:extLst>
          </p:cNvPr>
          <p:cNvCxnSpPr>
            <a:cxnSpLocks/>
          </p:cNvCxnSpPr>
          <p:nvPr/>
        </p:nvCxnSpPr>
        <p:spPr>
          <a:xfrm flipV="1">
            <a:off x="3225208" y="2787912"/>
            <a:ext cx="1819127" cy="11007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FBAC4E-E9C1-46B6-8E95-87F40D738CF6}"/>
              </a:ext>
            </a:extLst>
          </p:cNvPr>
          <p:cNvCxnSpPr>
            <a:cxnSpLocks/>
          </p:cNvCxnSpPr>
          <p:nvPr/>
        </p:nvCxnSpPr>
        <p:spPr>
          <a:xfrm flipH="1" flipV="1">
            <a:off x="2395967" y="2662587"/>
            <a:ext cx="825278" cy="121599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EEF47B-4F40-4937-8C64-8F63CE055B51}"/>
              </a:ext>
            </a:extLst>
          </p:cNvPr>
          <p:cNvCxnSpPr>
            <a:cxnSpLocks/>
          </p:cNvCxnSpPr>
          <p:nvPr/>
        </p:nvCxnSpPr>
        <p:spPr>
          <a:xfrm flipH="1" flipV="1">
            <a:off x="3224126" y="2323321"/>
            <a:ext cx="1" cy="1554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FCD7C85-C791-4EB0-9A12-82B3FE420C17}"/>
              </a:ext>
            </a:extLst>
          </p:cNvPr>
          <p:cNvSpPr txBox="1"/>
          <p:nvPr/>
        </p:nvSpPr>
        <p:spPr>
          <a:xfrm rot="10800000" flipV="1">
            <a:off x="1651027" y="2375928"/>
            <a:ext cx="111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+Y = Sway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3C461D-603D-41F5-8F3E-631B41B67112}"/>
              </a:ext>
            </a:extLst>
          </p:cNvPr>
          <p:cNvSpPr txBox="1"/>
          <p:nvPr/>
        </p:nvSpPr>
        <p:spPr>
          <a:xfrm rot="10800000" flipV="1">
            <a:off x="4361732" y="2308378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+X= Surge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72740A-DCAC-434F-A7EB-35338944A46E}"/>
              </a:ext>
            </a:extLst>
          </p:cNvPr>
          <p:cNvSpPr txBox="1"/>
          <p:nvPr/>
        </p:nvSpPr>
        <p:spPr>
          <a:xfrm rot="10800000" flipV="1">
            <a:off x="2658693" y="1903533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+Z= Heave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1CD44FF-B16A-44E3-BCD2-545150447F7C}"/>
              </a:ext>
            </a:extLst>
          </p:cNvPr>
          <p:cNvSpPr/>
          <p:nvPr/>
        </p:nvSpPr>
        <p:spPr>
          <a:xfrm rot="4436883" flipH="1">
            <a:off x="4266012" y="2969727"/>
            <a:ext cx="772631" cy="235912"/>
          </a:xfrm>
          <a:prstGeom prst="arc">
            <a:avLst>
              <a:gd name="adj1" fmla="val 10136751"/>
              <a:gd name="adj2" fmla="val 1714243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83738B79-B3B7-4B36-A261-114E9C781C08}"/>
              </a:ext>
            </a:extLst>
          </p:cNvPr>
          <p:cNvSpPr/>
          <p:nvPr/>
        </p:nvSpPr>
        <p:spPr>
          <a:xfrm rot="9925127">
            <a:off x="2794046" y="2611477"/>
            <a:ext cx="914400" cy="430922"/>
          </a:xfrm>
          <a:prstGeom prst="arc">
            <a:avLst>
              <a:gd name="adj1" fmla="val 9931735"/>
              <a:gd name="adj2" fmla="val 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9BBEF18-9B0F-4C3D-94BB-E0DA0A1099C3}"/>
              </a:ext>
            </a:extLst>
          </p:cNvPr>
          <p:cNvSpPr/>
          <p:nvPr/>
        </p:nvSpPr>
        <p:spPr>
          <a:xfrm rot="9130299" flipV="1">
            <a:off x="2366272" y="2971532"/>
            <a:ext cx="775321" cy="802336"/>
          </a:xfrm>
          <a:prstGeom prst="arc">
            <a:avLst>
              <a:gd name="adj1" fmla="val 12590607"/>
              <a:gd name="adj2" fmla="val 0"/>
            </a:avLst>
          </a:prstGeom>
          <a:ln w="5715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37723A-7DF0-4065-A319-2050AA269EC0}"/>
              </a:ext>
            </a:extLst>
          </p:cNvPr>
          <p:cNvSpPr txBox="1"/>
          <p:nvPr/>
        </p:nvSpPr>
        <p:spPr>
          <a:xfrm rot="10800000" flipV="1">
            <a:off x="1782199" y="3462301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+Pitch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0F6516-D1C7-41F4-B326-769A9CF9FA15}"/>
              </a:ext>
            </a:extLst>
          </p:cNvPr>
          <p:cNvSpPr txBox="1"/>
          <p:nvPr/>
        </p:nvSpPr>
        <p:spPr>
          <a:xfrm rot="10800000" flipV="1">
            <a:off x="4764304" y="3432212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+Roll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C58E14-A2B4-4793-BB9E-19B17B05A504}"/>
              </a:ext>
            </a:extLst>
          </p:cNvPr>
          <p:cNvSpPr txBox="1"/>
          <p:nvPr/>
        </p:nvSpPr>
        <p:spPr>
          <a:xfrm rot="10800000" flipV="1">
            <a:off x="3225959" y="2293254"/>
            <a:ext cx="67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+Yaw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96AA81-9BD0-4122-90F1-5038D2408055}"/>
              </a:ext>
            </a:extLst>
          </p:cNvPr>
          <p:cNvSpPr txBox="1"/>
          <p:nvPr/>
        </p:nvSpPr>
        <p:spPr>
          <a:xfrm>
            <a:off x="7417837" y="1719613"/>
            <a:ext cx="4443909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Axis positive (+) when pointing </a:t>
            </a:r>
            <a:br>
              <a:rPr lang="en-US" dirty="0"/>
            </a:br>
            <a:r>
              <a:rPr lang="en-US" dirty="0"/>
              <a:t>into opposite direction of gravity</a:t>
            </a:r>
            <a:br>
              <a:rPr lang="en-US" dirty="0"/>
            </a:br>
            <a:r>
              <a:rPr lang="en-US" dirty="0"/>
              <a:t>and give a positive reading.</a:t>
            </a:r>
          </a:p>
          <a:p>
            <a:endParaRPr lang="en-US" dirty="0"/>
          </a:p>
          <a:p>
            <a:r>
              <a:rPr lang="en-US" dirty="0"/>
              <a:t>Positive (+) rotation when rotated around the</a:t>
            </a:r>
            <a:br>
              <a:rPr lang="en-US" dirty="0"/>
            </a:br>
            <a:r>
              <a:rPr lang="en-US" dirty="0"/>
              <a:t>axis as shown in sketch.</a:t>
            </a:r>
          </a:p>
          <a:p>
            <a:endParaRPr lang="en-US" dirty="0"/>
          </a:p>
          <a:p>
            <a:r>
              <a:rPr lang="en-US" dirty="0"/>
              <a:t>North aligned with y-axis from accelerometer</a:t>
            </a:r>
          </a:p>
          <a:p>
            <a:r>
              <a:rPr lang="en-US" dirty="0"/>
              <a:t>if heading is derived as</a:t>
            </a: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EA7C46-941D-416C-BF51-A927F6BE0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917" y="4290646"/>
            <a:ext cx="925766" cy="2362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F278BC-5E2F-476A-9D4F-58E8BC5CCCF2}"/>
              </a:ext>
            </a:extLst>
          </p:cNvPr>
          <p:cNvSpPr txBox="1"/>
          <p:nvPr/>
        </p:nvSpPr>
        <p:spPr>
          <a:xfrm>
            <a:off x="1651026" y="201343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MagY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B258C-8AC8-432B-A57D-E98422BABDAE}"/>
              </a:ext>
            </a:extLst>
          </p:cNvPr>
          <p:cNvSpPr txBox="1"/>
          <p:nvPr/>
        </p:nvSpPr>
        <p:spPr>
          <a:xfrm>
            <a:off x="5114753" y="277954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MagX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FEA7D9-89C0-4CB6-8FC1-F51A8A24BD15}"/>
              </a:ext>
            </a:extLst>
          </p:cNvPr>
          <p:cNvSpPr txBox="1"/>
          <p:nvPr/>
        </p:nvSpPr>
        <p:spPr>
          <a:xfrm>
            <a:off x="2892053" y="155204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MagZ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AFDE-2EC7-4DD9-AFE9-0731D4F7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81B0-358F-4B05-B8BB-5BD238D0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Time stamp</a:t>
            </a:r>
          </a:p>
          <a:p>
            <a:r>
              <a:rPr lang="en-US" dirty="0" err="1"/>
              <a:t>AccX</a:t>
            </a:r>
            <a:r>
              <a:rPr lang="en-US" dirty="0"/>
              <a:t>(m/s^2),  </a:t>
            </a:r>
            <a:r>
              <a:rPr lang="en-US" dirty="0" err="1"/>
              <a:t>AccY</a:t>
            </a:r>
            <a:r>
              <a:rPr lang="en-US" dirty="0"/>
              <a:t>(m/s^2), </a:t>
            </a:r>
            <a:r>
              <a:rPr lang="en-US" dirty="0" err="1"/>
              <a:t>AccZ</a:t>
            </a:r>
            <a:r>
              <a:rPr lang="en-US" dirty="0"/>
              <a:t>(m/s^2) filtered accelerations with low pass routine you had provided in the variable ‘</a:t>
            </a:r>
            <a:r>
              <a:rPr lang="en-US" dirty="0" err="1">
                <a:solidFill>
                  <a:srgbClr val="FF0000"/>
                </a:solidFill>
              </a:rPr>
              <a:t>filtered_accel</a:t>
            </a:r>
            <a:r>
              <a:rPr lang="en-US" dirty="0"/>
              <a:t>’</a:t>
            </a:r>
          </a:p>
          <a:p>
            <a:r>
              <a:rPr lang="en-US" dirty="0" err="1"/>
              <a:t>GyrX</a:t>
            </a:r>
            <a:r>
              <a:rPr lang="en-US" dirty="0"/>
              <a:t>(rad/s), </a:t>
            </a:r>
            <a:r>
              <a:rPr lang="en-US" dirty="0" err="1"/>
              <a:t>GyrY</a:t>
            </a:r>
            <a:r>
              <a:rPr lang="en-US" dirty="0"/>
              <a:t>(rad/s), </a:t>
            </a:r>
            <a:r>
              <a:rPr lang="en-US" dirty="0" err="1"/>
              <a:t>GyrZ</a:t>
            </a:r>
            <a:r>
              <a:rPr lang="en-US" dirty="0"/>
              <a:t>(rad/s) directly from Gyroscope</a:t>
            </a:r>
          </a:p>
          <a:p>
            <a:r>
              <a:rPr lang="en-US" dirty="0"/>
              <a:t>Roll(deg), Pitch(deg), Yaw(deg), your variable ‘</a:t>
            </a:r>
            <a:r>
              <a:rPr lang="en-US" dirty="0" err="1">
                <a:solidFill>
                  <a:srgbClr val="FF0000"/>
                </a:solidFill>
              </a:rPr>
              <a:t>rpy</a:t>
            </a:r>
            <a:r>
              <a:rPr lang="en-US" dirty="0"/>
              <a:t>’</a:t>
            </a:r>
          </a:p>
          <a:p>
            <a:r>
              <a:rPr lang="en-US" dirty="0"/>
              <a:t>Heading derived from Magnetometer values</a:t>
            </a:r>
          </a:p>
          <a:p>
            <a:r>
              <a:rPr lang="en-US" dirty="0"/>
              <a:t> X(m), Y(m), Z(m), displacement from your variable ‘</a:t>
            </a:r>
            <a:r>
              <a:rPr lang="en-US" dirty="0" err="1">
                <a:solidFill>
                  <a:srgbClr val="FF0000"/>
                </a:solidFill>
              </a:rPr>
              <a:t>p_xyz</a:t>
            </a:r>
            <a:r>
              <a:rPr lang="en-US" dirty="0"/>
              <a:t>’  </a:t>
            </a:r>
          </a:p>
          <a:p>
            <a:r>
              <a:rPr lang="en-US" dirty="0"/>
              <a:t> Vx(m/s), </a:t>
            </a:r>
            <a:r>
              <a:rPr lang="en-US" dirty="0" err="1"/>
              <a:t>Vy</a:t>
            </a:r>
            <a:r>
              <a:rPr lang="en-US" dirty="0"/>
              <a:t>(m/s), </a:t>
            </a:r>
            <a:r>
              <a:rPr lang="en-US" dirty="0" err="1"/>
              <a:t>Vz</a:t>
            </a:r>
            <a:r>
              <a:rPr lang="en-US" dirty="0"/>
              <a:t>(m/s), from your variable ‘</a:t>
            </a:r>
            <a:r>
              <a:rPr lang="en-US" dirty="0" err="1">
                <a:solidFill>
                  <a:srgbClr val="FF0000"/>
                </a:solidFill>
              </a:rPr>
              <a:t>v_xyz</a:t>
            </a:r>
            <a:r>
              <a:rPr lang="en-US" dirty="0"/>
              <a:t>’</a:t>
            </a:r>
          </a:p>
          <a:p>
            <a:r>
              <a:rPr lang="en-US" dirty="0" err="1"/>
              <a:t>AccXraw</a:t>
            </a:r>
            <a:r>
              <a:rPr lang="en-US" dirty="0"/>
              <a:t>(m/s^2), </a:t>
            </a:r>
            <a:r>
              <a:rPr lang="en-US" dirty="0" err="1"/>
              <a:t>AccYraw</a:t>
            </a:r>
            <a:r>
              <a:rPr lang="en-US" dirty="0"/>
              <a:t>(m/s^2), </a:t>
            </a:r>
            <a:r>
              <a:rPr lang="en-US" dirty="0" err="1"/>
              <a:t>AccZraw</a:t>
            </a:r>
            <a:r>
              <a:rPr lang="en-US" dirty="0"/>
              <a:t>(m/s^2), acceleration directly from sensor no low pass filter</a:t>
            </a:r>
          </a:p>
          <a:p>
            <a:r>
              <a:rPr lang="en-US" dirty="0" err="1"/>
              <a:t>RollAcc</a:t>
            </a:r>
            <a:r>
              <a:rPr lang="en-US" dirty="0"/>
              <a:t>(deg/s^2), </a:t>
            </a:r>
            <a:r>
              <a:rPr lang="en-US" dirty="0" err="1"/>
              <a:t>PitchAcc</a:t>
            </a:r>
            <a:r>
              <a:rPr lang="en-US" dirty="0"/>
              <a:t>(deg/s^2), angular acceleration from your variable ‘</a:t>
            </a:r>
            <a:r>
              <a:rPr lang="en-US" dirty="0" err="1">
                <a:solidFill>
                  <a:srgbClr val="FF0000"/>
                </a:solidFill>
              </a:rPr>
              <a:t>rpy_accel</a:t>
            </a:r>
            <a:r>
              <a:rPr lang="en-US" dirty="0"/>
              <a:t>’</a:t>
            </a:r>
          </a:p>
          <a:p>
            <a:r>
              <a:rPr lang="en-US" dirty="0"/>
              <a:t>Latitude, Longitude,  GPS data reading</a:t>
            </a:r>
          </a:p>
          <a:p>
            <a:r>
              <a:rPr lang="en-US" dirty="0" err="1"/>
              <a:t>GPShspeed</a:t>
            </a:r>
            <a:r>
              <a:rPr lang="en-US" dirty="0"/>
              <a:t>(m/s), </a:t>
            </a:r>
            <a:r>
              <a:rPr lang="en-US" dirty="0" err="1"/>
              <a:t>GPSalt</a:t>
            </a:r>
            <a:r>
              <a:rPr lang="en-US" dirty="0"/>
              <a:t>(m) GPS data reading</a:t>
            </a:r>
          </a:p>
          <a:p>
            <a:r>
              <a:rPr lang="en-US" dirty="0" err="1"/>
              <a:t>MagX</a:t>
            </a:r>
            <a:r>
              <a:rPr lang="en-US" dirty="0"/>
              <a:t>(</a:t>
            </a:r>
            <a:r>
              <a:rPr lang="en-US" dirty="0" err="1"/>
              <a:t>uT</a:t>
            </a:r>
            <a:r>
              <a:rPr lang="en-US" dirty="0"/>
              <a:t>), </a:t>
            </a:r>
            <a:r>
              <a:rPr lang="en-US" dirty="0" err="1"/>
              <a:t>MagY</a:t>
            </a:r>
            <a:r>
              <a:rPr lang="en-US" dirty="0"/>
              <a:t>(</a:t>
            </a:r>
            <a:r>
              <a:rPr lang="en-US" dirty="0" err="1"/>
              <a:t>ut</a:t>
            </a:r>
            <a:r>
              <a:rPr lang="en-US" dirty="0"/>
              <a:t>), </a:t>
            </a:r>
            <a:r>
              <a:rPr lang="en-US" dirty="0" err="1"/>
              <a:t>MagZ</a:t>
            </a:r>
            <a:r>
              <a:rPr lang="en-US" dirty="0"/>
              <a:t>(</a:t>
            </a:r>
            <a:r>
              <a:rPr lang="en-US" dirty="0" err="1"/>
              <a:t>uT</a:t>
            </a:r>
            <a:r>
              <a:rPr lang="en-US" dirty="0"/>
              <a:t>), magnetometer readings directly from sensor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5896-B417-4040-8E4C-B1118AB1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Sets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747B-1757-40DB-B5AE-8D2AE2AC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1 – Resting pointing North (Set1-Resting_END18-06-2020_13-28-54.csv)</a:t>
            </a:r>
          </a:p>
          <a:p>
            <a:r>
              <a:rPr lang="en-US" dirty="0"/>
              <a:t>Data Set 2 and 3 (Set2-Clockwise Rectangle-1.csv, Set3-Clockwise Rectangel-2.csv) moving along rectangle clockwise –SEE Figure 1</a:t>
            </a:r>
          </a:p>
          <a:p>
            <a:r>
              <a:rPr lang="en-US" dirty="0"/>
              <a:t>Data Set 4,5 and 6 moving along rectangle counter clockwise – SEE Figure 2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485F0-3696-4792-819C-6650039E2F5A}"/>
              </a:ext>
            </a:extLst>
          </p:cNvPr>
          <p:cNvSpPr/>
          <p:nvPr/>
        </p:nvSpPr>
        <p:spPr>
          <a:xfrm>
            <a:off x="1872762" y="4888765"/>
            <a:ext cx="3200400" cy="150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E06D69-E8EC-4ABF-9F17-DEBD54F4307F}"/>
              </a:ext>
            </a:extLst>
          </p:cNvPr>
          <p:cNvCxnSpPr/>
          <p:nvPr/>
        </p:nvCxnSpPr>
        <p:spPr>
          <a:xfrm>
            <a:off x="2558562" y="4660165"/>
            <a:ext cx="1907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B466D5-BD9D-4AAC-8B9E-1F82F670D4ED}"/>
              </a:ext>
            </a:extLst>
          </p:cNvPr>
          <p:cNvCxnSpPr/>
          <p:nvPr/>
        </p:nvCxnSpPr>
        <p:spPr>
          <a:xfrm>
            <a:off x="5389685" y="5108573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4A1C18-769D-44F4-9F7E-6D1078971983}"/>
              </a:ext>
            </a:extLst>
          </p:cNvPr>
          <p:cNvCxnSpPr/>
          <p:nvPr/>
        </p:nvCxnSpPr>
        <p:spPr>
          <a:xfrm flipH="1">
            <a:off x="2382716" y="6559303"/>
            <a:ext cx="2083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CE1E73-9E77-487F-868B-3F48BC2BC2F0}"/>
              </a:ext>
            </a:extLst>
          </p:cNvPr>
          <p:cNvCxnSpPr/>
          <p:nvPr/>
        </p:nvCxnSpPr>
        <p:spPr>
          <a:xfrm flipV="1">
            <a:off x="1565031" y="5108573"/>
            <a:ext cx="0" cy="108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EDF0FBA-0850-4B44-A287-205DE8F8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62" y="5011107"/>
            <a:ext cx="1258799" cy="12587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844A36-E030-4CD7-A0D6-C141B087B506}"/>
              </a:ext>
            </a:extLst>
          </p:cNvPr>
          <p:cNvSpPr/>
          <p:nvPr/>
        </p:nvSpPr>
        <p:spPr>
          <a:xfrm>
            <a:off x="1661769" y="4554657"/>
            <a:ext cx="817651" cy="1991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BC9C86-72F5-4DED-B2EF-D8263DE042BD}"/>
              </a:ext>
            </a:extLst>
          </p:cNvPr>
          <p:cNvSpPr/>
          <p:nvPr/>
        </p:nvSpPr>
        <p:spPr>
          <a:xfrm>
            <a:off x="7343793" y="4888765"/>
            <a:ext cx="3200400" cy="150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750D20-A9E0-4CD0-81C9-29B4E1A8AC63}"/>
              </a:ext>
            </a:extLst>
          </p:cNvPr>
          <p:cNvCxnSpPr/>
          <p:nvPr/>
        </p:nvCxnSpPr>
        <p:spPr>
          <a:xfrm>
            <a:off x="8249401" y="6559303"/>
            <a:ext cx="1907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410722-58AE-4C3D-A05F-A67BE7A11C17}"/>
              </a:ext>
            </a:extLst>
          </p:cNvPr>
          <p:cNvCxnSpPr/>
          <p:nvPr/>
        </p:nvCxnSpPr>
        <p:spPr>
          <a:xfrm>
            <a:off x="7106401" y="5139346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991834-9EA7-43BD-9182-5142FB262349}"/>
              </a:ext>
            </a:extLst>
          </p:cNvPr>
          <p:cNvCxnSpPr/>
          <p:nvPr/>
        </p:nvCxnSpPr>
        <p:spPr>
          <a:xfrm flipH="1">
            <a:off x="7737266" y="4753825"/>
            <a:ext cx="2083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4864F2-0767-47A3-9F5F-7C10D4DF79D7}"/>
              </a:ext>
            </a:extLst>
          </p:cNvPr>
          <p:cNvCxnSpPr/>
          <p:nvPr/>
        </p:nvCxnSpPr>
        <p:spPr>
          <a:xfrm flipV="1">
            <a:off x="10834339" y="5139346"/>
            <a:ext cx="0" cy="108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7CB347E-8412-4B6D-9016-99B9925D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593" y="5011107"/>
            <a:ext cx="1258799" cy="12587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C1DA5F-DF01-4A06-8D7F-21F665D6DFFF}"/>
              </a:ext>
            </a:extLst>
          </p:cNvPr>
          <p:cNvSpPr/>
          <p:nvPr/>
        </p:nvSpPr>
        <p:spPr>
          <a:xfrm>
            <a:off x="7211942" y="6478343"/>
            <a:ext cx="817651" cy="1991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6C0588-7AB4-4E28-A5B5-4EB3A2D298F6}"/>
              </a:ext>
            </a:extLst>
          </p:cNvPr>
          <p:cNvSpPr/>
          <p:nvPr/>
        </p:nvSpPr>
        <p:spPr>
          <a:xfrm>
            <a:off x="7152433" y="4276395"/>
            <a:ext cx="93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Figure 2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EC6B1D-A799-4FDD-B94B-93D402E27F1D}"/>
              </a:ext>
            </a:extLst>
          </p:cNvPr>
          <p:cNvSpPr/>
          <p:nvPr/>
        </p:nvSpPr>
        <p:spPr>
          <a:xfrm>
            <a:off x="651810" y="4704099"/>
            <a:ext cx="93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785C39-4D6C-4ED3-A5DC-253D3B133FB9}"/>
              </a:ext>
            </a:extLst>
          </p:cNvPr>
          <p:cNvSpPr txBox="1"/>
          <p:nvPr/>
        </p:nvSpPr>
        <p:spPr>
          <a:xfrm>
            <a:off x="3060520" y="427639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4AD4A0-DCD7-4964-A5F5-ACC6A68C2E33}"/>
              </a:ext>
            </a:extLst>
          </p:cNvPr>
          <p:cNvSpPr txBox="1"/>
          <p:nvPr/>
        </p:nvSpPr>
        <p:spPr>
          <a:xfrm>
            <a:off x="5357447" y="549540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817D07-8EF2-4446-90B7-6B8D68B9E1E9}"/>
              </a:ext>
            </a:extLst>
          </p:cNvPr>
          <p:cNvSpPr txBox="1"/>
          <p:nvPr/>
        </p:nvSpPr>
        <p:spPr>
          <a:xfrm>
            <a:off x="8670200" y="435958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33cm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10E225-4C35-414C-8021-B99FC0C5FA8D}"/>
              </a:ext>
            </a:extLst>
          </p:cNvPr>
          <p:cNvSpPr txBox="1"/>
          <p:nvPr/>
        </p:nvSpPr>
        <p:spPr>
          <a:xfrm>
            <a:off x="10869130" y="562949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27cm</a:t>
            </a:r>
          </a:p>
        </p:txBody>
      </p:sp>
    </p:spTree>
    <p:extLst>
      <p:ext uri="{BB962C8B-B14F-4D97-AF65-F5344CB8AC3E}">
        <p14:creationId xmlns:p14="http://schemas.microsoft.com/office/powerpoint/2010/main" val="22126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373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Berry IMU Coordinate System (using BerryIMU base)</vt:lpstr>
      <vt:lpstr>Data Header</vt:lpstr>
      <vt:lpstr>Sample Data Sets provided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Berry IMU Coordinate System (using BerryIMU base)</dc:title>
  <dc:creator>Kim Mittendorf</dc:creator>
  <cp:lastModifiedBy>Kim Mittendorf</cp:lastModifiedBy>
  <cp:revision>4</cp:revision>
  <dcterms:created xsi:type="dcterms:W3CDTF">2020-06-18T18:57:51Z</dcterms:created>
  <dcterms:modified xsi:type="dcterms:W3CDTF">2020-06-18T19:11:30Z</dcterms:modified>
</cp:coreProperties>
</file>