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61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1BF74-39B9-4CA0-94F6-7C3EF6C63A36}" v="14" dt="2023-06-22T06:38:31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E322C-1077-D0BD-D791-82E4DF22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77C86E-86D8-E90E-B7FC-43C6E2CB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A92A7-0FE7-9AEC-B99C-AA0BD134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1E538-BEC3-16AF-F04C-43415AD1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92817-A3D5-866E-9DE5-B1563430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29592-2287-9955-87EE-71C2D516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5CA453-6A0B-2F8C-16FA-224087E64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4E720-7EDC-CC8C-C586-CF093452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82B1F-C2E5-FD74-9E47-14DC1F3D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2CBAF-5108-B1BF-77EF-E675454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AC6515-7127-1007-E14D-2D20FA057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5DE69A-3E41-746F-6BF8-1FCC70E0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4F6B3-3E9F-4EE7-F7E3-6AED3AEA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219AC7-1C73-92A3-5113-F9489001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9E260-F80C-2993-5B7A-55B15E1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96131-15CA-060E-35D7-8597792E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86F89-7AEF-7B18-FBE2-D9EAEBA6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84DBC-AC63-23BF-5597-AC05C57F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655C0-A69C-6E2D-2EA4-9B5E4191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7D15F-3760-3C5D-6735-1591E13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534FD-D003-BCF5-0B08-7AE199B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FD35-F0AF-DC4A-1B2D-C674C5E6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86ED2-9651-AB12-9824-3650AF2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E2477-3C5A-2CF9-2C7D-9E60D3CB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0DFD2-B9F1-F7C3-AFFD-3752E5E6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FC9D-5F7E-D341-9676-69D33825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38EDB-E35D-82FF-D6B0-EFA83AE43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C1101-2C9C-8D0D-ED42-C990B527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B04BD-5436-4383-55DD-B9DD17E7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7BB3F5-1FE7-36E3-65A8-4D3BBB2F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473D8-E541-FB64-4637-2BBB75E5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39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A2744-325A-DE60-9186-BAFB3C9A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7D3AB-FA4C-579B-1159-8AD46C33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E766AA-0138-D874-014F-8E50D0169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705EE-14F7-AFC7-6E03-3F9BC372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62ADC4-E9C4-19C7-9BE1-AB4BC2954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3395DC-9004-5CC9-7918-B4D506C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7D0F86-DCC5-0DBE-3F8A-82CEB0B3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86AE02-0B77-F372-F688-BFBFB1A4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31191-0842-7C6E-22F4-0E2697CD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5EEA2F-B5DF-9D8D-9259-4B96AF77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8DD0B4-5AAD-6DF7-3400-74603438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A3F29E-ADCC-1555-D14C-BBD38B7B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316FFD-BE69-6C50-8F7E-19EE3864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502642-0636-C9CB-11C4-8F9D9485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18F9B-35B8-E4EC-210F-DFEDF956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A297E-1FC6-FC02-1E48-157E2A6B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1AAE6-5D64-925F-F6CB-8560AB43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3CD9F5-93C0-5821-E723-A2929ABE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707BA-ECC4-59FD-0807-1EFBBF8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ECEB53-861F-BFA6-9B85-42B06553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180200-E7E6-74F2-D761-41DCB6E3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661C-B6B7-E850-978F-1618666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5CEE7-55D6-1624-2DDB-1F4F5B323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AEE725-8412-7F5D-E565-815D6192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E2EA9A-B648-0902-BC7F-C29EEB9A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C5B1E-1384-0493-90BB-C56641DE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5098E-48C8-F657-F72E-3DD84DF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5D8D58-CDF4-66B0-D92A-9CCCE586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7AFEA1-3BBA-D80A-29A0-CEA679458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6CCF6-AC67-4A70-DDE2-1475AFFE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01A3-78F7-43C1-B88A-4C728FD4140B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12C33-9D9F-CD55-43ED-3424612EB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5F3CA-FB9B-3387-E943-3D968EB54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D7C3-CA56-41D3-BEA0-088370335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91F899-D72B-1278-F55F-1BC9766C9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7A8C47-87F3-81A2-9272-DAA919C3C187}"/>
              </a:ext>
            </a:extLst>
          </p:cNvPr>
          <p:cNvSpPr/>
          <p:nvPr/>
        </p:nvSpPr>
        <p:spPr>
          <a:xfrm>
            <a:off x="-1" y="951980"/>
            <a:ext cx="12192000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EB2F940-15F6-7E63-B2F1-789636045FB1}"/>
              </a:ext>
            </a:extLst>
          </p:cNvPr>
          <p:cNvSpPr/>
          <p:nvPr/>
        </p:nvSpPr>
        <p:spPr>
          <a:xfrm>
            <a:off x="112838" y="620202"/>
            <a:ext cx="11973145" cy="1661384"/>
          </a:xfrm>
          <a:prstGeom prst="roundRect">
            <a:avLst>
              <a:gd name="adj" fmla="val 66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FB0438-67D9-1431-50EA-660B9A402E03}"/>
              </a:ext>
            </a:extLst>
          </p:cNvPr>
          <p:cNvSpPr/>
          <p:nvPr/>
        </p:nvSpPr>
        <p:spPr>
          <a:xfrm>
            <a:off x="120789" y="2483685"/>
            <a:ext cx="3904091" cy="2101132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4C189C3-D463-48B7-24E0-548FDC67DBC0}"/>
              </a:ext>
            </a:extLst>
          </p:cNvPr>
          <p:cNvSpPr/>
          <p:nvPr/>
        </p:nvSpPr>
        <p:spPr>
          <a:xfrm>
            <a:off x="120789" y="4673378"/>
            <a:ext cx="3904091" cy="2101132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FFDCB3E-28BD-55C8-CE40-10DA66486D0E}"/>
              </a:ext>
            </a:extLst>
          </p:cNvPr>
          <p:cNvSpPr/>
          <p:nvPr/>
        </p:nvSpPr>
        <p:spPr>
          <a:xfrm>
            <a:off x="4147365" y="2483685"/>
            <a:ext cx="3904091" cy="2101132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79167F0-095C-1A43-6058-84B8BA33A12F}"/>
              </a:ext>
            </a:extLst>
          </p:cNvPr>
          <p:cNvSpPr/>
          <p:nvPr/>
        </p:nvSpPr>
        <p:spPr>
          <a:xfrm>
            <a:off x="4147365" y="4673378"/>
            <a:ext cx="3904091" cy="2101132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B963AD6-7FCE-18F7-E90F-833C53FFB82D}"/>
              </a:ext>
            </a:extLst>
          </p:cNvPr>
          <p:cNvSpPr/>
          <p:nvPr/>
        </p:nvSpPr>
        <p:spPr>
          <a:xfrm>
            <a:off x="8173941" y="2483684"/>
            <a:ext cx="3904091" cy="4290825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10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91F899-D72B-1278-F55F-1BC9766C9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7A8C47-87F3-81A2-9272-DAA919C3C187}"/>
              </a:ext>
            </a:extLst>
          </p:cNvPr>
          <p:cNvSpPr/>
          <p:nvPr/>
        </p:nvSpPr>
        <p:spPr>
          <a:xfrm>
            <a:off x="-1" y="951980"/>
            <a:ext cx="12192000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FB0438-67D9-1431-50EA-660B9A402E03}"/>
              </a:ext>
            </a:extLst>
          </p:cNvPr>
          <p:cNvSpPr/>
          <p:nvPr/>
        </p:nvSpPr>
        <p:spPr>
          <a:xfrm>
            <a:off x="114191" y="626594"/>
            <a:ext cx="3946577" cy="3024000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4C189C3-D463-48B7-24E0-548FDC67DBC0}"/>
              </a:ext>
            </a:extLst>
          </p:cNvPr>
          <p:cNvSpPr/>
          <p:nvPr/>
        </p:nvSpPr>
        <p:spPr>
          <a:xfrm>
            <a:off x="114191" y="3737167"/>
            <a:ext cx="3946577" cy="3024000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79167F0-095C-1A43-6058-84B8BA33A12F}"/>
              </a:ext>
            </a:extLst>
          </p:cNvPr>
          <p:cNvSpPr/>
          <p:nvPr/>
        </p:nvSpPr>
        <p:spPr>
          <a:xfrm>
            <a:off x="4172251" y="626594"/>
            <a:ext cx="7900315" cy="6134573"/>
          </a:xfrm>
          <a:prstGeom prst="roundRect">
            <a:avLst>
              <a:gd name="adj" fmla="val 2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43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91F899-D72B-1278-F55F-1BC9766C9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7A8C47-87F3-81A2-9272-DAA919C3C187}"/>
              </a:ext>
            </a:extLst>
          </p:cNvPr>
          <p:cNvSpPr/>
          <p:nvPr/>
        </p:nvSpPr>
        <p:spPr>
          <a:xfrm>
            <a:off x="-1" y="951980"/>
            <a:ext cx="12192000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4AE6183-4AEC-A0D2-1C41-757039A52440}"/>
              </a:ext>
            </a:extLst>
          </p:cNvPr>
          <p:cNvSpPr/>
          <p:nvPr/>
        </p:nvSpPr>
        <p:spPr>
          <a:xfrm>
            <a:off x="114191" y="626594"/>
            <a:ext cx="3946577" cy="6134572"/>
          </a:xfrm>
          <a:prstGeom prst="roundRect">
            <a:avLst>
              <a:gd name="adj" fmla="val 4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846C9F-6695-6AD9-FEAA-8C1D24EEA499}"/>
              </a:ext>
            </a:extLst>
          </p:cNvPr>
          <p:cNvSpPr/>
          <p:nvPr/>
        </p:nvSpPr>
        <p:spPr>
          <a:xfrm>
            <a:off x="4172251" y="626594"/>
            <a:ext cx="7900315" cy="6134573"/>
          </a:xfrm>
          <a:prstGeom prst="roundRect">
            <a:avLst>
              <a:gd name="adj" fmla="val 2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84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936DBDF2ED0E646A8161FE6E6ED246A" ma:contentTypeVersion="16" ma:contentTypeDescription="新しいドキュメントを作成します。" ma:contentTypeScope="" ma:versionID="3bd6a16af047ba7ee1534183ff7322c6">
  <xsd:schema xmlns:xsd="http://www.w3.org/2001/XMLSchema" xmlns:xs="http://www.w3.org/2001/XMLSchema" xmlns:p="http://schemas.microsoft.com/office/2006/metadata/properties" xmlns:ns2="6afc49f8-4c08-4835-9d3c-7b3caaf9d60b" xmlns:ns3="9538c2dd-6a94-4179-a789-7966aae26da1" targetNamespace="http://schemas.microsoft.com/office/2006/metadata/properties" ma:root="true" ma:fieldsID="ca376a5c5dcb1b7f410153594cf3e190" ns2:_="" ns3:_="">
    <xsd:import namespace="6afc49f8-4c08-4835-9d3c-7b3caaf9d60b"/>
    <xsd:import namespace="9538c2dd-6a94-4179-a789-7966aae26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c49f8-4c08-4835-9d3c-7b3caaf9d6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8ddf1af0-2bcb-4b32-a591-8cd61793ae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8c2dd-6a94-4179-a789-7966aae26da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bdfb2-573f-42df-98ec-eb4ab575473b}" ma:internalName="TaxCatchAll" ma:showField="CatchAllData" ma:web="9538c2dd-6a94-4179-a789-7966aae26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8c2dd-6a94-4179-a789-7966aae26da1" xsi:nil="true"/>
    <lcf76f155ced4ddcb4097134ff3c332f xmlns="6afc49f8-4c08-4835-9d3c-7b3caaf9d60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5755F8-D0BC-46DE-92B1-296FDD5CBCCB}"/>
</file>

<file path=customXml/itemProps2.xml><?xml version="1.0" encoding="utf-8"?>
<ds:datastoreItem xmlns:ds="http://schemas.openxmlformats.org/officeDocument/2006/customXml" ds:itemID="{CD683FCA-7CB9-4838-9A6B-1A8BCB737D0C}"/>
</file>

<file path=customXml/itemProps3.xml><?xml version="1.0" encoding="utf-8"?>
<ds:datastoreItem xmlns:ds="http://schemas.openxmlformats.org/officeDocument/2006/customXml" ds:itemID="{823A2550-DA21-492F-B643-25EE8A4D465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2023-08-24T04:17:27Z</dcterms:created>
  <dcterms:modified xsi:type="dcterms:W3CDTF">2023-08-24T04:17:38Z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0x0101008936DBDF2ED0E646A8161FE6E6ED246A</vt:lpwstr>
  </property>
</Properties>
</file>