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ja-JP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 c:formatCode="General">
                  <c:v>分類 1</c:v>
                </c:pt>
                <c:pt idx="1" c:formatCode="General">
                  <c:v>分類 2</c:v>
                </c:pt>
                <c:pt idx="2" c:formatCode="General">
                  <c:v>分類 3</c:v>
                </c:pt>
                <c:pt idx="3" c:formatCode="General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 c:formatCode="General">
                  <c:v>分類 1</c:v>
                </c:pt>
                <c:pt idx="1" c:formatCode="General">
                  <c:v>分類 2</c:v>
                </c:pt>
                <c:pt idx="2" c:formatCode="General">
                  <c:v>分類 3</c:v>
                </c:pt>
                <c:pt idx="3" c:formatCode="General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 c:formatCode="General">
                  <c:v>分類 1</c:v>
                </c:pt>
                <c:pt idx="1" c:formatCode="General">
                  <c:v>分類 2</c:v>
                </c:pt>
                <c:pt idx="2" c:formatCode="General">
                  <c:v>分類 3</c:v>
                </c:pt>
                <c:pt idx="3" c:formatCode="General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5937532"/>
        <c:axId val="130012653"/>
      </c:barChart>
      <c:catAx>
        <c:axId val="9059375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0012653"/>
        <c:crosses val="autoZero"/>
        <c:auto val="1"/>
        <c:lblAlgn val="ctr"/>
        <c:lblOffset val="100"/>
        <c:noMultiLvlLbl val="0"/>
      </c:catAx>
      <c:valAx>
        <c:axId val="1300126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59375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ja-JP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ja-JP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hello. I would like to begin with this presentation.</a:t>
            </a:r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Here is the graph. Blue indicates series 1, orange indicates series 2, and gray indicates series 3. And the classification is divided into 1 to 4.</a:t>
            </a:r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Now let's compare the values for some goals. There are goals from A to G.</a:t>
            </a:r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ja-JP"/>
              <a:t>Awsome Title</a:t>
            </a:r>
            <a:endParaRPr lang="en-US" altLang="ja-JP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ja-JP"/>
              <a:t>Something author</a:t>
            </a:r>
            <a:endParaRPr lang="en-US" altLang="ja-JP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Unexpected fact</a:t>
            </a:r>
            <a:endParaRPr lang="en-US" altLang="ja-JP"/>
          </a:p>
        </p:txBody>
      </p:sp>
      <p:graphicFrame>
        <p:nvGraphicFramePr>
          <p:cNvPr id="4" name="コンテンツプレースホルダ 3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Interesting information</a:t>
            </a:r>
            <a:endParaRPr lang="en-US" altLang="ja-JP"/>
          </a:p>
        </p:txBody>
      </p:sp>
      <p:graphicFrame>
        <p:nvGraphicFramePr>
          <p:cNvPr id="4" name="コンテンツプレースホルダ 3"/>
          <p:cNvGraphicFramePr/>
          <p:nvPr>
            <p:ph idx="1"/>
          </p:nvPr>
        </p:nvGraphicFramePr>
        <p:xfrm>
          <a:off x="838200" y="1825625"/>
          <a:ext cx="10515600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Target</a:t>
                      </a:r>
                      <a:endParaRPr lang="en-US" altLang="ja-JP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Number</a:t>
                      </a:r>
                      <a:endParaRPr lang="en-US" altLang="ja-JP" sz="2400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A</a:t>
                      </a:r>
                      <a:endParaRPr lang="en-US" altLang="ja-JP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100</a:t>
                      </a:r>
                      <a:endParaRPr lang="en-US" altLang="ja-JP" sz="2400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B</a:t>
                      </a:r>
                      <a:endParaRPr lang="en-US" altLang="ja-JP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200</a:t>
                      </a:r>
                      <a:endParaRPr lang="en-US" altLang="ja-JP" sz="2400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C</a:t>
                      </a:r>
                      <a:endParaRPr lang="en-US" altLang="ja-JP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300</a:t>
                      </a:r>
                      <a:endParaRPr lang="en-US" altLang="ja-JP" sz="2400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D</a:t>
                      </a:r>
                      <a:endParaRPr lang="en-US" altLang="ja-JP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400</a:t>
                      </a:r>
                      <a:endParaRPr lang="en-US" altLang="ja-JP" sz="2400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E</a:t>
                      </a:r>
                      <a:endParaRPr lang="en-US" altLang="ja-JP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500</a:t>
                      </a:r>
                      <a:endParaRPr lang="en-US" altLang="ja-JP" sz="2400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F</a:t>
                      </a:r>
                      <a:endParaRPr lang="en-US" altLang="ja-JP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600</a:t>
                      </a:r>
                      <a:endParaRPr lang="en-US" altLang="ja-JP" sz="2400"/>
                    </a:p>
                  </a:txBody>
                  <a:tcPr anchor="ctr" anchorCtr="0"/>
                </a:tc>
              </a:tr>
              <a:tr h="551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G</a:t>
                      </a:r>
                      <a:endParaRPr lang="en-US" altLang="ja-JP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ja-JP" sz="2400"/>
                        <a:t>700</a:t>
                      </a:r>
                      <a:endParaRPr lang="en-US" altLang="ja-JP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WPS Presentation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Haya</dc:creator>
  <cp:lastModifiedBy>Haya</cp:lastModifiedBy>
  <cp:revision>4</cp:revision>
  <dcterms:created xsi:type="dcterms:W3CDTF">2023-01-02T00:11:52Z</dcterms:created>
  <dcterms:modified xsi:type="dcterms:W3CDTF">2023-01-02T00:22:48Z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1041-10.8.2.6694</vt:lpwstr>
  </property>
</Properties>
</file>