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7" r:id="rId6"/>
    <p:sldId id="268" r:id="rId7"/>
    <p:sldId id="269" r:id="rId8"/>
    <p:sldId id="270" r:id="rId9"/>
    <p:sldId id="259" r:id="rId10"/>
    <p:sldId id="262" r:id="rId11"/>
    <p:sldId id="261" r:id="rId12"/>
    <p:sldId id="263" r:id="rId13"/>
    <p:sldId id="265" r:id="rId14"/>
    <p:sldId id="27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73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24-Aug-23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24-Aug-23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24-Aug-23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24-Aug-23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457201"/>
            <a:ext cx="8458200" cy="1752599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n-lt"/>
              </a:rPr>
              <a:t>Course </a:t>
            </a:r>
            <a:r>
              <a:rPr lang="en-GB" sz="4000" dirty="0">
                <a:latin typeface="+mn-lt"/>
              </a:rPr>
              <a:t>No		: EEE 4154</a:t>
            </a:r>
            <a:br>
              <a:rPr lang="en-GB" sz="4000" dirty="0">
                <a:latin typeface="+mn-lt"/>
              </a:rPr>
            </a:br>
            <a:r>
              <a:rPr lang="en-GB" sz="4000" dirty="0">
                <a:latin typeface="+mn-lt"/>
              </a:rPr>
              <a:t>Course Name	: Power System II LAB</a:t>
            </a:r>
            <a:endParaRPr lang="en-US" sz="4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51362" y="457201"/>
            <a:ext cx="3924300" cy="38099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OPEN ENDED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6FC4E-4A64-DC8A-DF6A-DF1A0F9E4F2B}"/>
              </a:ext>
            </a:extLst>
          </p:cNvPr>
          <p:cNvSpPr txBox="1"/>
          <p:nvPr/>
        </p:nvSpPr>
        <p:spPr>
          <a:xfrm>
            <a:off x="1674812" y="3581401"/>
            <a:ext cx="9677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en-US" sz="2800" dirty="0" smtClean="0">
                <a:latin typeface="+mj-lt"/>
                <a:cs typeface="Calibri" panose="020F0502020204030204" pitchFamily="34" charset="0"/>
              </a:rPr>
              <a:t>	190205183-Md. </a:t>
            </a:r>
            <a:r>
              <a:rPr lang="en-US" sz="2800" dirty="0" err="1" smtClean="0">
                <a:latin typeface="+mj-lt"/>
                <a:cs typeface="Calibri" panose="020F0502020204030204" pitchFamily="34" charset="0"/>
              </a:rPr>
              <a:t>Ekramul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 Hasan Sharon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+mj-lt"/>
                <a:cs typeface="Calibri" panose="020F0502020204030204" pitchFamily="34" charset="0"/>
              </a:rPr>
              <a:t>	190205184-</a:t>
            </a:r>
            <a:r>
              <a:rPr lang="en-US" sz="2800" dirty="0" smtClean="0">
                <a:latin typeface="+mj-lt"/>
              </a:rPr>
              <a:t>Hashin </a:t>
            </a:r>
            <a:r>
              <a:rPr lang="en-US" sz="2800" dirty="0" err="1">
                <a:latin typeface="+mj-lt"/>
              </a:rPr>
              <a:t>Israq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	190205185-</a:t>
            </a:r>
            <a:r>
              <a:rPr lang="en-US" sz="2800" dirty="0" smtClean="0">
                <a:latin typeface="+mj-lt"/>
              </a:rPr>
              <a:t>Anamika </a:t>
            </a:r>
            <a:r>
              <a:rPr lang="en-US" sz="2800" dirty="0">
                <a:latin typeface="+mj-lt"/>
              </a:rPr>
              <a:t>Rahman </a:t>
            </a:r>
            <a:r>
              <a:rPr lang="en-US" sz="2800" dirty="0" err="1">
                <a:latin typeface="+mj-lt"/>
              </a:rPr>
              <a:t>Prity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	190205186-</a:t>
            </a:r>
            <a:r>
              <a:rPr lang="en-US" sz="2800" dirty="0" smtClean="0">
                <a:latin typeface="+mj-lt"/>
              </a:rPr>
              <a:t>Abdullah-Al- </a:t>
            </a:r>
            <a:r>
              <a:rPr lang="en-US" sz="2800" dirty="0">
                <a:latin typeface="+mj-lt"/>
              </a:rPr>
              <a:t>Noman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	190205187-</a:t>
            </a:r>
            <a:r>
              <a:rPr lang="en-US" sz="2800" dirty="0" smtClean="0">
                <a:latin typeface="+mj-lt"/>
              </a:rPr>
              <a:t>Abu </a:t>
            </a:r>
            <a:r>
              <a:rPr lang="en-US" sz="2800" dirty="0" err="1">
                <a:latin typeface="+mj-lt"/>
              </a:rPr>
              <a:t>Intisher</a:t>
            </a:r>
            <a:r>
              <a:rPr lang="en-US" sz="2800" dirty="0">
                <a:latin typeface="+mj-lt"/>
              </a:rPr>
              <a:t> Md. </a:t>
            </a:r>
            <a:r>
              <a:rPr lang="en-US" sz="2800" dirty="0" err="1">
                <a:latin typeface="+mj-lt"/>
              </a:rPr>
              <a:t>Niaz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065212" y="2971800"/>
            <a:ext cx="11430000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      </a:t>
            </a:r>
            <a:r>
              <a:rPr lang="en-GB" dirty="0" smtClean="0">
                <a:solidFill>
                  <a:schemeClr val="tx1"/>
                </a:solidFill>
              </a:rPr>
              <a:t>Project name: Cost Effective Variable Frequency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06E89-2EA1-C288-D555-A66E4660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12" y="975879"/>
            <a:ext cx="3505200" cy="762000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chemeClr val="tx1"/>
                </a:solidFill>
                <a:latin typeface="+mn-lt"/>
              </a:rPr>
              <a:t>Final Output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9"/>
          <p:cNvSpPr txBox="1">
            <a:spLocks/>
          </p:cNvSpPr>
          <p:nvPr/>
        </p:nvSpPr>
        <p:spPr>
          <a:xfrm>
            <a:off x="1185591" y="21590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517178" y="2152261"/>
            <a:ext cx="5078677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97" y="2152261"/>
            <a:ext cx="4625115" cy="3471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60" y="2162166"/>
            <a:ext cx="4575638" cy="34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06E89-2EA1-C288-D555-A66E4660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012" y="3048000"/>
            <a:ext cx="3860271" cy="990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56445" y="1447800"/>
            <a:ext cx="2547671" cy="660400"/>
          </a:xfrm>
        </p:spPr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4" name="Google Shape;930;p37">
            <a:extLst>
              <a:ext uri="{FF2B5EF4-FFF2-40B4-BE49-F238E27FC236}">
                <a16:creationId xmlns:a16="http://schemas.microsoft.com/office/drawing/2014/main" id="{9CD867FF-1F3C-BEDF-4D30-024ABD183D9A}"/>
              </a:ext>
            </a:extLst>
          </p:cNvPr>
          <p:cNvSpPr txBox="1">
            <a:spLocks/>
          </p:cNvSpPr>
          <p:nvPr/>
        </p:nvSpPr>
        <p:spPr>
          <a:xfrm>
            <a:off x="2284412" y="2875379"/>
            <a:ext cx="685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/>
              <a:t>01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44660C-DFEC-3CF8-2FB4-004CE798B1D0}"/>
              </a:ext>
            </a:extLst>
          </p:cNvPr>
          <p:cNvSpPr txBox="1">
            <a:spLocks/>
          </p:cNvSpPr>
          <p:nvPr/>
        </p:nvSpPr>
        <p:spPr>
          <a:xfrm>
            <a:off x="1488418" y="3276600"/>
            <a:ext cx="2362200" cy="120033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2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Find a cost effective way to develop VFD</a:t>
            </a:r>
          </a:p>
          <a:p>
            <a:endParaRPr lang="en-US" dirty="0"/>
          </a:p>
        </p:txBody>
      </p:sp>
      <p:sp>
        <p:nvSpPr>
          <p:cNvPr id="6" name="Google Shape;931;p37">
            <a:extLst>
              <a:ext uri="{FF2B5EF4-FFF2-40B4-BE49-F238E27FC236}">
                <a16:creationId xmlns:a16="http://schemas.microsoft.com/office/drawing/2014/main" id="{16103AE9-FC16-DA9A-CD1B-E65E644D7735}"/>
              </a:ext>
            </a:extLst>
          </p:cNvPr>
          <p:cNvSpPr txBox="1">
            <a:spLocks/>
          </p:cNvSpPr>
          <p:nvPr/>
        </p:nvSpPr>
        <p:spPr>
          <a:xfrm>
            <a:off x="6022606" y="2875379"/>
            <a:ext cx="685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/>
              <a:t>02</a:t>
            </a:r>
          </a:p>
        </p:txBody>
      </p:sp>
      <p:sp>
        <p:nvSpPr>
          <p:cNvPr id="8" name="Google Shape;918;p37">
            <a:extLst>
              <a:ext uri="{FF2B5EF4-FFF2-40B4-BE49-F238E27FC236}">
                <a16:creationId xmlns:a16="http://schemas.microsoft.com/office/drawing/2014/main" id="{4A701AAA-8621-90D7-B231-5C397F1DFB1A}"/>
              </a:ext>
            </a:extLst>
          </p:cNvPr>
          <p:cNvSpPr txBox="1">
            <a:spLocks/>
          </p:cNvSpPr>
          <p:nvPr/>
        </p:nvSpPr>
        <p:spPr>
          <a:xfrm>
            <a:off x="5058681" y="3466322"/>
            <a:ext cx="2743200" cy="1177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Will vary the frequency between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17 to 250Hz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932;p37">
            <a:extLst>
              <a:ext uri="{FF2B5EF4-FFF2-40B4-BE49-F238E27FC236}">
                <a16:creationId xmlns:a16="http://schemas.microsoft.com/office/drawing/2014/main" id="{84DE98ED-925F-4395-65D6-138BA0B183B4}"/>
              </a:ext>
            </a:extLst>
          </p:cNvPr>
          <p:cNvSpPr txBox="1">
            <a:spLocks/>
          </p:cNvSpPr>
          <p:nvPr/>
        </p:nvSpPr>
        <p:spPr>
          <a:xfrm>
            <a:off x="9626558" y="2866568"/>
            <a:ext cx="90405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/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C7BF3-86C6-27F4-E1D9-4697A104FCC9}"/>
              </a:ext>
            </a:extLst>
          </p:cNvPr>
          <p:cNvSpPr txBox="1"/>
          <p:nvPr/>
        </p:nvSpPr>
        <p:spPr>
          <a:xfrm>
            <a:off x="8380412" y="3567895"/>
            <a:ext cx="3396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observe</a:t>
            </a:r>
          </a:p>
          <a:p>
            <a:pPr lvl="0"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output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load (bulb)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693931"/>
            <a:ext cx="9371329" cy="804669"/>
          </a:xfrm>
        </p:spPr>
        <p:txBody>
          <a:bodyPr>
            <a:noAutofit/>
          </a:bodyPr>
          <a:lstStyle/>
          <a:p>
            <a:r>
              <a:rPr lang="en-GB" sz="4000" dirty="0"/>
              <a:t>WHAT IS VFD(VARIABLE FREQUENCY DRIVE)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170929" cy="4622804"/>
          </a:xfrm>
        </p:spPr>
        <p:txBody>
          <a:bodyPr>
            <a:normAutofit/>
          </a:bodyPr>
          <a:lstStyle/>
          <a:p>
            <a:pPr marL="609600" indent="-45720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power electronics based device</a:t>
            </a:r>
          </a:p>
          <a:p>
            <a:pPr marL="609600" indent="-45720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Converts a basic fixed frequency, fixed voltage sine wave power (line power) to a variable frequency, variable output voltage</a:t>
            </a:r>
          </a:p>
          <a:p>
            <a:pPr marL="609600" indent="-45720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Used to control speed of Induction Motor</a:t>
            </a:r>
          </a:p>
          <a:p>
            <a:pPr marL="609600" indent="-45720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Consist of Input Inverter, DC Bus filter and A output inverter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DD25F-4C7C-9392-CD84-64EB7AB7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3" y="1828800"/>
            <a:ext cx="441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212" y="482600"/>
            <a:ext cx="3048000" cy="508000"/>
          </a:xfrm>
        </p:spPr>
        <p:txBody>
          <a:bodyPr>
            <a:noAutofit/>
          </a:bodyPr>
          <a:lstStyle/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QUIPMENTS</a:t>
            </a:r>
            <a:endParaRPr lang="en-US" sz="4000" dirty="0"/>
          </a:p>
        </p:txBody>
      </p:sp>
      <p:pic>
        <p:nvPicPr>
          <p:cNvPr id="1028" name="Picture 4" descr="EU Adapter Plug 2 Flat Pin To EU 2 Round Pin Plug Socket Power Charger">
            <a:extLst>
              <a:ext uri="{FF2B5EF4-FFF2-40B4-BE49-F238E27FC236}">
                <a16:creationId xmlns:a16="http://schemas.microsoft.com/office/drawing/2014/main" id="{1232313B-A812-FA40-48FB-CADF093BF9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706563"/>
            <a:ext cx="4465637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8612" y="759767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2-Pin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plug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8612" y="1163814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Center-tapped (220V-12V) step-down transformer</a:t>
            </a:r>
          </a:p>
        </p:txBody>
      </p:sp>
      <p:sp>
        <p:nvSpPr>
          <p:cNvPr id="8" name="AutoShape 6" descr="12V 1A Transformer 12-0-12v 1Amp Input AC 220V 50Hz Output DC 12 Volt 1A Step  Down Transformers For Power Suppl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Center Tapped Step Down Transformer 220V 12V-0-12V 1A | Makers Electron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700812"/>
            <a:ext cx="4524375" cy="447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88398" y="1506305"/>
            <a:ext cx="432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Resistance and 100K Potentiometer</a:t>
            </a:r>
          </a:p>
        </p:txBody>
      </p:sp>
      <p:pic>
        <p:nvPicPr>
          <p:cNvPr id="2060" name="Picture 12" descr="100K Rotary Potentiometer Round Shaft Handle 3 Pin - Rytronics.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9" y="1700811"/>
            <a:ext cx="4524376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602305" y="1871909"/>
            <a:ext cx="3151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Bridge Rectifier(4 diode)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0656" t="21428" r="4937"/>
          <a:stretch/>
        </p:blipFill>
        <p:spPr>
          <a:xfrm>
            <a:off x="6807198" y="1695058"/>
            <a:ext cx="4545014" cy="44611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88398" y="2283767"/>
            <a:ext cx="3147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Capacitor(2200uF, 10uF)</a:t>
            </a:r>
          </a:p>
        </p:txBody>
      </p:sp>
      <p:pic>
        <p:nvPicPr>
          <p:cNvPr id="2062" name="Picture 14" descr="2200uF 63V Capacito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5"/>
          <a:stretch/>
        </p:blipFill>
        <p:spPr bwMode="auto">
          <a:xfrm>
            <a:off x="6807196" y="1679073"/>
            <a:ext cx="4545015" cy="44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581059" y="2649371"/>
            <a:ext cx="3247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7808 Voltage regulator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81059" y="3061229"/>
            <a:ext cx="2518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IRLB4132 MOSFET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98612" y="3415085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8611" y="3836747"/>
            <a:ext cx="2476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ST8550D p-np BJT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64" name="Picture 16" descr="DIP Single Phase 7808 voltage regulator, For Pow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71" y="1687531"/>
            <a:ext cx="4517004" cy="44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RLB4132 MOSFET Pinout, Applications, Equivalents, Benefits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16648" r="6471" b="5796"/>
          <a:stretch/>
        </p:blipFill>
        <p:spPr bwMode="auto">
          <a:xfrm>
            <a:off x="6807197" y="1704745"/>
            <a:ext cx="4496578" cy="44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What is Diode - Definition, Diode Symbol, Types of Diode ...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9684" r="12126"/>
          <a:stretch/>
        </p:blipFill>
        <p:spPr bwMode="auto">
          <a:xfrm>
            <a:off x="6814570" y="1703514"/>
            <a:ext cx="4524376" cy="44527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598610" y="4171573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LED</a:t>
            </a:r>
          </a:p>
        </p:txBody>
      </p:sp>
      <p:pic>
        <p:nvPicPr>
          <p:cNvPr id="2070" name="Picture 22" descr="S8550 Transistor Pinout, Datasheet, Features &amp; Sample Circu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68" y="1682357"/>
            <a:ext cx="4537643" cy="433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ED (5mm) - 5 pieces - Robotech B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5" y="1695057"/>
            <a:ext cx="4531751" cy="44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598609" y="4525429"/>
            <a:ext cx="5333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Center-tapped(9V-220V) step-up transformer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74" name="Picture 26" descr="12-0-12 12V 1A Center Tapped Step Down Transformer : Amazon.in: Toys &amp; Game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919" y="1715349"/>
            <a:ext cx="450565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98609" y="4937287"/>
            <a:ext cx="1739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54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Load(Bulb)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78" name="Picture 30" descr="What is the maximum load for lightwave dimmers? – Lightwav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5" y="1661089"/>
            <a:ext cx="4496580" cy="447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2" grpId="0"/>
      <p:bldP spid="14" grpId="0"/>
      <p:bldP spid="17" grpId="0"/>
      <p:bldP spid="18" grpId="0"/>
      <p:bldP spid="19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012" y="533400"/>
            <a:ext cx="4267200" cy="660400"/>
          </a:xfrm>
        </p:spPr>
        <p:txBody>
          <a:bodyPr>
            <a:noAutofit/>
          </a:bodyPr>
          <a:lstStyle/>
          <a:p>
            <a:r>
              <a:rPr lang="en-GB" sz="4000" dirty="0"/>
              <a:t>CIRCUIT OVERVIEW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2DFE8-73D7-382F-A5AD-BA8C78CFB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874" t="5264"/>
          <a:stretch/>
        </p:blipFill>
        <p:spPr>
          <a:xfrm>
            <a:off x="1141412" y="1423955"/>
            <a:ext cx="10308055" cy="4953000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612" y="588464"/>
            <a:ext cx="5638800" cy="783136"/>
          </a:xfrm>
        </p:spPr>
        <p:txBody>
          <a:bodyPr>
            <a:normAutofit/>
          </a:bodyPr>
          <a:lstStyle/>
          <a:p>
            <a:pPr algn="ctr"/>
            <a:r>
              <a:rPr lang="en" sz="4000" dirty="0">
                <a:latin typeface="+mn-lt"/>
              </a:rPr>
              <a:t>WORKING PRINCIPLE</a:t>
            </a:r>
            <a:endParaRPr lang="en-US" sz="4000" dirty="0">
              <a:latin typeface="+mn-lt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27AA8741-FB2C-7487-8B67-16DA2E7C1AFD}"/>
              </a:ext>
            </a:extLst>
          </p:cNvPr>
          <p:cNvSpPr txBox="1">
            <a:spLocks/>
          </p:cNvSpPr>
          <p:nvPr/>
        </p:nvSpPr>
        <p:spPr>
          <a:xfrm>
            <a:off x="1217612" y="1701800"/>
            <a:ext cx="8991600" cy="37846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0" i="0" dirty="0">
                <a:solidFill>
                  <a:srgbClr val="E4E6EB"/>
                </a:solidFill>
                <a:effectLst/>
              </a:rPr>
              <a:t>Using 100k rated potentiometer to vary the frequency</a:t>
            </a:r>
          </a:p>
          <a:p>
            <a:r>
              <a:rPr lang="en-GB" sz="2800" b="0" i="0" dirty="0">
                <a:solidFill>
                  <a:srgbClr val="E4E6EB"/>
                </a:solidFill>
                <a:effectLst/>
              </a:rPr>
              <a:t>Variations of frequency could be seen at oscilloscope after set-up transformer</a:t>
            </a:r>
          </a:p>
          <a:p>
            <a:r>
              <a:rPr lang="en-GB" sz="2800" b="0" i="0" dirty="0">
                <a:solidFill>
                  <a:srgbClr val="E4E6EB"/>
                </a:solidFill>
                <a:effectLst/>
              </a:rPr>
              <a:t>Introducing the Output of Voltage regulator to Switching transistor made using p-n-p transistor to control the MOSFET</a:t>
            </a:r>
          </a:p>
          <a:p>
            <a:r>
              <a:rPr lang="en-GB" b="0" i="0" dirty="0">
                <a:solidFill>
                  <a:srgbClr val="E4E6EB"/>
                </a:solidFill>
                <a:effectLst/>
              </a:rPr>
              <a:t>Output AC conversion can be shown at inverter output using step-up transformer and using a load</a:t>
            </a:r>
            <a:endParaRPr lang="en-GB" dirty="0">
              <a:solidFill>
                <a:srgbClr val="E4E6EB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6413" y="457200"/>
            <a:ext cx="5715000" cy="660400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EXPERIMENTAL ANALYSIS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A4A20E4-80E0-2AB3-2A35-AC146C3FFF5A}"/>
              </a:ext>
            </a:extLst>
          </p:cNvPr>
          <p:cNvSpPr txBox="1">
            <a:spLocks/>
          </p:cNvSpPr>
          <p:nvPr/>
        </p:nvSpPr>
        <p:spPr>
          <a:xfrm>
            <a:off x="1217612" y="1447800"/>
            <a:ext cx="10242821" cy="5264538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Variation of frequency (17-250Hz)</a:t>
            </a:r>
          </a:p>
          <a:p>
            <a:r>
              <a:rPr lang="en-GB" dirty="0"/>
              <a:t>Frequency at 0Hz</a:t>
            </a:r>
          </a:p>
          <a:p>
            <a:pPr algn="just"/>
            <a:r>
              <a:rPr lang="en-GB" dirty="0"/>
              <a:t>Potentiometer control  over 250Hz </a:t>
            </a:r>
          </a:p>
          <a:p>
            <a:pPr algn="just"/>
            <a:r>
              <a:rPr lang="en-GB" dirty="0"/>
              <a:t>Use of LEDs</a:t>
            </a:r>
          </a:p>
          <a:p>
            <a:pPr algn="just"/>
            <a:r>
              <a:rPr lang="en-US" dirty="0"/>
              <a:t>Production of </a:t>
            </a:r>
            <a:r>
              <a:rPr lang="en-US" dirty="0" smtClean="0"/>
              <a:t>precise </a:t>
            </a:r>
            <a:r>
              <a:rPr lang="en-US" dirty="0"/>
              <a:t>frequency </a:t>
            </a:r>
          </a:p>
          <a:p>
            <a:pPr algn="just"/>
            <a:r>
              <a:rPr lang="en-US" dirty="0"/>
              <a:t>Reduction the uses of inverter circuit</a:t>
            </a:r>
          </a:p>
          <a:p>
            <a:pPr algn="just"/>
            <a:r>
              <a:rPr lang="en-GB" dirty="0"/>
              <a:t>Cost limit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81528" y="990600"/>
            <a:ext cx="5082740" cy="914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Advantages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185591" y="2159000"/>
            <a:ext cx="5078677" cy="3454400"/>
          </a:xfrm>
        </p:spPr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Savings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Control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Wear and Tear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Efficiency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Smooth start &amp; stop</a:t>
            </a:r>
            <a:endParaRPr lang="en-US" sz="4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513115" y="1274666"/>
            <a:ext cx="5082740" cy="6096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disadvantages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17178" y="2152261"/>
            <a:ext cx="5078677" cy="3454400"/>
          </a:xfrm>
        </p:spPr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Harmonics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Electromagnetic Interference (EMI)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6808F-787C-D325-0EE3-A0436F6EC8BF}"/>
              </a:ext>
            </a:extLst>
          </p:cNvPr>
          <p:cNvSpPr txBox="1"/>
          <p:nvPr/>
        </p:nvSpPr>
        <p:spPr>
          <a:xfrm>
            <a:off x="4494212" y="89065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 sz="2800" dirty="0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5E269094-CF69-B173-B586-95E993DDBD2F}"/>
              </a:ext>
            </a:extLst>
          </p:cNvPr>
          <p:cNvSpPr txBox="1">
            <a:spLocks/>
          </p:cNvSpPr>
          <p:nvPr/>
        </p:nvSpPr>
        <p:spPr>
          <a:xfrm>
            <a:off x="1598612" y="1701800"/>
            <a:ext cx="5078677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HVAC (Heating, Ventilation, and Air Conditioning)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Manufacturing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 treatment plants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Automotive Manufacturing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Elevators and Escalators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172</TotalTime>
  <Words>317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Tech 16x9</vt:lpstr>
      <vt:lpstr>Course No  : EEE 4154 Course Name : Power System II LAB</vt:lpstr>
      <vt:lpstr>OBJECTIVE</vt:lpstr>
      <vt:lpstr>WHAT IS VFD(VARIABLE FREQUENCY DRIVE)</vt:lpstr>
      <vt:lpstr>EQUIPMENTS</vt:lpstr>
      <vt:lpstr>CIRCUIT OVERVIEW</vt:lpstr>
      <vt:lpstr>WORKING PRINCIPLE</vt:lpstr>
      <vt:lpstr>EXPERIMENTAL ANALYSIS</vt:lpstr>
      <vt:lpstr>PowerPoint Presentation</vt:lpstr>
      <vt:lpstr>PowerPoint Presentation</vt:lpstr>
      <vt:lpstr>Final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Hashin Israq</dc:creator>
  <cp:lastModifiedBy>Hashin Israq</cp:lastModifiedBy>
  <cp:revision>44</cp:revision>
  <dcterms:created xsi:type="dcterms:W3CDTF">2023-08-21T18:20:20Z</dcterms:created>
  <dcterms:modified xsi:type="dcterms:W3CDTF">2023-08-24T15:37:12Z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