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316" r:id="rId5"/>
    <p:sldId id="275" r:id="rId6"/>
    <p:sldId id="283" r:id="rId7"/>
    <p:sldId id="286" r:id="rId8"/>
    <p:sldId id="285" r:id="rId9"/>
    <p:sldId id="322" r:id="rId10"/>
    <p:sldId id="284" r:id="rId11"/>
    <p:sldId id="313" r:id="rId12"/>
    <p:sldId id="277" r:id="rId13"/>
    <p:sldId id="279" r:id="rId14"/>
    <p:sldId id="288" r:id="rId15"/>
    <p:sldId id="304" r:id="rId16"/>
    <p:sldId id="289" r:id="rId17"/>
    <p:sldId id="310" r:id="rId18"/>
    <p:sldId id="278" r:id="rId19"/>
    <p:sldId id="309" r:id="rId20"/>
    <p:sldId id="314" r:id="rId21"/>
    <p:sldId id="317" r:id="rId22"/>
    <p:sldId id="318" r:id="rId23"/>
    <p:sldId id="319" r:id="rId24"/>
    <p:sldId id="266" r:id="rId25"/>
    <p:sldId id="262" r:id="rId26"/>
    <p:sldId id="263" r:id="rId27"/>
    <p:sldId id="273" r:id="rId28"/>
    <p:sldId id="321" r:id="rId29"/>
    <p:sldId id="301" r:id="rId30"/>
    <p:sldId id="323" r:id="rId31"/>
    <p:sldId id="302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7E31-EA3B-4875-9ADB-FD199DA6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7C9E8B-72C0-4BB3-AD47-BE078C04B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E56D00-431D-47B0-9A86-0F37B092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D046-2D64-4777-9456-6A3766A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9A3A91-DA7B-46A6-87A7-7A0E0DE3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1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C99F4-DF73-4AC9-8293-4032F80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79AC73-E741-4579-9105-6719BDF9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548985-1F4F-42BD-B956-061D8F09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9B795-C049-4DDB-BA59-2D5DE4A0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0363F-02B4-4500-81C0-A538D39C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41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F26926-F890-4A4B-86C1-2031918C8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27A38-AF6A-47A8-938B-CFE9D89F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7EA63-6031-49E7-9F8B-00657E37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7AF93-3D75-4A54-8AE4-53F7F4D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87B22-B122-44D9-B076-C4499E0C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00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36A2A-CA33-4E4D-84F6-483D474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95D9F-FA2E-4867-9E91-516826EF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5403A-26D2-4963-BFCF-75548C7C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F6C1D-6CEF-447E-8DCE-07C55C9E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B992F-B600-42D4-BD26-224C0805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12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0B8F9-7A87-40F9-A2FA-BFEAC4D2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011C7-4B2A-439C-81E3-0D3BA3C9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6E277-302A-4795-BE8D-298313F0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D67EE-E5FE-4BD9-8315-9B4E24B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D671-3E22-401A-A71F-29EA7A4F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70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95017-E717-4BB4-B2CA-C986D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99606-C6AD-4DC9-B011-79B4C216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0E08CB-C26E-4EF9-BDC0-4464BD54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09387-45C3-408B-B70F-30446EC9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866427-90EE-4B51-B02F-5BC543D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6529D-7FF1-42A3-B754-CB6B1287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4EAD8-861D-4D78-A01B-116A6F38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14B07A-A233-4A7C-A9C8-7A2662901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1781C1-C839-4F70-98BE-E687C97E5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671A7D-11F5-4EC7-B6D6-60721BDB1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407F9B-2AEE-4283-A3A1-95DFAFD95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B805B0-6ED5-4ED6-8F45-37D8DF96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1307A4-5A6C-47FC-B69F-464D856B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734C52-F0F5-479A-9129-953C1116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3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ABBCC-2CCD-459F-A3CF-05F8DC4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F52F61-4936-4D92-8F9A-9259830D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24A1AC-A1C2-4353-99B5-12D6E105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85F7A9-0271-4D95-AD70-6A25F8D0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9F529C-C8FC-4326-9330-9BDA894B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8999E-9036-4943-9F31-9CBE217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2B6AF9-9BE9-4B7A-8AE5-45E427E6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58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66C00-31FD-47AD-B1AB-DA8523C2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CA385-D509-4D36-999E-71582AF3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E61828-170E-4931-9BC1-125B01FF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8A8D65-9E05-47DA-A49E-A4568A19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ED3EB8-4F70-48E2-BDCB-6DF387D6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97068D-11C0-4E7C-B8B3-F1871BE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5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D9D6F-BC96-42BB-B4C9-6FF3B878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599F0B-2437-4A72-A711-C7CD6F0E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4A422B-E0CE-458E-8F2B-DC35F23A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E18650-925E-49D5-BE89-B28E9D89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E834B-BB96-4E4A-9CCE-A101D067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72E799-DECB-4D82-87E8-1B32851A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3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DE0419-1BD3-4EDC-8FDF-D6B2790D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13337-C7F3-4B87-BE6A-0D266BBF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522F8-CE71-478C-B3EB-1CE82D18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9073-4A01-492B-9DBF-F2D6C8405B40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62204-5967-4BB0-B4AA-EA0726A1C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ED07A-87C5-45DB-B713-5234A8CD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CFB5-66A9-4474-86C0-8F191FB81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6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ashiohiro/fukuoka-ts-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shiohiro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A278D-397C-4B47-9449-0299EF7C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続</a:t>
            </a:r>
            <a:r>
              <a:rPr lang="en-US" altLang="ja-JP" dirty="0"/>
              <a:t>)</a:t>
            </a:r>
            <a:r>
              <a:rPr lang="ja-JP" altLang="en-US" dirty="0"/>
              <a:t>かんたん</a:t>
            </a:r>
            <a:r>
              <a:rPr lang="en-US" altLang="ja-JP" dirty="0"/>
              <a:t>WebApp</a:t>
            </a:r>
            <a:r>
              <a:rPr lang="ja-JP" altLang="en-US" dirty="0"/>
              <a:t>開発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C6870-EC91-45B5-9C2C-974455680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sz="4000" dirty="0"/>
              <a:t>橋本　浩史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E01D965-6CDC-47B2-BB7B-23D6DEBA1C3B}"/>
              </a:ext>
            </a:extLst>
          </p:cNvPr>
          <p:cNvSpPr/>
          <p:nvPr/>
        </p:nvSpPr>
        <p:spPr>
          <a:xfrm>
            <a:off x="755373" y="433249"/>
            <a:ext cx="5526157" cy="1378227"/>
          </a:xfrm>
          <a:prstGeom prst="wedgeEllipseCallout">
            <a:avLst>
              <a:gd name="adj1" fmla="val 14161"/>
              <a:gd name="adj2" fmla="val 89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TypeScript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231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613D1C7-F961-48A0-B135-7323668A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8" y="1474717"/>
            <a:ext cx="9852993" cy="1178617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10F799B-7A8F-4549-9786-72BE792E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8307"/>
            <a:ext cx="10515600" cy="215865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参加者の大多数を</a:t>
            </a:r>
            <a:r>
              <a:rPr lang="en-US" altLang="ja-JP" sz="6000" dirty="0"/>
              <a:t>SIS</a:t>
            </a:r>
            <a:r>
              <a:rPr lang="ja-JP" altLang="en-US" sz="6000" dirty="0"/>
              <a:t>が占める、</a:t>
            </a:r>
            <a:endParaRPr lang="en-US" altLang="ja-JP" sz="6000" dirty="0"/>
          </a:p>
          <a:p>
            <a:pPr marL="0" indent="0" algn="ctr">
              <a:buNone/>
            </a:pPr>
            <a:r>
              <a:rPr lang="ja-JP" altLang="en-US" sz="6000" dirty="0"/>
              <a:t>異例の事態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41081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その中</a:t>
            </a:r>
            <a:r>
              <a:rPr lang="en-US" altLang="ja-JP" sz="6000" dirty="0"/>
              <a:t>SIS</a:t>
            </a:r>
            <a:r>
              <a:rPr lang="ja-JP" altLang="en-US" sz="6000" dirty="0"/>
              <a:t>メンバーは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6187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4594"/>
            <a:ext cx="10515600" cy="3083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000" dirty="0"/>
              <a:t>Twitter</a:t>
            </a:r>
            <a:r>
              <a:rPr lang="ja-JP" altLang="en-US" sz="6000" dirty="0"/>
              <a:t>で</a:t>
            </a:r>
            <a:endParaRPr lang="en-US" altLang="ja-JP" sz="6000" dirty="0"/>
          </a:p>
          <a:p>
            <a:pPr marL="0" indent="0" algn="ctr">
              <a:buNone/>
            </a:pPr>
            <a:r>
              <a:rPr lang="ja-JP" altLang="en-US" sz="6000" dirty="0"/>
              <a:t>数々の伝説を残すことになる</a:t>
            </a:r>
            <a:endParaRPr kumimoji="1" lang="en-US" altLang="ja-JP" sz="6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4BCC81E-617A-4ECB-B953-CA4C46B1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4" y="611808"/>
            <a:ext cx="11926829" cy="19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伝説① </a:t>
            </a:r>
            <a:r>
              <a:rPr kumimoji="1" lang="ja-JP" altLang="en-US" sz="6000" b="1" dirty="0"/>
              <a:t>〇〇ガシスト</a:t>
            </a:r>
            <a:r>
              <a:rPr kumimoji="1" lang="ja-JP" altLang="en-US" sz="6000" dirty="0"/>
              <a:t>という</a:t>
            </a:r>
            <a:endParaRPr kumimoji="1" lang="en-US" altLang="ja-JP" sz="6000" dirty="0"/>
          </a:p>
          <a:p>
            <a:pPr marL="0" indent="0" algn="ctr">
              <a:buNone/>
            </a:pPr>
            <a:r>
              <a:rPr lang="ja-JP" altLang="en-US" sz="6000" dirty="0"/>
              <a:t>パワーワード生まれる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34238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8F48E10-3A25-4DF2-9BF8-D1F86103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41813"/>
            <a:ext cx="12191999" cy="18851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AFF5ABC-5762-41B8-A533-B0F0D0D8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1038"/>
            <a:ext cx="12192000" cy="21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4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B4D8A0D-A9C0-49DE-A473-D0D2DCD5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0572"/>
            <a:ext cx="12192000" cy="1936856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2502822-5F35-4592-B792-C380DD8E7902}"/>
              </a:ext>
            </a:extLst>
          </p:cNvPr>
          <p:cNvSpPr txBox="1">
            <a:spLocks/>
          </p:cNvSpPr>
          <p:nvPr/>
        </p:nvSpPr>
        <p:spPr>
          <a:xfrm>
            <a:off x="1" y="4817280"/>
            <a:ext cx="12191999" cy="20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20982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伝説②</a:t>
            </a:r>
            <a:r>
              <a:rPr lang="en-US" altLang="ja-JP" sz="6000" dirty="0"/>
              <a:t> </a:t>
            </a:r>
            <a:r>
              <a:rPr lang="ja-JP" altLang="en-US" sz="6000" dirty="0"/>
              <a:t>メタリカな</a:t>
            </a:r>
            <a:endParaRPr lang="en-US" altLang="ja-JP" sz="6000" dirty="0"/>
          </a:p>
          <a:p>
            <a:pPr marL="0" indent="0" algn="ctr">
              <a:buNone/>
            </a:pPr>
            <a:r>
              <a:rPr kumimoji="1" lang="ja-JP" altLang="en-US" sz="6000" dirty="0"/>
              <a:t>上野さん</a:t>
            </a:r>
            <a:r>
              <a:rPr lang="ja-JP" altLang="en-US" sz="6000" dirty="0"/>
              <a:t>が</a:t>
            </a:r>
            <a:r>
              <a:rPr kumimoji="1" lang="ja-JP" altLang="en-US" sz="6000" dirty="0"/>
              <a:t>バズる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44477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766" y="4855471"/>
            <a:ext cx="10515600" cy="22808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登壇する上野さん</a:t>
            </a:r>
            <a:endParaRPr kumimoji="1" lang="en-US" altLang="ja-JP" sz="6000" dirty="0"/>
          </a:p>
        </p:txBody>
      </p:sp>
      <p:pic>
        <p:nvPicPr>
          <p:cNvPr id="2050" name="Picture 2" descr="https://pbs.twimg.com/media/D9V2uB8U4AEkgJR.jpg:large">
            <a:extLst>
              <a:ext uri="{FF2B5EF4-FFF2-40B4-BE49-F238E27FC236}">
                <a16:creationId xmlns:a16="http://schemas.microsoft.com/office/drawing/2014/main" id="{73AB7E39-A799-4174-9E80-EF0DA655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1251" y="283058"/>
            <a:ext cx="6427306" cy="48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4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00AD8BB-1484-474C-8E4F-1FEBCF93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92"/>
            <a:ext cx="12192000" cy="20456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CA2084-5126-410F-94D0-2B544523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0057"/>
            <a:ext cx="12192000" cy="19880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CF1AFE0-4BC8-430F-8298-94194FEB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42522"/>
            <a:ext cx="12192000" cy="29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そんなこんなで、</a:t>
            </a:r>
            <a:endParaRPr lang="en-US" altLang="ja-JP" sz="6000" dirty="0"/>
          </a:p>
          <a:p>
            <a:pPr marL="0" indent="0" algn="ctr">
              <a:buNone/>
            </a:pPr>
            <a:r>
              <a:rPr lang="ja-JP" altLang="en-US" sz="6000" dirty="0"/>
              <a:t>面白おかしくも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76488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08E20-F938-4CCA-9C5E-64E30A80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自己紹介</a:t>
            </a:r>
            <a:endParaRPr kumimoji="1" lang="ja-JP" altLang="en-US" b="1" dirty="0"/>
          </a:p>
        </p:txBody>
      </p:sp>
      <p:pic>
        <p:nvPicPr>
          <p:cNvPr id="7" name="図プレースホルダー 5">
            <a:extLst>
              <a:ext uri="{FF2B5EF4-FFF2-40B4-BE49-F238E27FC236}">
                <a16:creationId xmlns:a16="http://schemas.microsoft.com/office/drawing/2014/main" id="{5D5EF56C-1C41-4DF7-A89E-5ABDF289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3952" y="365125"/>
            <a:ext cx="3258742" cy="4512772"/>
          </a:xfr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40C831-C056-4F80-A32E-F0B619CEEAE7}"/>
              </a:ext>
            </a:extLst>
          </p:cNvPr>
          <p:cNvSpPr/>
          <p:nvPr/>
        </p:nvSpPr>
        <p:spPr>
          <a:xfrm>
            <a:off x="956178" y="1377451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latin typeface="+mj-lt"/>
                <a:ea typeface="Meiryo UI" panose="020B0604030504040204" pitchFamily="50" charset="-128"/>
              </a:rPr>
              <a:t>西部ガス情報システム株式会社</a:t>
            </a:r>
            <a:endParaRPr lang="en-US" altLang="ja-JP" sz="3600" dirty="0">
              <a:latin typeface="+mj-lt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+mj-lt"/>
                <a:ea typeface="Meiryo UI" panose="020B0604030504040204" pitchFamily="50" charset="-128"/>
              </a:rPr>
              <a:t>はしもと　ひろし</a:t>
            </a:r>
            <a:br>
              <a:rPr lang="en-US" altLang="ja-JP" dirty="0">
                <a:latin typeface="+mj-lt"/>
                <a:ea typeface="Meiryo UI" panose="020B0604030504040204" pitchFamily="50" charset="-128"/>
              </a:rPr>
            </a:br>
            <a:r>
              <a:rPr lang="ja-JP" altLang="en-US" sz="6000" dirty="0">
                <a:latin typeface="+mj-lt"/>
                <a:ea typeface="Meiryo UI" panose="020B0604030504040204" pitchFamily="50" charset="-128"/>
              </a:rPr>
              <a:t>橋本　浩史 </a:t>
            </a:r>
            <a:r>
              <a:rPr lang="en-US" altLang="ja-JP" sz="6000" dirty="0">
                <a:latin typeface="+mj-lt"/>
                <a:ea typeface="Meiryo UI" panose="020B0604030504040204" pitchFamily="50" charset="-128"/>
              </a:rPr>
              <a:t>(26)</a:t>
            </a:r>
            <a:endParaRPr lang="ja-JP" altLang="en-US" sz="6000" dirty="0">
              <a:latin typeface="+mj-lt"/>
            </a:endParaRPr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38761A15-ACEA-48E8-9208-7C5944A2E364}"/>
              </a:ext>
            </a:extLst>
          </p:cNvPr>
          <p:cNvSpPr txBox="1">
            <a:spLocks/>
          </p:cNvSpPr>
          <p:nvPr/>
        </p:nvSpPr>
        <p:spPr>
          <a:xfrm>
            <a:off x="2474519" y="4061688"/>
            <a:ext cx="2471518" cy="605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cap="none" dirty="0" err="1">
                <a:latin typeface="+mj-lt"/>
                <a:ea typeface="Meiryo UI" panose="020B0604030504040204" pitchFamily="50" charset="-128"/>
              </a:rPr>
              <a:t>hashiohiro</a:t>
            </a:r>
            <a:endParaRPr lang="ja-JP" altLang="en-US" sz="3200" cap="none" dirty="0"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339438B-2832-4E87-9D36-7A25C5546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467" y="3764381"/>
            <a:ext cx="1143000" cy="1143000"/>
          </a:xfrm>
          <a:prstGeom prst="rect">
            <a:avLst/>
          </a:prstGeom>
        </p:spPr>
      </p:pic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7CF600D5-48BB-49BE-A645-663A8248D4FD}"/>
              </a:ext>
            </a:extLst>
          </p:cNvPr>
          <p:cNvSpPr txBox="1">
            <a:spLocks/>
          </p:cNvSpPr>
          <p:nvPr/>
        </p:nvSpPr>
        <p:spPr>
          <a:xfrm>
            <a:off x="1013467" y="5391033"/>
            <a:ext cx="5586116" cy="605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cap="none" dirty="0">
                <a:latin typeface="+mj-lt"/>
                <a:ea typeface="Meiryo UI" panose="020B0604030504040204" pitchFamily="50" charset="-128"/>
              </a:rPr>
              <a:t>飲み　</a:t>
            </a:r>
            <a:r>
              <a:rPr lang="en-US" altLang="ja-JP" sz="3200" cap="none" dirty="0">
                <a:latin typeface="+mj-lt"/>
                <a:ea typeface="Meiryo UI" panose="020B0604030504040204" pitchFamily="50" charset="-128"/>
              </a:rPr>
              <a:t>×</a:t>
            </a:r>
            <a:r>
              <a:rPr lang="ja-JP" altLang="en-US" sz="3200" cap="none" dirty="0">
                <a:latin typeface="+mj-lt"/>
                <a:ea typeface="Meiryo UI" panose="020B0604030504040204" pitchFamily="50" charset="-128"/>
              </a:rPr>
              <a:t>　プログラミング</a:t>
            </a:r>
            <a:endParaRPr lang="en-US" altLang="ja-JP" sz="3200" cap="none" dirty="0"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9" name="Picture 2" descr="https://avatars0.githubusercontent.com/u/9457410?s=460&amp;v=4">
            <a:extLst>
              <a:ext uri="{FF2B5EF4-FFF2-40B4-BE49-F238E27FC236}">
                <a16:creationId xmlns:a16="http://schemas.microsoft.com/office/drawing/2014/main" id="{42ECC7B7-AF9E-4196-8319-BD96C277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7995" y="4061688"/>
            <a:ext cx="2658691" cy="26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有意義な時間を</a:t>
            </a:r>
            <a:endParaRPr lang="en-US" altLang="ja-JP" sz="6000" dirty="0"/>
          </a:p>
          <a:p>
            <a:pPr marL="0" indent="0" algn="ctr">
              <a:buNone/>
            </a:pPr>
            <a:r>
              <a:rPr lang="ja-JP" altLang="en-US" sz="6000" dirty="0"/>
              <a:t>過ごすことができました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81388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要するに</a:t>
            </a:r>
            <a:endParaRPr lang="en-US" altLang="ja-JP" sz="6000" dirty="0"/>
          </a:p>
          <a:p>
            <a:pPr marL="0" indent="0" algn="ctr">
              <a:buNone/>
            </a:pPr>
            <a:r>
              <a:rPr lang="ja-JP" altLang="en-US" sz="6000" dirty="0"/>
              <a:t>何が言いたいかというと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51976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8800" b="1" dirty="0">
                <a:solidFill>
                  <a:srgbClr val="FF0000"/>
                </a:solidFill>
              </a:rPr>
              <a:t>勉強会はいいぞ！</a:t>
            </a:r>
            <a:endParaRPr lang="en-US" altLang="ja-JP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8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閑話休題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31753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今日お話しするテーマは</a:t>
            </a:r>
          </a:p>
        </p:txBody>
      </p:sp>
    </p:spTree>
    <p:extLst>
      <p:ext uri="{BB962C8B-B14F-4D97-AF65-F5344CB8AC3E}">
        <p14:creationId xmlns:p14="http://schemas.microsoft.com/office/powerpoint/2010/main" val="2617892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000" dirty="0"/>
              <a:t>TypeScript</a:t>
            </a:r>
            <a:r>
              <a:rPr lang="ja-JP" altLang="en-US" sz="6000" dirty="0"/>
              <a:t>で</a:t>
            </a:r>
            <a:endParaRPr lang="en-US" altLang="ja-JP" sz="6000" dirty="0"/>
          </a:p>
          <a:p>
            <a:pPr marL="0" indent="0" algn="ctr">
              <a:buNone/>
            </a:pPr>
            <a:r>
              <a:rPr kumimoji="1" lang="ja-JP" altLang="en-US" sz="6000" dirty="0"/>
              <a:t>かんたん</a:t>
            </a:r>
            <a:r>
              <a:rPr kumimoji="1" lang="en-US" altLang="ja-JP" sz="6000" dirty="0"/>
              <a:t>WebApp</a:t>
            </a:r>
            <a:r>
              <a:rPr kumimoji="1" lang="ja-JP" altLang="en-US" sz="6000" dirty="0"/>
              <a:t>開発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70667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6000" dirty="0"/>
              <a:t>TypeScript</a:t>
            </a:r>
          </a:p>
          <a:p>
            <a:pPr marL="0" indent="0" algn="ctr">
              <a:buNone/>
            </a:pPr>
            <a:r>
              <a:rPr lang="ja-JP" altLang="en-US" dirty="0"/>
              <a:t>静的型付けを加えた、</a:t>
            </a:r>
            <a:r>
              <a:rPr lang="en-US" altLang="ja-JP" sz="3200" dirty="0"/>
              <a:t>JS</a:t>
            </a:r>
            <a:r>
              <a:rPr lang="ja-JP" altLang="en-US" sz="3200" dirty="0"/>
              <a:t>の上位互換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40738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000" dirty="0"/>
              <a:t>TypeScript</a:t>
            </a:r>
            <a:r>
              <a:rPr lang="ja-JP" altLang="en-US" sz="6000" dirty="0"/>
              <a:t>を使って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5500" dirty="0"/>
              <a:t>アプリを作る</a:t>
            </a:r>
            <a:endParaRPr lang="en-US" altLang="ja-JP" sz="5500" dirty="0"/>
          </a:p>
        </p:txBody>
      </p:sp>
    </p:spTree>
    <p:extLst>
      <p:ext uri="{BB962C8B-B14F-4D97-AF65-F5344CB8AC3E}">
        <p14:creationId xmlns:p14="http://schemas.microsoft.com/office/powerpoint/2010/main" val="186563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これから作るアプリの仕様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名称 </a:t>
            </a:r>
            <a:r>
              <a:rPr lang="en-US" altLang="ja-JP" sz="3600" dirty="0"/>
              <a:t>: </a:t>
            </a:r>
            <a:r>
              <a:rPr lang="ja-JP" altLang="en-US" sz="3600" dirty="0"/>
              <a:t>おみくじアプリ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・アクセスすると、おみくじがはじまる。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・大吉</a:t>
            </a:r>
            <a:r>
              <a:rPr lang="en-US" altLang="ja-JP" sz="3600" dirty="0"/>
              <a:t>/</a:t>
            </a:r>
            <a:r>
              <a:rPr lang="ja-JP" altLang="en-US" sz="3600" dirty="0"/>
              <a:t>大凶二択のドキドキ仕様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・バックエンドは既存の内製おみくじ</a:t>
            </a:r>
            <a:r>
              <a:rPr lang="en-US" altLang="ja-JP" sz="3600" dirty="0" err="1"/>
              <a:t>WebAPI</a:t>
            </a:r>
            <a:r>
              <a:rPr lang="ja-JP" altLang="en-US" sz="3600" dirty="0"/>
              <a:t>を使う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099176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6000" dirty="0"/>
              <a:t>Let’s</a:t>
            </a:r>
            <a:r>
              <a:rPr kumimoji="1" lang="ja-JP" altLang="en-US" sz="6000" dirty="0"/>
              <a:t>　</a:t>
            </a:r>
            <a:r>
              <a:rPr lang="ja-JP" altLang="en-US" sz="6000" dirty="0"/>
              <a:t>猛コーディング！</a:t>
            </a:r>
            <a:endParaRPr kumimoji="1" lang="en-US" altLang="ja-JP" sz="60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B72A658-CECD-4543-B792-6B69A1466943}"/>
              </a:ext>
            </a:extLst>
          </p:cNvPr>
          <p:cNvSpPr/>
          <p:nvPr/>
        </p:nvSpPr>
        <p:spPr>
          <a:xfrm>
            <a:off x="838200" y="697407"/>
            <a:ext cx="4618019" cy="17134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チキチキ！</a:t>
            </a:r>
          </a:p>
        </p:txBody>
      </p:sp>
    </p:spTree>
    <p:extLst>
      <p:ext uri="{BB962C8B-B14F-4D97-AF65-F5344CB8AC3E}">
        <p14:creationId xmlns:p14="http://schemas.microsoft.com/office/powerpoint/2010/main" val="27229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ちょっぴり</a:t>
            </a:r>
            <a:endParaRPr lang="en-US" altLang="ja-JP" sz="6000" dirty="0"/>
          </a:p>
          <a:p>
            <a:pPr marL="0" indent="0" algn="ctr">
              <a:buNone/>
            </a:pPr>
            <a:r>
              <a:rPr lang="ja-JP" altLang="en-US" sz="6000" dirty="0"/>
              <a:t>とりとめ</a:t>
            </a:r>
            <a:r>
              <a:rPr kumimoji="1" lang="ja-JP" altLang="en-US" sz="6000" dirty="0"/>
              <a:t>のない話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08246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2707688"/>
            <a:ext cx="10545932" cy="18514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→ おみくじ</a:t>
            </a:r>
            <a:r>
              <a:rPr kumimoji="1" lang="en-US" altLang="ja-JP" sz="3600" dirty="0"/>
              <a:t>WebApp</a:t>
            </a:r>
            <a:r>
              <a:rPr kumimoji="1" lang="ja-JP" altLang="en-US" sz="3600" dirty="0"/>
              <a:t>のソースは近日公開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→ </a:t>
            </a:r>
            <a:r>
              <a:rPr kumimoji="1" lang="en-US" altLang="ja-JP" sz="3600" dirty="0"/>
              <a:t>API</a:t>
            </a:r>
            <a:r>
              <a:rPr kumimoji="1" lang="ja-JP" altLang="en-US" sz="3600" dirty="0"/>
              <a:t>の作り方</a:t>
            </a:r>
            <a:r>
              <a:rPr kumimoji="1" lang="en-US" altLang="ja-JP" sz="3600" dirty="0"/>
              <a:t>+</a:t>
            </a:r>
            <a:r>
              <a:rPr kumimoji="1" lang="ja-JP" altLang="en-US" sz="3600" dirty="0"/>
              <a:t>ソースは</a:t>
            </a:r>
            <a:r>
              <a:rPr kumimoji="1" lang="ja-JP" altLang="en-US" sz="3600" dirty="0">
                <a:hlinkClick r:id="rId2"/>
              </a:rPr>
              <a:t>こちら</a:t>
            </a:r>
            <a:endParaRPr kumimoji="1" lang="en-US" altLang="ja-JP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C66674-541B-4DAA-A983-411E29491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546" y="143864"/>
            <a:ext cx="2367749" cy="236774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B1BDB74-E9E3-41C0-9A6F-1BA0F8C25665}"/>
              </a:ext>
            </a:extLst>
          </p:cNvPr>
          <p:cNvSpPr/>
          <p:nvPr/>
        </p:nvSpPr>
        <p:spPr>
          <a:xfrm>
            <a:off x="4132924" y="1652542"/>
            <a:ext cx="7220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dirty="0">
                <a:hlinkClick r:id="rId4"/>
              </a:rPr>
              <a:t>https://github.com/hashiohiro</a:t>
            </a:r>
            <a:endParaRPr lang="en-US" altLang="ja-JP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244345-2326-43C0-B3ED-7C701B9D199C}"/>
              </a:ext>
            </a:extLst>
          </p:cNvPr>
          <p:cNvSpPr/>
          <p:nvPr/>
        </p:nvSpPr>
        <p:spPr>
          <a:xfrm>
            <a:off x="4316397" y="496741"/>
            <a:ext cx="3559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dirty="0" err="1"/>
              <a:t>Hashiohiro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653716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40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おしまい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8959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6000" dirty="0"/>
              <a:t>6</a:t>
            </a:r>
            <a:r>
              <a:rPr kumimoji="1" lang="ja-JP" altLang="en-US" sz="6000" dirty="0"/>
              <a:t>月</a:t>
            </a:r>
            <a:r>
              <a:rPr kumimoji="1" lang="en-US" altLang="ja-JP" sz="6000" dirty="0"/>
              <a:t>18</a:t>
            </a:r>
            <a:r>
              <a:rPr kumimoji="1" lang="ja-JP" altLang="en-US" sz="6000" dirty="0"/>
              <a:t>日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6960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000" dirty="0"/>
              <a:t>SIS</a:t>
            </a:r>
            <a:r>
              <a:rPr lang="ja-JP" altLang="en-US" sz="6000" dirty="0"/>
              <a:t>社員で</a:t>
            </a:r>
            <a:endParaRPr lang="en-US" altLang="ja-JP" sz="6000" dirty="0"/>
          </a:p>
          <a:p>
            <a:pPr marL="0" indent="0" algn="ctr">
              <a:buNone/>
            </a:pPr>
            <a:r>
              <a:rPr lang="en-US" altLang="ja-JP" sz="6000" dirty="0"/>
              <a:t>TypeScript</a:t>
            </a:r>
            <a:r>
              <a:rPr lang="ja-JP" altLang="en-US" sz="6000" dirty="0"/>
              <a:t>勉強会に参加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9206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57A22A1-4179-4F06-834F-34535E9A20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7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7769C4-22AC-48CE-AAE3-DD3645AA80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7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7733CE-B404-4ED2-85B2-CC6D2A3B0D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お解りいただけただろうか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51235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208</Words>
  <Application>Microsoft Office PowerPoint</Application>
  <PresentationFormat>ワイド画面</PresentationFormat>
  <Paragraphs>53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游ゴシック</vt:lpstr>
      <vt:lpstr>游ゴシック Light</vt:lpstr>
      <vt:lpstr>Arial</vt:lpstr>
      <vt:lpstr>Office テーマ</vt:lpstr>
      <vt:lpstr>(続)かんたんWebApp開発</vt:lpstr>
      <vt:lpstr>自己紹介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(かんたんWebAPI開発</dc:title>
  <dc:creator>浩史 橋本</dc:creator>
  <cp:lastModifiedBy>浩史 橋本</cp:lastModifiedBy>
  <cp:revision>104</cp:revision>
  <dcterms:created xsi:type="dcterms:W3CDTF">2019-06-30T09:03:02Z</dcterms:created>
  <dcterms:modified xsi:type="dcterms:W3CDTF">2019-07-02T15:29:12Z</dcterms:modified>
</cp:coreProperties>
</file>