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57" r:id="rId7"/>
    <p:sldId id="266" r:id="rId8"/>
    <p:sldId id="262" r:id="rId9"/>
    <p:sldId id="263" r:id="rId10"/>
    <p:sldId id="268" r:id="rId11"/>
    <p:sldId id="269" r:id="rId12"/>
    <p:sldId id="273" r:id="rId13"/>
    <p:sldId id="274" r:id="rId14"/>
    <p:sldId id="270" r:id="rId15"/>
    <p:sldId id="27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F92A4-D8BD-477D-8FCE-7D15C2FE4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CE0E14-FD07-48AE-9B3D-625C92F95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2D6A0-F90F-46DF-8F2A-9D9661EA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4962F-892D-4B5B-879E-3C49F93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6D4B65-5324-4385-BEF7-E78CBEBC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6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1F675-7C1B-45D1-B14B-AEF5BBB9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F089B-E9F8-43DE-A055-EF727D53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72A92-E757-41F1-834E-05456ED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F8CFE-6F10-4B1D-8F64-61CE04A2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B05F3-606F-41A1-923D-793AEE66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7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80C447-0A70-456B-8EF0-EEEB63EC1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E5A1F2-9987-478E-94B0-750912E29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A5D3E-B790-4B76-BDBB-0DA5B11C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B8AC9-4F9C-4AA1-B098-D4BAC730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56328-CA20-4C29-BBB1-AF3106D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84471-2CB1-472B-8376-55D741AC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44DC8-3135-4639-8915-9AFA75ED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76538F-0D6B-475C-B5F8-520E687C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A434D-7AF3-4C25-99F7-836AB6EA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11558-5A51-41FA-9B01-9EFCD2F6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1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51077-F5CC-4283-97B9-D9B2481A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47FF35-75ED-4C4D-9C19-AB0F5B0E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03DEC-ACEA-4C05-A50E-5273ABF6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576968-069C-4714-B0B5-E2506799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2F4B4-72B8-499C-A149-C6179BFF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3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08FDD-F421-41B7-8FC5-57C9E665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2542AB-2BBD-463F-9CEF-FBC9A82F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98310C-D9FF-4131-BAA3-E46D5EDA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DB6B3F-3592-43D6-B90C-A2591713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468D41-7709-4DD3-9DCF-E843D3DF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9AC05B-1DB9-4F8D-B8AE-8C4C9112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8835C-7F62-455B-ABEE-5BF6AB35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66BBD4-0EA0-4D4A-B00B-D7D25548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BA8968-9C02-49DC-9518-6B26A41BF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D0470-043E-46B8-8C3F-66372CAAD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313BA2-0897-4C3D-A946-FE37868BE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277212-23C9-4BBF-A193-0F0CCA78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8B3C23-E10A-46E7-B4DB-0EBCACAC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BABBC3-C96D-44E2-BD33-081C354C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347C3-29A0-4097-9158-EDBB70A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CE06A3-8302-4FF5-BDA6-E55D2F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D334C6-7BA9-4387-BB1D-91476A86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08389-C187-413C-85BE-33A34C3D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04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A9EE87-46F0-4F79-8206-DAB7F11E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7FFD93-1651-4D3F-B7FB-9B2612A1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CFEFD1-2D7A-4D2B-8A7F-1C9B92CE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9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5E496-C855-48E5-B43E-36E87FDF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5ECE02-D37F-4DC3-AE42-0FF1BCD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9EFA5C-DC60-4BED-8EF6-7CC270F78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0C6943-2A51-44EE-9C60-6614C29E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E8E67D-137F-45BF-84CA-9E4369D4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5ABF57-AB20-48D6-B8F7-1E1AA8B6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4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577C2-4E6C-495D-A3DA-F126340F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3CD473-EBA2-4971-A4D7-B087C24E8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98A92A-4459-4224-9F2F-0FFDD732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277C52-51FA-4BEC-8DA3-88952A4B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32CC4-7CF7-4FD9-A144-95A67F9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E4E2BE-F193-4AA2-87B2-3687DE15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A90FC7-98FD-4FD7-BDB3-D560ADF5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7D7586-0929-40BD-B733-00DB5525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443F7-51BA-4C18-8E91-3C10DFC76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C4B0-B5F3-49FD-85B9-47C816E4E69F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1A2DA-A167-451C-BF76-27014230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D3C2E-FFB3-49E7-A5D9-967668AB1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158F-4CA4-4C51-8635-03CE71E2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A278D-397C-4B47-9449-0299EF7C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かんたん</a:t>
            </a:r>
            <a:r>
              <a:rPr lang="en-US" altLang="ja-JP" dirty="0" err="1"/>
              <a:t>WebAPI</a:t>
            </a:r>
            <a:r>
              <a:rPr lang="ja-JP" altLang="en-US" dirty="0"/>
              <a:t>開発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C6870-EC91-45B5-9C2C-974455680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橋本　浩史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E01D965-6CDC-47B2-BB7B-23D6DEBA1C3B}"/>
              </a:ext>
            </a:extLst>
          </p:cNvPr>
          <p:cNvSpPr/>
          <p:nvPr/>
        </p:nvSpPr>
        <p:spPr>
          <a:xfrm>
            <a:off x="755373" y="433249"/>
            <a:ext cx="5526157" cy="1378227"/>
          </a:xfrm>
          <a:prstGeom prst="wedgeEllipseCallout">
            <a:avLst>
              <a:gd name="adj1" fmla="val 14161"/>
              <a:gd name="adj2" fmla="val 89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TypeScript×Express.js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231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コードはこんな感じ・・・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126C54-696A-4BED-AE72-7F80139A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017"/>
            <a:ext cx="12192000" cy="369996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A03729-28FE-4B0F-943B-43353F4B3C7D}"/>
              </a:ext>
            </a:extLst>
          </p:cNvPr>
          <p:cNvSpPr txBox="1"/>
          <p:nvPr/>
        </p:nvSpPr>
        <p:spPr>
          <a:xfrm>
            <a:off x="400879" y="5622965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Hello world</a:t>
            </a:r>
            <a:r>
              <a:rPr kumimoji="1" lang="ja-JP" altLang="en-US" sz="3200" dirty="0"/>
              <a:t>なら</a:t>
            </a:r>
            <a:r>
              <a:rPr kumimoji="1" lang="en-US" altLang="ja-JP" sz="3200" dirty="0"/>
              <a:t>5~6</a:t>
            </a:r>
            <a:r>
              <a:rPr kumimoji="1" lang="ja-JP" altLang="en-US" sz="3200" dirty="0"/>
              <a:t>行で書け</a:t>
            </a:r>
            <a:r>
              <a:rPr lang="ja-JP" altLang="en-US" sz="3200" dirty="0"/>
              <a:t>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537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JSON</a:t>
            </a:r>
            <a:r>
              <a:rPr lang="ja-JP" altLang="en-US" sz="3200" dirty="0"/>
              <a:t>を返すのだって、こんなに簡単！</a:t>
            </a:r>
          </a:p>
          <a:p>
            <a:pPr marL="0" indent="0">
              <a:buNone/>
            </a:pPr>
            <a:endParaRPr lang="en-US" altLang="ja-JP" sz="32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33BD02A-CD91-45D7-BF2D-5B4D12E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175095"/>
            <a:ext cx="99536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そんな</a:t>
            </a:r>
            <a:r>
              <a:rPr lang="en-US" altLang="ja-JP" sz="6000" dirty="0"/>
              <a:t>Express.js</a:t>
            </a:r>
            <a:r>
              <a:rPr lang="ja-JP" altLang="en-US" sz="6000" dirty="0"/>
              <a:t>を使って</a:t>
            </a:r>
            <a:endParaRPr lang="en-US" altLang="ja-JP" sz="3600" dirty="0"/>
          </a:p>
          <a:p>
            <a:pPr marL="0" indent="0" algn="ctr">
              <a:buNone/>
            </a:pPr>
            <a:r>
              <a:rPr lang="en-US" altLang="ja-JP" sz="5500" dirty="0"/>
              <a:t>API</a:t>
            </a:r>
            <a:r>
              <a:rPr lang="ja-JP" altLang="en-US" sz="5500" dirty="0"/>
              <a:t>を作りたいと思います。</a:t>
            </a:r>
            <a:endParaRPr lang="en-US" altLang="ja-JP" sz="5500" dirty="0"/>
          </a:p>
        </p:txBody>
      </p:sp>
    </p:spTree>
    <p:extLst>
      <p:ext uri="{BB962C8B-B14F-4D97-AF65-F5344CB8AC3E}">
        <p14:creationId xmlns:p14="http://schemas.microsoft.com/office/powerpoint/2010/main" val="18656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sz="6000" dirty="0"/>
              <a:t>これから作る</a:t>
            </a:r>
            <a:r>
              <a:rPr lang="en-US" altLang="ja-JP" sz="6000" dirty="0"/>
              <a:t>API</a:t>
            </a:r>
            <a:r>
              <a:rPr lang="ja-JP" altLang="en-US" sz="6000" dirty="0"/>
              <a:t>の仕様</a:t>
            </a:r>
            <a:endParaRPr lang="en-US" altLang="ja-JP" sz="60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名称 </a:t>
            </a:r>
            <a:r>
              <a:rPr lang="en-US" altLang="ja-JP" sz="3600" dirty="0"/>
              <a:t>: </a:t>
            </a:r>
            <a:r>
              <a:rPr lang="ja-JP" altLang="en-US" sz="3600" dirty="0"/>
              <a:t>おみくじ</a:t>
            </a:r>
            <a:r>
              <a:rPr lang="en-US" altLang="ja-JP" sz="3600" dirty="0"/>
              <a:t>API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・アクセスすると、おみくじがはじまる。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・大吉</a:t>
            </a:r>
            <a:r>
              <a:rPr lang="en-US" altLang="ja-JP" sz="3600" dirty="0"/>
              <a:t>/</a:t>
            </a:r>
            <a:r>
              <a:rPr lang="ja-JP" altLang="en-US" sz="3600" dirty="0"/>
              <a:t>大凶二択のドキドキ仕様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・結果は</a:t>
            </a:r>
            <a:r>
              <a:rPr lang="en-US" altLang="ja-JP" sz="3600" dirty="0"/>
              <a:t>json</a:t>
            </a:r>
            <a:r>
              <a:rPr lang="ja-JP" altLang="en-US" sz="3600" dirty="0"/>
              <a:t>で利用者に通知する。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URI : [</a:t>
            </a:r>
            <a:r>
              <a:rPr lang="ja-JP" altLang="en-US" sz="3600" dirty="0"/>
              <a:t>ドメイン</a:t>
            </a:r>
            <a:r>
              <a:rPr lang="en-US" altLang="ja-JP" sz="3600" dirty="0"/>
              <a:t>]/</a:t>
            </a:r>
            <a:r>
              <a:rPr lang="en-US" altLang="ja-JP" sz="3600" dirty="0" err="1"/>
              <a:t>api</a:t>
            </a:r>
            <a:r>
              <a:rPr lang="en-US" altLang="ja-JP" sz="3600" dirty="0"/>
              <a:t>/v1/omikuji</a:t>
            </a:r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67188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じゃ、さっそく</a:t>
            </a:r>
            <a:endParaRPr kumimoji="1" lang="en-US" altLang="ja-JP" sz="4800" dirty="0"/>
          </a:p>
          <a:p>
            <a:pPr marL="0" indent="0" algn="ctr">
              <a:buNone/>
            </a:pPr>
            <a:r>
              <a:rPr lang="en-US" altLang="ja-JP" sz="6000" b="1" dirty="0"/>
              <a:t>Let’s </a:t>
            </a:r>
            <a:r>
              <a:rPr lang="ja-JP" altLang="en-US" sz="6000" b="1" dirty="0"/>
              <a:t>コーディ～ング </a:t>
            </a:r>
            <a:endParaRPr lang="en-US" altLang="ja-JP" sz="6000" b="1" dirty="0"/>
          </a:p>
        </p:txBody>
      </p:sp>
    </p:spTree>
    <p:extLst>
      <p:ext uri="{BB962C8B-B14F-4D97-AF65-F5344CB8AC3E}">
        <p14:creationId xmlns:p14="http://schemas.microsoft.com/office/powerpoint/2010/main" val="32713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おしまい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4296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ついにこの日が来ました。</a:t>
            </a:r>
          </a:p>
        </p:txBody>
      </p:sp>
    </p:spTree>
    <p:extLst>
      <p:ext uri="{BB962C8B-B14F-4D97-AF65-F5344CB8AC3E}">
        <p14:creationId xmlns:p14="http://schemas.microsoft.com/office/powerpoint/2010/main" val="208246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今日は記念すべき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4733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 err="1"/>
              <a:t>Fukuoka.ts</a:t>
            </a:r>
            <a:r>
              <a:rPr lang="ja-JP" altLang="en-US" sz="6000" dirty="0"/>
              <a:t>第一回！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04087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74" y="662609"/>
            <a:ext cx="6026426" cy="5514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6000" dirty="0"/>
              <a:t>飲んで</a:t>
            </a:r>
            <a:endParaRPr kumimoji="1"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楽しんで</a:t>
            </a:r>
            <a:endParaRPr lang="en-US" altLang="ja-JP" sz="6000" dirty="0"/>
          </a:p>
          <a:p>
            <a:pPr marL="0" indent="0">
              <a:buNone/>
            </a:pPr>
            <a:r>
              <a:rPr kumimoji="1" lang="ja-JP" altLang="en-US" sz="6000" dirty="0"/>
              <a:t>勉強しましょ～</a:t>
            </a:r>
            <a:endParaRPr kumimoji="1" lang="en-US" altLang="ja-JP" sz="6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BB6A7E-099B-4F27-AB13-6CB40E60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168413"/>
            <a:ext cx="4890880" cy="65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08E20-F938-4CCA-9C5E-64E30A8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自己紹介</a:t>
            </a:r>
            <a:endParaRPr kumimoji="1" lang="ja-JP" altLang="en-US" b="1" dirty="0"/>
          </a:p>
        </p:txBody>
      </p:sp>
      <p:pic>
        <p:nvPicPr>
          <p:cNvPr id="7" name="図プレースホルダー 5">
            <a:extLst>
              <a:ext uri="{FF2B5EF4-FFF2-40B4-BE49-F238E27FC236}">
                <a16:creationId xmlns:a16="http://schemas.microsoft.com/office/drawing/2014/main" id="{5D5EF56C-1C41-4DF7-A89E-5ABDF289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946" t="25054" r="7379" b="44780"/>
          <a:stretch/>
        </p:blipFill>
        <p:spPr>
          <a:xfrm>
            <a:off x="8187823" y="1690688"/>
            <a:ext cx="3258742" cy="4512772"/>
          </a:xfr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40C831-C056-4F80-A32E-F0B619CEEAE7}"/>
              </a:ext>
            </a:extLst>
          </p:cNvPr>
          <p:cNvSpPr/>
          <p:nvPr/>
        </p:nvSpPr>
        <p:spPr>
          <a:xfrm>
            <a:off x="956178" y="1377451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latin typeface="+mj-lt"/>
                <a:ea typeface="Meiryo UI" panose="020B0604030504040204" pitchFamily="50" charset="-128"/>
              </a:rPr>
              <a:t>西部ガス情報システム株式会社</a:t>
            </a:r>
            <a:endParaRPr lang="en-US" altLang="ja-JP" sz="3600" dirty="0">
              <a:latin typeface="+mj-lt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+mj-lt"/>
                <a:ea typeface="Meiryo UI" panose="020B0604030504040204" pitchFamily="50" charset="-128"/>
              </a:rPr>
              <a:t>はしもと　ひろし</a:t>
            </a:r>
            <a:br>
              <a:rPr lang="en-US" altLang="ja-JP" dirty="0">
                <a:latin typeface="+mj-lt"/>
                <a:ea typeface="Meiryo UI" panose="020B0604030504040204" pitchFamily="50" charset="-128"/>
              </a:rPr>
            </a:br>
            <a:r>
              <a:rPr lang="ja-JP" altLang="en-US" sz="6000" dirty="0">
                <a:latin typeface="+mj-lt"/>
                <a:ea typeface="Meiryo UI" panose="020B0604030504040204" pitchFamily="50" charset="-128"/>
              </a:rPr>
              <a:t>橋本　浩史 </a:t>
            </a:r>
            <a:r>
              <a:rPr lang="en-US" altLang="ja-JP" sz="6000" dirty="0">
                <a:latin typeface="+mj-lt"/>
                <a:ea typeface="Meiryo UI" panose="020B0604030504040204" pitchFamily="50" charset="-128"/>
              </a:rPr>
              <a:t>(26)</a:t>
            </a:r>
            <a:endParaRPr lang="ja-JP" altLang="en-US" sz="6000" dirty="0">
              <a:latin typeface="+mj-lt"/>
            </a:endParaRP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38761A15-ACEA-48E8-9208-7C5944A2E364}"/>
              </a:ext>
            </a:extLst>
          </p:cNvPr>
          <p:cNvSpPr txBox="1">
            <a:spLocks/>
          </p:cNvSpPr>
          <p:nvPr/>
        </p:nvSpPr>
        <p:spPr>
          <a:xfrm>
            <a:off x="2474519" y="4061688"/>
            <a:ext cx="2471518" cy="605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cap="none" dirty="0" err="1">
                <a:latin typeface="+mj-lt"/>
                <a:ea typeface="Meiryo UI" panose="020B0604030504040204" pitchFamily="50" charset="-128"/>
              </a:rPr>
              <a:t>hashiohiro</a:t>
            </a:r>
            <a:endParaRPr lang="ja-JP" altLang="en-US" sz="3200" cap="none" dirty="0"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339438B-2832-4E87-9D36-7A25C5546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7" y="3764381"/>
            <a:ext cx="1143000" cy="1143000"/>
          </a:xfrm>
          <a:prstGeom prst="rect">
            <a:avLst/>
          </a:prstGeom>
        </p:spPr>
      </p:pic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7CF600D5-48BB-49BE-A645-663A8248D4FD}"/>
              </a:ext>
            </a:extLst>
          </p:cNvPr>
          <p:cNvSpPr txBox="1">
            <a:spLocks/>
          </p:cNvSpPr>
          <p:nvPr/>
        </p:nvSpPr>
        <p:spPr>
          <a:xfrm>
            <a:off x="1013467" y="5597651"/>
            <a:ext cx="5586116" cy="605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kumimoji="1"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cap="none" dirty="0">
                <a:latin typeface="+mj-lt"/>
                <a:ea typeface="Meiryo UI" panose="020B0604030504040204" pitchFamily="50" charset="-128"/>
              </a:rPr>
              <a:t>飲み　</a:t>
            </a:r>
            <a:r>
              <a:rPr lang="en-US" altLang="ja-JP" sz="3200" cap="none" dirty="0">
                <a:latin typeface="+mj-lt"/>
                <a:ea typeface="Meiryo UI" panose="020B0604030504040204" pitchFamily="50" charset="-128"/>
              </a:rPr>
              <a:t>×</a:t>
            </a:r>
            <a:r>
              <a:rPr lang="ja-JP" altLang="en-US" sz="3200" cap="none" dirty="0">
                <a:latin typeface="+mj-lt"/>
                <a:ea typeface="Meiryo UI" panose="020B0604030504040204" pitchFamily="50" charset="-128"/>
              </a:rPr>
              <a:t>　プログラミング</a:t>
            </a:r>
            <a:endParaRPr lang="en-US" altLang="ja-JP" sz="3200" cap="none" dirty="0"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今日お話しするテーマは</a:t>
            </a:r>
          </a:p>
        </p:txBody>
      </p:sp>
    </p:spTree>
    <p:extLst>
      <p:ext uri="{BB962C8B-B14F-4D97-AF65-F5344CB8AC3E}">
        <p14:creationId xmlns:p14="http://schemas.microsoft.com/office/powerpoint/2010/main" val="261789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/>
              <a:t>TypeScript × Express.js</a:t>
            </a:r>
          </a:p>
          <a:p>
            <a:pPr marL="0" indent="0" algn="ctr">
              <a:buNone/>
            </a:pPr>
            <a:r>
              <a:rPr kumimoji="1" lang="ja-JP" altLang="en-US" sz="6000" dirty="0"/>
              <a:t>かんたん</a:t>
            </a:r>
            <a:r>
              <a:rPr kumimoji="1" lang="en-US" altLang="ja-JP" sz="6000" dirty="0" err="1"/>
              <a:t>WebAPI</a:t>
            </a:r>
            <a:r>
              <a:rPr kumimoji="1" lang="ja-JP" altLang="en-US" sz="6000" dirty="0"/>
              <a:t>開発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70667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4D12-96E6-4CE4-A52C-A73626A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dirty="0"/>
              <a:t>Express.js</a:t>
            </a:r>
          </a:p>
          <a:p>
            <a:pPr marL="0" indent="0" algn="ctr">
              <a:buNone/>
            </a:pPr>
            <a:r>
              <a:rPr kumimoji="1" lang="en-US" altLang="ja-JP" sz="3200" dirty="0"/>
              <a:t>Node.js</a:t>
            </a:r>
            <a:r>
              <a:rPr lang="ja-JP" altLang="en-US" sz="3200" dirty="0"/>
              <a:t>で動くライトウェイトな</a:t>
            </a:r>
            <a:r>
              <a:rPr lang="en-US" altLang="ja-JP" sz="3200" dirty="0"/>
              <a:t>Web</a:t>
            </a:r>
            <a:r>
              <a:rPr lang="ja-JP" altLang="en-US" sz="3200" dirty="0"/>
              <a:t>フレームワーク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4073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157</Words>
  <Application>Microsoft Office PowerPoint</Application>
  <PresentationFormat>ワイド画面</PresentationFormat>
  <Paragraphs>36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かんたんWebAPI開発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自己紹介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かんたんWebAPI開発</dc:title>
  <dc:creator>浩史 橋本</dc:creator>
  <cp:lastModifiedBy>浩史 橋本</cp:lastModifiedBy>
  <cp:revision>39</cp:revision>
  <dcterms:created xsi:type="dcterms:W3CDTF">2019-06-17T23:12:47Z</dcterms:created>
  <dcterms:modified xsi:type="dcterms:W3CDTF">2019-06-18T04:39:36Z</dcterms:modified>
</cp:coreProperties>
</file>