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3284200" cy="5256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27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525" y="860218"/>
            <a:ext cx="9963150" cy="1829941"/>
          </a:xfrm>
        </p:spPr>
        <p:txBody>
          <a:bodyPr anchor="b"/>
          <a:lstStyle>
            <a:lvl1pPr algn="ctr">
              <a:defRPr sz="4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525" y="2760729"/>
            <a:ext cx="9963150" cy="1269034"/>
          </a:xfrm>
        </p:spPr>
        <p:txBody>
          <a:bodyPr/>
          <a:lstStyle>
            <a:lvl1pPr marL="0" indent="0" algn="ctr">
              <a:buNone/>
              <a:defRPr sz="1839"/>
            </a:lvl1pPr>
            <a:lvl2pPr marL="350398" indent="0" algn="ctr">
              <a:buNone/>
              <a:defRPr sz="1533"/>
            </a:lvl2pPr>
            <a:lvl3pPr marL="700796" indent="0" algn="ctr">
              <a:buNone/>
              <a:defRPr sz="1380"/>
            </a:lvl3pPr>
            <a:lvl4pPr marL="1051194" indent="0" algn="ctr">
              <a:buNone/>
              <a:defRPr sz="1226"/>
            </a:lvl4pPr>
            <a:lvl5pPr marL="1401592" indent="0" algn="ctr">
              <a:buNone/>
              <a:defRPr sz="1226"/>
            </a:lvl5pPr>
            <a:lvl6pPr marL="1751990" indent="0" algn="ctr">
              <a:buNone/>
              <a:defRPr sz="1226"/>
            </a:lvl6pPr>
            <a:lvl7pPr marL="2102388" indent="0" algn="ctr">
              <a:buNone/>
              <a:defRPr sz="1226"/>
            </a:lvl7pPr>
            <a:lvl8pPr marL="2452787" indent="0" algn="ctr">
              <a:buNone/>
              <a:defRPr sz="1226"/>
            </a:lvl8pPr>
            <a:lvl9pPr marL="2803185" indent="0" algn="ctr">
              <a:buNone/>
              <a:defRPr sz="12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F765-819D-40C2-A3C5-E5643A0D8B27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59-8A6D-4702-9F9D-F46EB3F907C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112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F765-819D-40C2-A3C5-E5643A0D8B27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59-8A6D-4702-9F9D-F46EB3F907C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566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06505" y="279844"/>
            <a:ext cx="2864406" cy="44543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289" y="279844"/>
            <a:ext cx="8427164" cy="44543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F765-819D-40C2-A3C5-E5643A0D8B27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59-8A6D-4702-9F9D-F46EB3F907C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4036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F765-819D-40C2-A3C5-E5643A0D8B27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59-8A6D-4702-9F9D-F46EB3F907C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426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370" y="1310404"/>
            <a:ext cx="11457623" cy="2186438"/>
          </a:xfrm>
        </p:spPr>
        <p:txBody>
          <a:bodyPr anchor="b"/>
          <a:lstStyle>
            <a:lvl1pPr>
              <a:defRPr sz="4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70" y="3517527"/>
            <a:ext cx="11457623" cy="1149796"/>
          </a:xfrm>
        </p:spPr>
        <p:txBody>
          <a:bodyPr/>
          <a:lstStyle>
            <a:lvl1pPr marL="0" indent="0">
              <a:buNone/>
              <a:defRPr sz="1839">
                <a:solidFill>
                  <a:schemeClr val="tx1">
                    <a:tint val="82000"/>
                  </a:schemeClr>
                </a:solidFill>
              </a:defRPr>
            </a:lvl1pPr>
            <a:lvl2pPr marL="350398" indent="0">
              <a:buNone/>
              <a:defRPr sz="1533">
                <a:solidFill>
                  <a:schemeClr val="tx1">
                    <a:tint val="82000"/>
                  </a:schemeClr>
                </a:solidFill>
              </a:defRPr>
            </a:lvl2pPr>
            <a:lvl3pPr marL="700796" indent="0">
              <a:buNone/>
              <a:defRPr sz="1380">
                <a:solidFill>
                  <a:schemeClr val="tx1">
                    <a:tint val="82000"/>
                  </a:schemeClr>
                </a:solidFill>
              </a:defRPr>
            </a:lvl3pPr>
            <a:lvl4pPr marL="1051194" indent="0">
              <a:buNone/>
              <a:defRPr sz="1226">
                <a:solidFill>
                  <a:schemeClr val="tx1">
                    <a:tint val="82000"/>
                  </a:schemeClr>
                </a:solidFill>
              </a:defRPr>
            </a:lvl4pPr>
            <a:lvl5pPr marL="1401592" indent="0">
              <a:buNone/>
              <a:defRPr sz="1226">
                <a:solidFill>
                  <a:schemeClr val="tx1">
                    <a:tint val="82000"/>
                  </a:schemeClr>
                </a:solidFill>
              </a:defRPr>
            </a:lvl5pPr>
            <a:lvl6pPr marL="1751990" indent="0">
              <a:buNone/>
              <a:defRPr sz="1226">
                <a:solidFill>
                  <a:schemeClr val="tx1">
                    <a:tint val="82000"/>
                  </a:schemeClr>
                </a:solidFill>
              </a:defRPr>
            </a:lvl6pPr>
            <a:lvl7pPr marL="2102388" indent="0">
              <a:buNone/>
              <a:defRPr sz="1226">
                <a:solidFill>
                  <a:schemeClr val="tx1">
                    <a:tint val="82000"/>
                  </a:schemeClr>
                </a:solidFill>
              </a:defRPr>
            </a:lvl7pPr>
            <a:lvl8pPr marL="2452787" indent="0">
              <a:buNone/>
              <a:defRPr sz="1226">
                <a:solidFill>
                  <a:schemeClr val="tx1">
                    <a:tint val="82000"/>
                  </a:schemeClr>
                </a:solidFill>
              </a:defRPr>
            </a:lvl8pPr>
            <a:lvl9pPr marL="2803185" indent="0">
              <a:buNone/>
              <a:defRPr sz="122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F765-819D-40C2-A3C5-E5643A0D8B27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59-8A6D-4702-9F9D-F46EB3F907C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200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289" y="1399223"/>
            <a:ext cx="5645785" cy="3335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5126" y="1399223"/>
            <a:ext cx="5645785" cy="3335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F765-819D-40C2-A3C5-E5643A0D8B27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59-8A6D-4702-9F9D-F46EB3F907C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715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19" y="279845"/>
            <a:ext cx="11457623" cy="10159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019" y="1288503"/>
            <a:ext cx="5619839" cy="631475"/>
          </a:xfrm>
        </p:spPr>
        <p:txBody>
          <a:bodyPr anchor="b"/>
          <a:lstStyle>
            <a:lvl1pPr marL="0" indent="0">
              <a:buNone/>
              <a:defRPr sz="1839" b="1"/>
            </a:lvl1pPr>
            <a:lvl2pPr marL="350398" indent="0">
              <a:buNone/>
              <a:defRPr sz="1533" b="1"/>
            </a:lvl2pPr>
            <a:lvl3pPr marL="700796" indent="0">
              <a:buNone/>
              <a:defRPr sz="1380" b="1"/>
            </a:lvl3pPr>
            <a:lvl4pPr marL="1051194" indent="0">
              <a:buNone/>
              <a:defRPr sz="1226" b="1"/>
            </a:lvl4pPr>
            <a:lvl5pPr marL="1401592" indent="0">
              <a:buNone/>
              <a:defRPr sz="1226" b="1"/>
            </a:lvl5pPr>
            <a:lvl6pPr marL="1751990" indent="0">
              <a:buNone/>
              <a:defRPr sz="1226" b="1"/>
            </a:lvl6pPr>
            <a:lvl7pPr marL="2102388" indent="0">
              <a:buNone/>
              <a:defRPr sz="1226" b="1"/>
            </a:lvl7pPr>
            <a:lvl8pPr marL="2452787" indent="0">
              <a:buNone/>
              <a:defRPr sz="1226" b="1"/>
            </a:lvl8pPr>
            <a:lvl9pPr marL="2803185" indent="0">
              <a:buNone/>
              <a:defRPr sz="12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19" y="1919978"/>
            <a:ext cx="5619839" cy="2823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25126" y="1288503"/>
            <a:ext cx="5647515" cy="631475"/>
          </a:xfrm>
        </p:spPr>
        <p:txBody>
          <a:bodyPr anchor="b"/>
          <a:lstStyle>
            <a:lvl1pPr marL="0" indent="0">
              <a:buNone/>
              <a:defRPr sz="1839" b="1"/>
            </a:lvl1pPr>
            <a:lvl2pPr marL="350398" indent="0">
              <a:buNone/>
              <a:defRPr sz="1533" b="1"/>
            </a:lvl2pPr>
            <a:lvl3pPr marL="700796" indent="0">
              <a:buNone/>
              <a:defRPr sz="1380" b="1"/>
            </a:lvl3pPr>
            <a:lvl4pPr marL="1051194" indent="0">
              <a:buNone/>
              <a:defRPr sz="1226" b="1"/>
            </a:lvl4pPr>
            <a:lvl5pPr marL="1401592" indent="0">
              <a:buNone/>
              <a:defRPr sz="1226" b="1"/>
            </a:lvl5pPr>
            <a:lvl6pPr marL="1751990" indent="0">
              <a:buNone/>
              <a:defRPr sz="1226" b="1"/>
            </a:lvl6pPr>
            <a:lvl7pPr marL="2102388" indent="0">
              <a:buNone/>
              <a:defRPr sz="1226" b="1"/>
            </a:lvl7pPr>
            <a:lvl8pPr marL="2452787" indent="0">
              <a:buNone/>
              <a:defRPr sz="1226" b="1"/>
            </a:lvl8pPr>
            <a:lvl9pPr marL="2803185" indent="0">
              <a:buNone/>
              <a:defRPr sz="12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25126" y="1919978"/>
            <a:ext cx="5647515" cy="2823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F765-819D-40C2-A3C5-E5643A0D8B27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59-8A6D-4702-9F9D-F46EB3F907C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47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F765-819D-40C2-A3C5-E5643A0D8B27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59-8A6D-4702-9F9D-F46EB3F907C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7255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F765-819D-40C2-A3C5-E5643A0D8B27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59-8A6D-4702-9F9D-F46EB3F907C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530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20" y="350414"/>
            <a:ext cx="4284500" cy="1226450"/>
          </a:xfrm>
        </p:spPr>
        <p:txBody>
          <a:bodyPr anchor="b"/>
          <a:lstStyle>
            <a:lvl1pPr>
              <a:defRPr sz="24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7515" y="756798"/>
            <a:ext cx="6725126" cy="3735318"/>
          </a:xfrm>
        </p:spPr>
        <p:txBody>
          <a:bodyPr/>
          <a:lstStyle>
            <a:lvl1pPr>
              <a:defRPr sz="2452"/>
            </a:lvl1pPr>
            <a:lvl2pPr>
              <a:defRPr sz="2146"/>
            </a:lvl2pPr>
            <a:lvl3pPr>
              <a:defRPr sz="1839"/>
            </a:lvl3pPr>
            <a:lvl4pPr>
              <a:defRPr sz="1533"/>
            </a:lvl4pPr>
            <a:lvl5pPr>
              <a:defRPr sz="1533"/>
            </a:lvl5pPr>
            <a:lvl6pPr>
              <a:defRPr sz="1533"/>
            </a:lvl6pPr>
            <a:lvl7pPr>
              <a:defRPr sz="1533"/>
            </a:lvl7pPr>
            <a:lvl8pPr>
              <a:defRPr sz="1533"/>
            </a:lvl8pPr>
            <a:lvl9pPr>
              <a:defRPr sz="1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5020" y="1576864"/>
            <a:ext cx="4284500" cy="2921335"/>
          </a:xfrm>
        </p:spPr>
        <p:txBody>
          <a:bodyPr/>
          <a:lstStyle>
            <a:lvl1pPr marL="0" indent="0">
              <a:buNone/>
              <a:defRPr sz="1226"/>
            </a:lvl1pPr>
            <a:lvl2pPr marL="350398" indent="0">
              <a:buNone/>
              <a:defRPr sz="1073"/>
            </a:lvl2pPr>
            <a:lvl3pPr marL="700796" indent="0">
              <a:buNone/>
              <a:defRPr sz="920"/>
            </a:lvl3pPr>
            <a:lvl4pPr marL="1051194" indent="0">
              <a:buNone/>
              <a:defRPr sz="766"/>
            </a:lvl4pPr>
            <a:lvl5pPr marL="1401592" indent="0">
              <a:buNone/>
              <a:defRPr sz="766"/>
            </a:lvl5pPr>
            <a:lvl6pPr marL="1751990" indent="0">
              <a:buNone/>
              <a:defRPr sz="766"/>
            </a:lvl6pPr>
            <a:lvl7pPr marL="2102388" indent="0">
              <a:buNone/>
              <a:defRPr sz="766"/>
            </a:lvl7pPr>
            <a:lvl8pPr marL="2452787" indent="0">
              <a:buNone/>
              <a:defRPr sz="766"/>
            </a:lvl8pPr>
            <a:lvl9pPr marL="2803185" indent="0">
              <a:buNone/>
              <a:defRPr sz="7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F765-819D-40C2-A3C5-E5643A0D8B27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59-8A6D-4702-9F9D-F46EB3F907C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78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20" y="350414"/>
            <a:ext cx="4284500" cy="1226450"/>
          </a:xfrm>
        </p:spPr>
        <p:txBody>
          <a:bodyPr anchor="b"/>
          <a:lstStyle>
            <a:lvl1pPr>
              <a:defRPr sz="24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7515" y="756798"/>
            <a:ext cx="6725126" cy="3735318"/>
          </a:xfrm>
        </p:spPr>
        <p:txBody>
          <a:bodyPr anchor="t"/>
          <a:lstStyle>
            <a:lvl1pPr marL="0" indent="0">
              <a:buNone/>
              <a:defRPr sz="2452"/>
            </a:lvl1pPr>
            <a:lvl2pPr marL="350398" indent="0">
              <a:buNone/>
              <a:defRPr sz="2146"/>
            </a:lvl2pPr>
            <a:lvl3pPr marL="700796" indent="0">
              <a:buNone/>
              <a:defRPr sz="1839"/>
            </a:lvl3pPr>
            <a:lvl4pPr marL="1051194" indent="0">
              <a:buNone/>
              <a:defRPr sz="1533"/>
            </a:lvl4pPr>
            <a:lvl5pPr marL="1401592" indent="0">
              <a:buNone/>
              <a:defRPr sz="1533"/>
            </a:lvl5pPr>
            <a:lvl6pPr marL="1751990" indent="0">
              <a:buNone/>
              <a:defRPr sz="1533"/>
            </a:lvl6pPr>
            <a:lvl7pPr marL="2102388" indent="0">
              <a:buNone/>
              <a:defRPr sz="1533"/>
            </a:lvl7pPr>
            <a:lvl8pPr marL="2452787" indent="0">
              <a:buNone/>
              <a:defRPr sz="1533"/>
            </a:lvl8pPr>
            <a:lvl9pPr marL="2803185" indent="0">
              <a:buNone/>
              <a:defRPr sz="1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5020" y="1576864"/>
            <a:ext cx="4284500" cy="2921335"/>
          </a:xfrm>
        </p:spPr>
        <p:txBody>
          <a:bodyPr/>
          <a:lstStyle>
            <a:lvl1pPr marL="0" indent="0">
              <a:buNone/>
              <a:defRPr sz="1226"/>
            </a:lvl1pPr>
            <a:lvl2pPr marL="350398" indent="0">
              <a:buNone/>
              <a:defRPr sz="1073"/>
            </a:lvl2pPr>
            <a:lvl3pPr marL="700796" indent="0">
              <a:buNone/>
              <a:defRPr sz="920"/>
            </a:lvl3pPr>
            <a:lvl4pPr marL="1051194" indent="0">
              <a:buNone/>
              <a:defRPr sz="766"/>
            </a:lvl4pPr>
            <a:lvl5pPr marL="1401592" indent="0">
              <a:buNone/>
              <a:defRPr sz="766"/>
            </a:lvl5pPr>
            <a:lvl6pPr marL="1751990" indent="0">
              <a:buNone/>
              <a:defRPr sz="766"/>
            </a:lvl6pPr>
            <a:lvl7pPr marL="2102388" indent="0">
              <a:buNone/>
              <a:defRPr sz="766"/>
            </a:lvl7pPr>
            <a:lvl8pPr marL="2452787" indent="0">
              <a:buNone/>
              <a:defRPr sz="766"/>
            </a:lvl8pPr>
            <a:lvl9pPr marL="2803185" indent="0">
              <a:buNone/>
              <a:defRPr sz="7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F765-819D-40C2-A3C5-E5643A0D8B27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59-8A6D-4702-9F9D-F46EB3F907C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4708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289" y="279845"/>
            <a:ext cx="11457623" cy="101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89" y="1399223"/>
            <a:ext cx="11457623" cy="3335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3289" y="4871731"/>
            <a:ext cx="2988945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2F765-819D-40C2-A3C5-E5643A0D8B27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00391" y="4871731"/>
            <a:ext cx="4483418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81966" y="4871731"/>
            <a:ext cx="2988945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6EFC59-8A6D-4702-9F9D-F46EB3F907C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0229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00796" rtl="0" eaLnBrk="1" latinLnBrk="0" hangingPunct="1">
        <a:lnSpc>
          <a:spcPct val="90000"/>
        </a:lnSpc>
        <a:spcBef>
          <a:spcPct val="0"/>
        </a:spcBef>
        <a:buNone/>
        <a:defRPr sz="33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199" indent="-175199" algn="l" defTabSz="700796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2146" kern="1200">
          <a:solidFill>
            <a:schemeClr val="tx1"/>
          </a:solidFill>
          <a:latin typeface="+mn-lt"/>
          <a:ea typeface="+mn-ea"/>
          <a:cs typeface="+mn-cs"/>
        </a:defRPr>
      </a:lvl1pPr>
      <a:lvl2pPr marL="525597" indent="-175199" algn="l" defTabSz="70079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839" kern="1200">
          <a:solidFill>
            <a:schemeClr val="tx1"/>
          </a:solidFill>
          <a:latin typeface="+mn-lt"/>
          <a:ea typeface="+mn-ea"/>
          <a:cs typeface="+mn-cs"/>
        </a:defRPr>
      </a:lvl2pPr>
      <a:lvl3pPr marL="875995" indent="-175199" algn="l" defTabSz="70079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3pPr>
      <a:lvl4pPr marL="1226393" indent="-175199" algn="l" defTabSz="70079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576791" indent="-175199" algn="l" defTabSz="70079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927189" indent="-175199" algn="l" defTabSz="70079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277588" indent="-175199" algn="l" defTabSz="70079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627986" indent="-175199" algn="l" defTabSz="70079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978384" indent="-175199" algn="l" defTabSz="70079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0796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1pPr>
      <a:lvl2pPr marL="350398" algn="l" defTabSz="700796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700796" algn="l" defTabSz="700796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051194" algn="l" defTabSz="700796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401592" algn="l" defTabSz="700796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751990" algn="l" defTabSz="700796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102388" algn="l" defTabSz="700796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452787" algn="l" defTabSz="700796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803185" algn="l" defTabSz="700796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_\new logo MCS.jpg">
            <a:extLst>
              <a:ext uri="{FF2B5EF4-FFF2-40B4-BE49-F238E27FC236}">
                <a16:creationId xmlns:a16="http://schemas.microsoft.com/office/drawing/2014/main" id="{AF4F64DF-0063-E09E-591C-5DCC9A44F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5" y="61000"/>
            <a:ext cx="1466597" cy="1466597"/>
          </a:xfrm>
          <a:prstGeom prst="ellipse">
            <a:avLst/>
          </a:prstGeom>
          <a:ln w="3175" cap="rnd">
            <a:solidFill>
              <a:srgbClr val="00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rain with circuit board&#10;&#10;Description automatically generated">
            <a:extLst>
              <a:ext uri="{FF2B5EF4-FFF2-40B4-BE49-F238E27FC236}">
                <a16:creationId xmlns:a16="http://schemas.microsoft.com/office/drawing/2014/main" id="{90C4DB8F-CED4-C5B3-E34C-61AAAE144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648" y="57875"/>
            <a:ext cx="1269677" cy="1355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64209B-E5B8-898F-C3E2-5AF2485C7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648" y="1311074"/>
            <a:ext cx="4928000" cy="3532941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640B03-27F3-E2F4-C9FE-C168A7E643BB}"/>
              </a:ext>
            </a:extLst>
          </p:cNvPr>
          <p:cNvSpPr txBox="1"/>
          <p:nvPr/>
        </p:nvSpPr>
        <p:spPr>
          <a:xfrm>
            <a:off x="2575025" y="82354"/>
            <a:ext cx="8134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pc="600" dirty="0">
                <a:latin typeface="Aptos Black" panose="020F0502020204030204" pitchFamily="34" charset="0"/>
              </a:rPr>
              <a:t>LEGAL AI ASSISTANT</a:t>
            </a:r>
            <a:endParaRPr lang="en-PK" sz="5400" spc="600" dirty="0">
              <a:latin typeface="Aptos Black" panose="020F0502020204030204" pitchFamily="34" charset="0"/>
            </a:endParaRPr>
          </a:p>
        </p:txBody>
      </p:sp>
      <p:pic>
        <p:nvPicPr>
          <p:cNvPr id="1028" name="Picture 4" descr="Add file - Free interface icons">
            <a:extLst>
              <a:ext uri="{FF2B5EF4-FFF2-40B4-BE49-F238E27FC236}">
                <a16:creationId xmlns:a16="http://schemas.microsoft.com/office/drawing/2014/main" id="{65D8FDD6-F2C2-CEE0-CD27-67D9C76D7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35" y="1339609"/>
            <a:ext cx="850460" cy="85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Career Toolkit | Blog">
            <a:extLst>
              <a:ext uri="{FF2B5EF4-FFF2-40B4-BE49-F238E27FC236}">
                <a16:creationId xmlns:a16="http://schemas.microsoft.com/office/drawing/2014/main" id="{0E0B3A4C-9362-B60E-4C90-F7B252A8C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39" y="2478285"/>
            <a:ext cx="1457072" cy="145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mmary - Free business and finance icons">
            <a:extLst>
              <a:ext uri="{FF2B5EF4-FFF2-40B4-BE49-F238E27FC236}">
                <a16:creationId xmlns:a16="http://schemas.microsoft.com/office/drawing/2014/main" id="{E02377D0-26D6-4D6D-59E3-FC095CCF2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33" y="3945561"/>
            <a:ext cx="1029054" cy="102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4793BF-6E9B-99C2-82AE-08CAAF4B15FB}"/>
              </a:ext>
            </a:extLst>
          </p:cNvPr>
          <p:cNvSpPr txBox="1"/>
          <p:nvPr/>
        </p:nvSpPr>
        <p:spPr>
          <a:xfrm>
            <a:off x="3053658" y="1441674"/>
            <a:ext cx="405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formatted legal contract using textual prompts</a:t>
            </a:r>
            <a:endParaRPr lang="en-P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5AC8B4-6125-ACDC-D0D5-7394286EA360}"/>
              </a:ext>
            </a:extLst>
          </p:cNvPr>
          <p:cNvSpPr txBox="1"/>
          <p:nvPr/>
        </p:nvSpPr>
        <p:spPr>
          <a:xfrm>
            <a:off x="3053658" y="2884979"/>
            <a:ext cx="405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Regenerate any portion of contract using prompt</a:t>
            </a:r>
            <a:endParaRPr lang="en-P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56665-BC01-A27B-B488-46A6D1107C80}"/>
              </a:ext>
            </a:extLst>
          </p:cNvPr>
          <p:cNvSpPr txBox="1"/>
          <p:nvPr/>
        </p:nvSpPr>
        <p:spPr>
          <a:xfrm>
            <a:off x="3053658" y="4328284"/>
            <a:ext cx="374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Summarize entire contract on a single click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7767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diagram of a process&#10;&#10;Description automatically generated">
            <a:extLst>
              <a:ext uri="{FF2B5EF4-FFF2-40B4-BE49-F238E27FC236}">
                <a16:creationId xmlns:a16="http://schemas.microsoft.com/office/drawing/2014/main" id="{1D6BD65E-3D46-8423-EECE-9C8A495B0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211" y="2303364"/>
            <a:ext cx="7547989" cy="2952849"/>
          </a:xfrm>
          <a:prstGeom prst="rect">
            <a:avLst/>
          </a:prstGeom>
        </p:spPr>
      </p:pic>
      <p:pic>
        <p:nvPicPr>
          <p:cNvPr id="4" name="Picture 2" descr="G:\_\new logo MCS.jpg">
            <a:extLst>
              <a:ext uri="{FF2B5EF4-FFF2-40B4-BE49-F238E27FC236}">
                <a16:creationId xmlns:a16="http://schemas.microsoft.com/office/drawing/2014/main" id="{AF4F64DF-0063-E09E-591C-5DCC9A44F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5" y="61000"/>
            <a:ext cx="1466597" cy="1466597"/>
          </a:xfrm>
          <a:prstGeom prst="ellipse">
            <a:avLst/>
          </a:prstGeom>
          <a:ln w="3175" cap="rnd">
            <a:solidFill>
              <a:srgbClr val="00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rain with circuit board&#10;&#10;Description automatically generated">
            <a:extLst>
              <a:ext uri="{FF2B5EF4-FFF2-40B4-BE49-F238E27FC236}">
                <a16:creationId xmlns:a16="http://schemas.microsoft.com/office/drawing/2014/main" id="{90C4DB8F-CED4-C5B3-E34C-61AAAE144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648" y="57875"/>
            <a:ext cx="1269677" cy="1355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640B03-27F3-E2F4-C9FE-C168A7E643BB}"/>
              </a:ext>
            </a:extLst>
          </p:cNvPr>
          <p:cNvSpPr txBox="1"/>
          <p:nvPr/>
        </p:nvSpPr>
        <p:spPr>
          <a:xfrm>
            <a:off x="2226857" y="-82865"/>
            <a:ext cx="90505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spc="600" dirty="0">
                <a:latin typeface="Aptos Black" panose="020F0502020204030204" pitchFamily="34" charset="0"/>
              </a:rPr>
              <a:t>MILGPT</a:t>
            </a:r>
          </a:p>
          <a:p>
            <a:pPr algn="ctr"/>
            <a:r>
              <a:rPr lang="en-US" sz="5400" spc="600" dirty="0">
                <a:latin typeface="Aptos Black" panose="020F0502020204030204" pitchFamily="34" charset="0"/>
              </a:rPr>
              <a:t>DOMAIN SPECIFIC LLM</a:t>
            </a:r>
            <a:endParaRPr lang="en-PK" sz="5400" spc="600" dirty="0">
              <a:latin typeface="Aptos Black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ACA4-C633-16FC-0648-31C13BCBE10D}"/>
              </a:ext>
            </a:extLst>
          </p:cNvPr>
          <p:cNvSpPr txBox="1"/>
          <p:nvPr/>
        </p:nvSpPr>
        <p:spPr>
          <a:xfrm>
            <a:off x="3742715" y="1788991"/>
            <a:ext cx="6018837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Step into the future of military intelligence with cutting-edge Domain-Specific Large Language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AA55D-F848-289C-53CB-97C8CFDDE0EA}"/>
              </a:ext>
            </a:extLst>
          </p:cNvPr>
          <p:cNvSpPr txBox="1"/>
          <p:nvPr/>
        </p:nvSpPr>
        <p:spPr>
          <a:xfrm>
            <a:off x="403843" y="2628106"/>
            <a:ext cx="4770040" cy="281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 Black" panose="020B0004020202020204" pitchFamily="34" charset="0"/>
              </a:rPr>
              <a:t>Insightful information retrieval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 Black" panose="020B0004020202020204" pitchFamily="34" charset="0"/>
              </a:rPr>
              <a:t>Adaptive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 Black" panose="020B0004020202020204" pitchFamily="34" charset="0"/>
              </a:rPr>
              <a:t>Completely offline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 Black" panose="020B0004020202020204" pitchFamily="34" charset="0"/>
              </a:rPr>
              <a:t>Trained on 23,000 Q&amp;A pairs generated form just 50 books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78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_\new logo MCS.jpg">
            <a:extLst>
              <a:ext uri="{FF2B5EF4-FFF2-40B4-BE49-F238E27FC236}">
                <a16:creationId xmlns:a16="http://schemas.microsoft.com/office/drawing/2014/main" id="{AF4F64DF-0063-E09E-591C-5DCC9A44F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5" y="61000"/>
            <a:ext cx="1466597" cy="1466597"/>
          </a:xfrm>
          <a:prstGeom prst="ellipse">
            <a:avLst/>
          </a:prstGeom>
          <a:ln w="3175" cap="rnd">
            <a:solidFill>
              <a:srgbClr val="00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rain with circuit board&#10;&#10;Description automatically generated">
            <a:extLst>
              <a:ext uri="{FF2B5EF4-FFF2-40B4-BE49-F238E27FC236}">
                <a16:creationId xmlns:a16="http://schemas.microsoft.com/office/drawing/2014/main" id="{90C4DB8F-CED4-C5B3-E34C-61AAAE144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648" y="57875"/>
            <a:ext cx="1269677" cy="1355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640B03-27F3-E2F4-C9FE-C168A7E643BB}"/>
              </a:ext>
            </a:extLst>
          </p:cNvPr>
          <p:cNvSpPr txBox="1"/>
          <p:nvPr/>
        </p:nvSpPr>
        <p:spPr>
          <a:xfrm>
            <a:off x="3035728" y="-27505"/>
            <a:ext cx="72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spc="600" dirty="0" err="1">
                <a:latin typeface="Aptos Black" panose="020F0502020204030204" pitchFamily="34" charset="0"/>
              </a:rPr>
              <a:t>TalkShow</a:t>
            </a:r>
            <a:r>
              <a:rPr lang="en-US" sz="5400" spc="600" dirty="0">
                <a:latin typeface="Aptos Black" panose="020F0502020204030204" pitchFamily="34" charset="0"/>
              </a:rPr>
              <a:t> Baithak</a:t>
            </a:r>
            <a:endParaRPr lang="en-PK" sz="5400" spc="600" dirty="0">
              <a:latin typeface="Aptos Black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ACA4-C633-16FC-0648-31C13BCBE10D}"/>
              </a:ext>
            </a:extLst>
          </p:cNvPr>
          <p:cNvSpPr txBox="1"/>
          <p:nvPr/>
        </p:nvSpPr>
        <p:spPr>
          <a:xfrm>
            <a:off x="3493784" y="936307"/>
            <a:ext cx="6018837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Talk to your host after the program is over using Talk Show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AA55D-F848-289C-53CB-97C8CFDDE0EA}"/>
              </a:ext>
            </a:extLst>
          </p:cNvPr>
          <p:cNvSpPr txBox="1"/>
          <p:nvPr/>
        </p:nvSpPr>
        <p:spPr>
          <a:xfrm>
            <a:off x="81025" y="2343785"/>
            <a:ext cx="5244603" cy="235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 Black" panose="020B0004020202020204" pitchFamily="34" charset="0"/>
              </a:rPr>
              <a:t>Discuss topics and get more insights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 Black" panose="020B0004020202020204" pitchFamily="34" charset="0"/>
              </a:rPr>
              <a:t>Chat with your AI generated host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 Black" panose="020B0004020202020204" pitchFamily="34" charset="0"/>
              </a:rPr>
              <a:t>Never miss important details about latest news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ptos Black" panose="020B00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5C9280-F6BB-A267-BF54-C5572DBD1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250" y="2119069"/>
            <a:ext cx="7572214" cy="28057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4881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94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Black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Usman Zia</dc:creator>
  <cp:lastModifiedBy>Usman Zia</cp:lastModifiedBy>
  <cp:revision>2</cp:revision>
  <dcterms:created xsi:type="dcterms:W3CDTF">2024-06-07T17:55:18Z</dcterms:created>
  <dcterms:modified xsi:type="dcterms:W3CDTF">2024-06-07T18:53:56Z</dcterms:modified>
</cp:coreProperties>
</file>