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864F-6C98-8A23-6C6C-A72B5855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260A-A46D-E8E5-EAAD-7EDD5E0A6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1979-BE20-B459-0E3D-B505F9A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E239-D985-5713-F4B6-4EA14723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011C-8214-FA6C-C837-8A39E90A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A089-7C03-0EFC-A00D-B478F06F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C4DF-9A0B-02E2-069F-236A17D6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74C-CAF3-DABD-4898-CA3950D1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BD22-9A6D-C2CB-2AE9-9C24D719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F77D-0027-5684-5F7D-8FAB152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8506D-9513-32F0-B276-90EB2E7C7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4FEE-0EE4-97C7-C7EB-AB2CB403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DD9F-5BAA-8B60-32A0-929D53D9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9A8A-9A0E-67C3-39DA-09155AE5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6A67-C3A9-7598-F47A-C03E06E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F9B9-2F0A-91E9-168D-72AACAA6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1B9-DE57-2E34-54C9-23F5FFEA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145B-E924-1E5A-BFB9-E42D2E73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1BAF-4255-3A60-D3BD-9B46B42A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1DE8-61D6-7882-0497-4258CC2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412A-5FFF-A5DC-D7BC-2D9CFAEF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8968-5710-DBEE-9713-4F22025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4382-D2F2-A770-02FE-ADC115E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9DA-BCAB-D586-744D-F25DD97F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52BB-0D5C-83E5-6730-EB62125F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35F8-2330-B577-2E0C-6680944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2FE3-B71E-1973-23E5-FAC382553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6386-F41B-102E-16B1-24F207CC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6E74-7095-5AFF-A7E1-14BB5C6E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85FD-085D-25F6-FA20-EF5B5613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0F1D0-FEEB-3FB7-A25D-61BAB054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B00-A125-ED6A-8FD6-6FDED207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B07E-A139-1045-F660-6FD068B4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283-8CC2-127B-6812-0142645B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67F39-151B-FAB1-0E03-8D9F5F894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7F89-EB57-4F04-A055-A3BC3184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B1D0-F81A-E664-83C0-C967C791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99048-6C42-BB83-3437-DBC51077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3C352-F40A-04EE-5D95-B18F13C6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0916-2402-3DC6-8BDF-25952C99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5AE7D-43DB-7F10-C8FD-BD8CA4B2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68DD0-F553-502D-7600-4E03C19E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C27FB-1D64-1D95-5FE1-3BA8B53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9411-2FDF-47D1-A682-624E3F8E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9464-0298-8A9D-F9FF-ABD6744E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1850-8443-8BCC-033E-BCA3C25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FEF8-CC65-5E4C-C1C8-B12A7E67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73DD-0786-93A1-5D0F-78AB3E30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78223-DAFF-0209-3C94-40ED156A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3DE2-E09A-C7BA-57E7-9DE7EFDA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3892-6EB5-0FB2-EC7D-875E6C4E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8809-10D6-B8EF-569B-A13760C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0E0A-76FF-7B09-FC77-D4371A96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E3DC2-D213-F8FF-27AC-CF96F130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117DA-E1CA-78EA-BBEC-A486B8D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36D4-B087-6430-41CA-D85FD59E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8DE72-CDC9-E8DF-96B2-0D35C108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D5E3-4A3A-5DE7-60BB-AAA3020B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49E20-E5AB-8B8F-BEB5-3AB727B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B02B-C5DE-A1BE-D2CA-6D813CDC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1A21-C9EE-2A2C-78E2-E363F62AB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1EC67-6AB2-47C2-9732-B988809E353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C389-672A-CD96-57E9-EBEADBBCA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2A97-3E88-8E27-A3CF-40C098F5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DBA65-B7D7-4482-9B58-1971C214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:\_\new logo MCS.jpg">
            <a:extLst>
              <a:ext uri="{FF2B5EF4-FFF2-40B4-BE49-F238E27FC236}">
                <a16:creationId xmlns:a16="http://schemas.microsoft.com/office/drawing/2014/main" id="{2B408A61-E44D-823C-53F0-DB2646E9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" y="680434"/>
            <a:ext cx="1466597" cy="1466597"/>
          </a:xfrm>
          <a:prstGeom prst="ellipse">
            <a:avLst/>
          </a:prstGeom>
          <a:ln w="3175" cap="rnd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rain with circuit board&#10;&#10;Description automatically generated">
            <a:extLst>
              <a:ext uri="{FF2B5EF4-FFF2-40B4-BE49-F238E27FC236}">
                <a16:creationId xmlns:a16="http://schemas.microsoft.com/office/drawing/2014/main" id="{B7C34A9A-759D-C191-CB35-26345374B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3" y="691099"/>
            <a:ext cx="1269677" cy="1355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47CBF8-8124-905C-21BE-56CE2BDB3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48" y="2682674"/>
            <a:ext cx="4928000" cy="353294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033C0-B310-FF43-C36C-BABB63DC937F}"/>
              </a:ext>
            </a:extLst>
          </p:cNvPr>
          <p:cNvSpPr txBox="1"/>
          <p:nvPr/>
        </p:nvSpPr>
        <p:spPr>
          <a:xfrm>
            <a:off x="2530781" y="996756"/>
            <a:ext cx="8134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600" dirty="0">
                <a:latin typeface="Aptos Black" panose="020F0502020204030204" pitchFamily="34" charset="0"/>
              </a:rPr>
              <a:t>LEGAL AI ASSISTANT</a:t>
            </a:r>
            <a:endParaRPr lang="en-PK" sz="5400" spc="600" dirty="0">
              <a:latin typeface="Aptos Black" panose="020F0502020204030204" pitchFamily="34" charset="0"/>
            </a:endParaRPr>
          </a:p>
        </p:txBody>
      </p:sp>
      <p:pic>
        <p:nvPicPr>
          <p:cNvPr id="18" name="Picture 4" descr="Add file - Free interface icons">
            <a:extLst>
              <a:ext uri="{FF2B5EF4-FFF2-40B4-BE49-F238E27FC236}">
                <a16:creationId xmlns:a16="http://schemas.microsoft.com/office/drawing/2014/main" id="{944ABBAA-1D6D-ABE6-E4C1-F088786B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35" y="2711209"/>
            <a:ext cx="850460" cy="8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The Career Toolkit | Blog">
            <a:extLst>
              <a:ext uri="{FF2B5EF4-FFF2-40B4-BE49-F238E27FC236}">
                <a16:creationId xmlns:a16="http://schemas.microsoft.com/office/drawing/2014/main" id="{C47FD95C-31E1-E1E4-98F6-D4E0D9D9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39" y="3849885"/>
            <a:ext cx="1457072" cy="145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ummary - Free business and finance icons">
            <a:extLst>
              <a:ext uri="{FF2B5EF4-FFF2-40B4-BE49-F238E27FC236}">
                <a16:creationId xmlns:a16="http://schemas.microsoft.com/office/drawing/2014/main" id="{B40845A1-1BF5-DEB3-9D3F-3D976E0E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33" y="5317161"/>
            <a:ext cx="1029054" cy="10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26F524-C8C0-EE28-EC18-646C7D59F86C}"/>
              </a:ext>
            </a:extLst>
          </p:cNvPr>
          <p:cNvSpPr txBox="1"/>
          <p:nvPr/>
        </p:nvSpPr>
        <p:spPr>
          <a:xfrm>
            <a:off x="3053658" y="2813274"/>
            <a:ext cx="405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formatted legal contract using textual prompts</a:t>
            </a:r>
            <a:endParaRPr lang="en-P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B0C01-F368-5DE9-778B-7737A76296EC}"/>
              </a:ext>
            </a:extLst>
          </p:cNvPr>
          <p:cNvSpPr txBox="1"/>
          <p:nvPr/>
        </p:nvSpPr>
        <p:spPr>
          <a:xfrm>
            <a:off x="3053658" y="4256579"/>
            <a:ext cx="405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Regenerate any portion of contract using prompt</a:t>
            </a:r>
            <a:endParaRPr lang="en-P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04C08-F9F0-91B9-AA4F-0BD8F8FD79FF}"/>
              </a:ext>
            </a:extLst>
          </p:cNvPr>
          <p:cNvSpPr txBox="1"/>
          <p:nvPr/>
        </p:nvSpPr>
        <p:spPr>
          <a:xfrm>
            <a:off x="3053658" y="5699884"/>
            <a:ext cx="374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Summarize entire contract on a single click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1018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Hashir Iqbal (BESE-26)</dc:creator>
  <cp:lastModifiedBy>Hashir Iqbal (BESE-26)</cp:lastModifiedBy>
  <cp:revision>2</cp:revision>
  <dcterms:created xsi:type="dcterms:W3CDTF">2024-06-12T04:02:58Z</dcterms:created>
  <dcterms:modified xsi:type="dcterms:W3CDTF">2024-06-13T05:16:28Z</dcterms:modified>
</cp:coreProperties>
</file>