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1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88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3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F9FD7D-9BF1-4FB4-AE46-34B3788CBE1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0660-4CF8-418D-BA44-0CB520EA8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MGMT 410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F2F36-BB61-42C6-A8C6-E55CEF4A5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Corporate Governance and Social Responsibility</a:t>
            </a:r>
            <a:endParaRPr lang="tr-TR" dirty="0"/>
          </a:p>
          <a:p>
            <a:r>
              <a:rPr lang="en-US" dirty="0"/>
              <a:t>Session 3 – Corporate Social Responsibility</a:t>
            </a:r>
          </a:p>
          <a:p>
            <a:r>
              <a:rPr lang="tr-TR" dirty="0"/>
              <a:t>Ozan Duygulu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0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9539-E5A2-436C-94B6-E6C2DDB9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98F6-19D4-42D0-9E5C-CA2F656F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E6E67-10C4-400E-8933-446312CF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438399"/>
            <a:ext cx="426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4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50F-A081-4991-843F-247F1334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vs. Explicit CSR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4349-D7C5-4371-839D-483AE8A7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C411-088E-47CB-A6CE-B8E82CC1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67" y="2536626"/>
            <a:ext cx="5304597" cy="40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117A-F7E0-4501-B2D9-2EF114B2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Global Corporate Citizenship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F9AF-FD35-4531-B9C1-31CA5C05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EC0D6-0E0C-4671-8B0E-3D77DEE7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30" y="2238441"/>
            <a:ext cx="8518071" cy="43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6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D254-D8E2-4997-9E2E-CBB28EDF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249C-062C-403A-AE8C-85FF55CE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Understanding the role of big business and the responsible use of corporate power in a democratic society.</a:t>
            </a:r>
          </a:p>
          <a:p>
            <a:r>
              <a:rPr lang="en-US" dirty="0"/>
              <a:t>Knowing when the idea of corporate social responsibility originated and investigating how a company’s purpose or mission can integrate social objectives with economic and legal objectives.</a:t>
            </a:r>
          </a:p>
          <a:p>
            <a:r>
              <a:rPr lang="en-US" dirty="0"/>
              <a:t>Examining the key arguments in support of and concerns about corporate social responsibility.</a:t>
            </a:r>
          </a:p>
          <a:p>
            <a:r>
              <a:rPr lang="en-US" dirty="0"/>
              <a:t>Defining global corporate citizenship and recognizing the rapidly evolving management practices to support global citizenship.</a:t>
            </a:r>
          </a:p>
          <a:p>
            <a:r>
              <a:rPr lang="en-US" dirty="0"/>
              <a:t>Examining businesses with an explicitly social mission, such as social ventures and B corporations.</a:t>
            </a:r>
          </a:p>
          <a:p>
            <a:r>
              <a:rPr lang="en-US" dirty="0"/>
              <a:t>Distinguishing among the sequential stages of global corporate citizenship.</a:t>
            </a:r>
          </a:p>
          <a:p>
            <a:r>
              <a:rPr lang="en-US" dirty="0"/>
              <a:t>Understanding how businesses assess and report their social performance</a:t>
            </a:r>
          </a:p>
        </p:txBody>
      </p:sp>
    </p:spTree>
    <p:extLst>
      <p:ext uri="{BB962C8B-B14F-4D97-AF65-F5344CB8AC3E}">
        <p14:creationId xmlns:p14="http://schemas.microsoft.com/office/powerpoint/2010/main" val="379222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C6B0-D6BA-44E7-A27E-47AFEE98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Power and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7F12-19EC-40C3-859E-B2DBE098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Undeniably, businesses, especially large corporations—whether by intention or accident, and whether for good or evil—play a major role in all that occurs in society</a:t>
            </a:r>
          </a:p>
          <a:p>
            <a:r>
              <a:rPr lang="en-US" dirty="0"/>
              <a:t>Corporate power, refers to the capability of corporations to influence government, the economy, and society, based on their organizational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94874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5729-2EF8-494B-B196-DD225558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Corporations vs. 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7E63-D304-4BA5-B69A-A45401AF2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B46E2-CB6A-4530-839F-1804BB50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2" y="2359406"/>
            <a:ext cx="5118501" cy="44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6F2E-AAF7-4415-8524-C494E5FD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Power and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348B-BFF5-4669-B9FE-C1E38D7C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great power comes great responsibility?</a:t>
            </a:r>
          </a:p>
          <a:p>
            <a:r>
              <a:rPr lang="en-US" dirty="0"/>
              <a:t>The </a:t>
            </a:r>
            <a:r>
              <a:rPr lang="en-US" b="1" dirty="0"/>
              <a:t>iron law of responsibility </a:t>
            </a:r>
            <a:r>
              <a:rPr lang="en-US" dirty="0"/>
              <a:t>says that in the long run those who do not use power in ways that society considers responsible will tend to lose it.</a:t>
            </a:r>
          </a:p>
          <a:p>
            <a:r>
              <a:rPr lang="en-US" dirty="0"/>
              <a:t>Corporations should? Is this a moral obligation?</a:t>
            </a:r>
          </a:p>
        </p:txBody>
      </p:sp>
    </p:spTree>
    <p:extLst>
      <p:ext uri="{BB962C8B-B14F-4D97-AF65-F5344CB8AC3E}">
        <p14:creationId xmlns:p14="http://schemas.microsoft.com/office/powerpoint/2010/main" val="306230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49D7-1927-4141-9A4E-91BD4620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Social Responsibility and Citizenship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306A-72E4-4543-A870-38067A5B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Corporate social responsibility (CSR) </a:t>
            </a:r>
            <a:r>
              <a:rPr lang="en-US" dirty="0"/>
              <a:t>means that a corporation should act in a way that enhances society and its inhabitants and be held </a:t>
            </a:r>
            <a:r>
              <a:rPr lang="en-US" b="1" dirty="0"/>
              <a:t>accountable</a:t>
            </a:r>
            <a:r>
              <a:rPr lang="en-US" dirty="0"/>
              <a:t> for any of its actions that affect people, their communities, and their environment</a:t>
            </a:r>
          </a:p>
          <a:p>
            <a:r>
              <a:rPr lang="en-US" dirty="0"/>
              <a:t>Responsibility: To pledge back</a:t>
            </a:r>
          </a:p>
          <a:p>
            <a:r>
              <a:rPr lang="en-US" b="1" dirty="0"/>
              <a:t>Corporate citizenship: </a:t>
            </a:r>
            <a:r>
              <a:rPr lang="en-US" dirty="0"/>
              <a:t>The actions companies take to put their commitments to corporate social responsibility into practice</a:t>
            </a:r>
          </a:p>
        </p:txBody>
      </p:sp>
    </p:spTree>
    <p:extLst>
      <p:ext uri="{BB962C8B-B14F-4D97-AF65-F5344CB8AC3E}">
        <p14:creationId xmlns:p14="http://schemas.microsoft.com/office/powerpoint/2010/main" val="144530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693D-9F73-45B8-9B24-AEE62BC8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C529-25AA-4FCC-AA0F-BA60450D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https://www.youtube.com/watch?v=KfKF44ZGPuQ</a:t>
            </a:r>
          </a:p>
        </p:txBody>
      </p:sp>
    </p:spTree>
    <p:extLst>
      <p:ext uri="{BB962C8B-B14F-4D97-AF65-F5344CB8AC3E}">
        <p14:creationId xmlns:p14="http://schemas.microsoft.com/office/powerpoint/2010/main" val="177905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C784-85D6-4B30-9AA2-E2EE21EB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of CSR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063F-3F9C-4058-968D-3C091A72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10926-36FF-487A-9F22-6EC32EAD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94" y="2612247"/>
            <a:ext cx="9339943" cy="32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8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B903-CD5C-4F2B-BF37-D7A0257A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9856-A62D-480D-BBF4-5D3730F5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A20C8-A70F-4BA0-AD6C-97A6E2CF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10" y="2297888"/>
            <a:ext cx="6601779" cy="42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63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207</TotalTime>
  <Words>342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MGMT 410</vt:lpstr>
      <vt:lpstr>Learning Objectives</vt:lpstr>
      <vt:lpstr>Corporate Power and Responsibility</vt:lpstr>
      <vt:lpstr>Corporations vs. Nations</vt:lpstr>
      <vt:lpstr>Corporate Power and Responsibility</vt:lpstr>
      <vt:lpstr>Corporate Social Responsibility and Citizenship</vt:lpstr>
      <vt:lpstr>History of CSR</vt:lpstr>
      <vt:lpstr>The Question of CSR</vt:lpstr>
      <vt:lpstr>Context of CSR</vt:lpstr>
      <vt:lpstr>Context of CSR</vt:lpstr>
      <vt:lpstr>Implicit vs. Explicit CSR</vt:lpstr>
      <vt:lpstr>Stages of Global Corporate Citizenship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410</dc:title>
  <dc:creator>Ozan Duygulu</dc:creator>
  <cp:lastModifiedBy>Ozan Duygulu</cp:lastModifiedBy>
  <cp:revision>14</cp:revision>
  <dcterms:created xsi:type="dcterms:W3CDTF">2022-02-18T11:21:40Z</dcterms:created>
  <dcterms:modified xsi:type="dcterms:W3CDTF">2022-03-14T09:41:04Z</dcterms:modified>
</cp:coreProperties>
</file>