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462" r:id="rId6"/>
    <p:sldId id="259" r:id="rId7"/>
    <p:sldId id="2451" r:id="rId8"/>
    <p:sldId id="2457" r:id="rId9"/>
    <p:sldId id="24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12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7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3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mages.app.goo.gl/6HpT9qyotiDr6bzF9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Brain tumor 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30998" y="5791613"/>
            <a:ext cx="5329999" cy="823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Hashiru Pramuditha</a:t>
            </a:r>
          </a:p>
          <a:p>
            <a:pPr>
              <a:lnSpc>
                <a:spcPct val="100000"/>
              </a:lnSpc>
            </a:pPr>
            <a:r>
              <a:rPr lang="en-US" dirty="0"/>
              <a:t>Namina Wijetunga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455" y="9427"/>
            <a:ext cx="7909089" cy="1126502"/>
          </a:xfrm>
        </p:spPr>
        <p:txBody>
          <a:bodyPr/>
          <a:lstStyle/>
          <a:p>
            <a:pPr algn="ctr"/>
            <a:r>
              <a:rPr lang="en-US" sz="4400" dirty="0"/>
              <a:t>Outline for the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1620754"/>
            <a:ext cx="8053137" cy="50336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brain tumor is an abnormal mass of tissue in which cells grow and reproduce uncontrollably, seemingly unrestricted by the processes that govern normal cells.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Although there are over 150 distinct types of brain tumors known to exist, primary and metastatic brain tumors are the two main categories.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Brain tumor at early stage is very difficult for doctors to identify since MRI images are more prone to noise and other environmental interference.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close up of a brain&#10;&#10;Description automatically generated">
            <a:extLst>
              <a:ext uri="{FF2B5EF4-FFF2-40B4-BE49-F238E27FC236}">
                <a16:creationId xmlns:a16="http://schemas.microsoft.com/office/drawing/2014/main" id="{9FC70038-02C2-FDA3-EACD-56249A58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03" y="2071075"/>
            <a:ext cx="4111014" cy="25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1" y="83829"/>
            <a:ext cx="5897218" cy="88423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Proposed solution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8242" y="775907"/>
            <a:ext cx="5275515" cy="389859"/>
          </a:xfrm>
        </p:spPr>
        <p:txBody>
          <a:bodyPr/>
          <a:lstStyle/>
          <a:p>
            <a:r>
              <a:rPr lang="en-US" sz="1800" b="1" dirty="0"/>
              <a:t>Convolutional Deep Neural Networks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315" y="1351724"/>
            <a:ext cx="6373954" cy="27725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pc="300" dirty="0"/>
              <a:t>By implementing convolution based deep neural networks with image segmentation techniques, brain tumor can be effectively detected and segmented at their early stages.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pc="300" dirty="0"/>
              <a:t>Here, we present a model which will learn from the given data and identify and segment the possible tumor regions intelligently.</a:t>
            </a:r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A close-up of a brain scan&#10;&#10;Description automatically generated">
            <a:extLst>
              <a:ext uri="{FF2B5EF4-FFF2-40B4-BE49-F238E27FC236}">
                <a16:creationId xmlns:a16="http://schemas.microsoft.com/office/drawing/2014/main" id="{D596ACCC-4C08-0DDC-FF22-7813F595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4" y="1351724"/>
            <a:ext cx="4923870" cy="2772565"/>
          </a:xfrm>
          <a:prstGeom prst="rect">
            <a:avLst/>
          </a:prstGeom>
        </p:spPr>
      </p:pic>
      <p:pic>
        <p:nvPicPr>
          <p:cNvPr id="12" name="Picture 11" descr="A diagram of a structure&#10;&#10;Description automatically generated">
            <a:extLst>
              <a:ext uri="{FF2B5EF4-FFF2-40B4-BE49-F238E27FC236}">
                <a16:creationId xmlns:a16="http://schemas.microsoft.com/office/drawing/2014/main" id="{662DA1B8-6058-971F-FC73-00EE8E22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315" y="4124289"/>
            <a:ext cx="6861019" cy="2344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9003C5-CD02-1355-4E79-6EC09A07A59A}"/>
              </a:ext>
            </a:extLst>
          </p:cNvPr>
          <p:cNvSpPr txBox="1"/>
          <p:nvPr/>
        </p:nvSpPr>
        <p:spPr>
          <a:xfrm>
            <a:off x="81764" y="4232635"/>
            <a:ext cx="4923869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300" dirty="0"/>
              <a:t>The model architecture mainly consists with four stages,</a:t>
            </a:r>
          </a:p>
          <a:p>
            <a:pPr>
              <a:lnSpc>
                <a:spcPct val="150000"/>
              </a:lnSpc>
            </a:pPr>
            <a:r>
              <a:rPr lang="en-US" sz="1600" spc="300" dirty="0"/>
              <a:t>	1. Preprocessing</a:t>
            </a:r>
          </a:p>
          <a:p>
            <a:pPr>
              <a:lnSpc>
                <a:spcPct val="150000"/>
              </a:lnSpc>
            </a:pPr>
            <a:r>
              <a:rPr lang="en-US" sz="1600" spc="300" dirty="0"/>
              <a:t>	2. Image Segmentation</a:t>
            </a:r>
          </a:p>
          <a:p>
            <a:pPr>
              <a:lnSpc>
                <a:spcPct val="150000"/>
              </a:lnSpc>
            </a:pPr>
            <a:r>
              <a:rPr lang="en-US" sz="1600" spc="300" dirty="0"/>
              <a:t>	3. Feature Extraction</a:t>
            </a:r>
          </a:p>
          <a:p>
            <a:pPr>
              <a:lnSpc>
                <a:spcPct val="150000"/>
              </a:lnSpc>
            </a:pPr>
            <a:r>
              <a:rPr lang="en-US" sz="1600" spc="300" dirty="0"/>
              <a:t>	4.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C2CE-78E1-3786-77FD-6BB37633387C}"/>
              </a:ext>
            </a:extLst>
          </p:cNvPr>
          <p:cNvSpPr txBox="1"/>
          <p:nvPr/>
        </p:nvSpPr>
        <p:spPr>
          <a:xfrm>
            <a:off x="6457361" y="6466199"/>
            <a:ext cx="453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5"/>
              </a:rPr>
              <a:t>https://images.app.goo.gl/6HpT9qyotiDr6bzF9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87" y="132414"/>
            <a:ext cx="10897385" cy="82912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Neural network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FF295F-732C-EFB1-82DF-DE0C9B84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76" y="3138088"/>
            <a:ext cx="5300879" cy="3330215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7ACAAC2-4444-467B-CDC5-9313401CC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330" y="1513229"/>
            <a:ext cx="4084042" cy="49550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49A3E7-9240-3457-C984-6799056CDF6E}"/>
              </a:ext>
            </a:extLst>
          </p:cNvPr>
          <p:cNvSpPr txBox="1"/>
          <p:nvPr/>
        </p:nvSpPr>
        <p:spPr>
          <a:xfrm>
            <a:off x="175574" y="1517716"/>
            <a:ext cx="6343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300" dirty="0"/>
              <a:t>The neural network architecture is developed by using 3-D convolutional layers with the combination of pooling and dropout layers.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B6980A95-A979-E08C-E5EE-1158B09BFDA0}"/>
              </a:ext>
            </a:extLst>
          </p:cNvPr>
          <p:cNvSpPr txBox="1">
            <a:spLocks/>
          </p:cNvSpPr>
          <p:nvPr/>
        </p:nvSpPr>
        <p:spPr>
          <a:xfrm>
            <a:off x="4526297" y="961534"/>
            <a:ext cx="3139405" cy="345171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3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 Simple u-net model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43" y="217255"/>
            <a:ext cx="9395864" cy="744279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Results of the proposed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5285" y="1058024"/>
            <a:ext cx="3501429" cy="365125"/>
          </a:xfrm>
        </p:spPr>
        <p:txBody>
          <a:bodyPr/>
          <a:lstStyle/>
          <a:p>
            <a:r>
              <a:rPr lang="en-US" b="1" spc="300" dirty="0"/>
              <a:t>cumbersome yet effective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graph showing the performance of training and validation accuracy&#10;&#10;Description automatically generated">
            <a:extLst>
              <a:ext uri="{FF2B5EF4-FFF2-40B4-BE49-F238E27FC236}">
                <a16:creationId xmlns:a16="http://schemas.microsoft.com/office/drawing/2014/main" id="{0BA43685-A308-31F2-5ED9-0CD39DBF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95" y="1519640"/>
            <a:ext cx="4551456" cy="3354018"/>
          </a:xfrm>
          <a:prstGeom prst="rect">
            <a:avLst/>
          </a:prstGeom>
        </p:spPr>
      </p:pic>
      <p:pic>
        <p:nvPicPr>
          <p:cNvPr id="10" name="Picture 9" descr="A graph of training and validation loss&#10;&#10;Description automatically generated">
            <a:extLst>
              <a:ext uri="{FF2B5EF4-FFF2-40B4-BE49-F238E27FC236}">
                <a16:creationId xmlns:a16="http://schemas.microsoft.com/office/drawing/2014/main" id="{10CBC847-31E4-948B-5EEB-E405772B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761" y="1519640"/>
            <a:ext cx="4551456" cy="3390558"/>
          </a:xfrm>
          <a:prstGeom prst="rect">
            <a:avLst/>
          </a:prstGeom>
        </p:spPr>
      </p:pic>
      <p:pic>
        <p:nvPicPr>
          <p:cNvPr id="15" name="Picture 14" descr="A chart with a purple background&#10;&#10;Description automatically generated with medium confidence">
            <a:extLst>
              <a:ext uri="{FF2B5EF4-FFF2-40B4-BE49-F238E27FC236}">
                <a16:creationId xmlns:a16="http://schemas.microsoft.com/office/drawing/2014/main" id="{56EA4354-A920-3BD6-24A3-43B7D56A6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819" y="4790213"/>
            <a:ext cx="5970362" cy="20432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FDA1E9-4039-975E-D58D-B0533209ABAE}"/>
              </a:ext>
            </a:extLst>
          </p:cNvPr>
          <p:cNvSpPr txBox="1"/>
          <p:nvPr/>
        </p:nvSpPr>
        <p:spPr>
          <a:xfrm>
            <a:off x="3884170" y="2488046"/>
            <a:ext cx="44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accent5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Mean IoU = </a:t>
            </a:r>
            <a:r>
              <a:rPr lang="en-US" b="0" i="0" spc="300" dirty="0">
                <a:solidFill>
                  <a:schemeClr val="accent5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0.6248</a:t>
            </a:r>
            <a:endParaRPr lang="en-US" spc="300" dirty="0">
              <a:solidFill>
                <a:schemeClr val="accent5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3013675"/>
            <a:ext cx="10787270" cy="830649"/>
          </a:xfrm>
        </p:spPr>
        <p:txBody>
          <a:bodyPr>
            <a:noAutofit/>
          </a:bodyPr>
          <a:lstStyle/>
          <a:p>
            <a:r>
              <a:rPr lang="en-US" sz="54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425</TotalTime>
  <Words>233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Biome Light</vt:lpstr>
      <vt:lpstr>Calibri</vt:lpstr>
      <vt:lpstr>Calibri Light</vt:lpstr>
      <vt:lpstr>Wingdings</vt:lpstr>
      <vt:lpstr>Office Theme</vt:lpstr>
      <vt:lpstr>Brain tumor segmentation</vt:lpstr>
      <vt:lpstr>Outline for the problem</vt:lpstr>
      <vt:lpstr>Proposed solution</vt:lpstr>
      <vt:lpstr>Neural network architecture</vt:lpstr>
      <vt:lpstr>Results of the proposed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segmentation</dc:title>
  <dc:creator>Hashiru Pramuditha</dc:creator>
  <cp:lastModifiedBy>Hashiru Pramuditha</cp:lastModifiedBy>
  <cp:revision>7</cp:revision>
  <dcterms:created xsi:type="dcterms:W3CDTF">2023-12-03T14:27:29Z</dcterms:created>
  <dcterms:modified xsi:type="dcterms:W3CDTF">2024-02-27T03:09:11Z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