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7" r:id="rId5"/>
    <p:sldId id="265" r:id="rId6"/>
    <p:sldId id="261" r:id="rId7"/>
    <p:sldId id="26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1069" autoAdjust="0"/>
  </p:normalViewPr>
  <p:slideViewPr>
    <p:cSldViewPr snapToGrid="0">
      <p:cViewPr varScale="1">
        <p:scale>
          <a:sx n="141" d="100"/>
          <a:sy n="141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11F57-BD6D-4C4A-9CCC-7103C52255B1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2A945-D0B1-4FFA-B0A7-F461F3789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2A945-D0B1-4FFA-B0A7-F461F3789A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05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classification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2A945-D0B1-4FFA-B0A7-F461F3789A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2A945-D0B1-4FFA-B0A7-F461F3789A8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13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2A945-D0B1-4FFA-B0A7-F461F3789A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49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classification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A2A945-D0B1-4FFA-B0A7-F461F3789A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52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BED45-6518-440F-A7F5-90249F1E5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FD7CF1-9392-46E9-B58E-4BD0347D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D29E-1702-4356-96AD-BF5683C4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BA7051-5815-4161-A212-28F28C7C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079E0-5F6A-4EF9-89EF-D64B7071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25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CECAD-8228-45AA-8A90-892792E2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40C0B9-F5DF-415D-9C8B-CEAEFCAB4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72A98-1A6A-4063-BE51-5ADA927D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1A1EF7-FADF-4442-B6CE-12CBCB57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86BF2-D670-44B2-A850-3EFE05D9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3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EC1FCF-F7CD-4EEA-9100-22FF67670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36CC78-14B4-4102-B2EB-DB8CA66D3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CE3C5-FE39-4EF0-BB73-4178F463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15848-8BDB-4181-BABD-9E89815E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37FDF-44DE-473D-95B4-BEAB6F03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80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ED682-7DB6-4AB4-945D-6CAE0C45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3A7FD-B9C0-4D61-AC3C-881108C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E7C89-95E1-4A63-B5DD-E579C92B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7A979-610C-4CD4-82AA-98F5824C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DF261-318C-4656-AD0A-55A00A81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5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9B17A-B86B-46D2-9EEE-EB2372B6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AD2021-D5E8-4F98-B79F-0FCCF806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656B8B-1EC1-4D29-A236-EDA46665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14421-7254-427E-A508-78BDDC31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F3120-E292-4E60-89AE-1635A7CB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27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25D78-3FBF-41C4-9B8C-8DB17714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8594F-4FAD-4CC0-8569-615A6CEF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D2D2F0-4ECA-47C3-99A8-27D2E67B3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D1DE71-7AD3-47DE-AF3C-40D56A60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1F2013-26F0-4C7F-9C99-3BAA677F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E0BE1-568C-432F-90CF-43F6479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7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8F2BB-33CD-4F88-8EC9-4B192F1C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2866C1-3B96-4E1F-8224-1C3A277F5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57623E-F315-403A-9B2D-B7A60BD40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688DC9-F0CC-4321-BFC4-5BC865AFE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0F2A7E-7634-45D0-AB0F-CB630937D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45BFB8-9E47-4C2C-85C1-C4C964B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26A4FB-BF57-4268-95EA-9631BD1C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C89811-5CE0-44C1-996A-4FB3CC15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3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C875D-5694-4567-80C0-DDB14804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776948-A5FF-47FD-9E9F-AE2B985A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71C706-7CB7-454F-B051-E722FE02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B220FD-6F13-4ACF-9AD9-7190A406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93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BD2F90-8410-49B4-8DA6-1391D398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E47194-C176-4774-844E-F6621F20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7F96B3-3204-4B86-BA45-5600EB4F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29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633B3-17CC-4F46-8DC6-A8A5EF07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F6BDE-788E-48F5-98DA-99DF4590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B02C4C-3843-48EA-B99B-A37CFE67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B508F7-D964-44F5-9A7E-F240B9D4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AACE1-7496-4F81-B256-48C56A32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018DDA-FBFB-4B72-88A2-2E5FCBAA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1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5F6F0-8DD7-4606-9C08-6E432492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076D12-3454-40DC-A476-34D799CC1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CEFA5A-0228-4617-ACF4-D2D794A7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EFBAE4-BEEE-4A92-8308-FC3A81FF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A2E080-3EB8-45B4-A900-92DB7D6B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9E3D69-F587-405F-95B7-690A0AC4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55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A3F408-E71C-443E-8DAB-6A1A5079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6376BE-7EED-453F-A450-F2BD1D72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7BBB9-3808-4820-A89D-6EFBB3824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11D3-FC8D-49F3-8C43-EF5BA3C624D4}" type="datetimeFigureOut">
              <a:rPr lang="de-DE" smtClean="0"/>
              <a:t>11.07.2021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5F5AB-A6FA-4FA9-BD2A-BE18CA7F0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43F9A0-E580-4C2B-871D-4C721AA9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8743-C477-42DB-925C-F43465D02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73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53D34-06BD-48C0-9EA9-BA4BB1BE6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431530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Alexander Schölles, </a:t>
            </a:r>
            <a:r>
              <a:rPr lang="de-DE" sz="2000" dirty="0" err="1">
                <a:solidFill>
                  <a:srgbClr val="080808"/>
                </a:solidFill>
              </a:rPr>
              <a:t>Rayene</a:t>
            </a:r>
            <a:r>
              <a:rPr lang="de-DE" sz="2000" dirty="0">
                <a:solidFill>
                  <a:srgbClr val="080808"/>
                </a:solidFill>
              </a:rPr>
              <a:t> Messaoud, Tobias Hofmann, Tobias Krug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A2E30-5D0A-41E6-B3CE-F1D696861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4400" dirty="0">
                <a:solidFill>
                  <a:srgbClr val="080808"/>
                </a:solidFill>
              </a:rPr>
              <a:t>Monty MATLAB Group 5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D53F22-BAB8-4823-AB40-4956A0BCC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9" y="1899358"/>
            <a:ext cx="11926957" cy="32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B5103A-690F-4137-A43C-17EA5BA4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6" y="987126"/>
            <a:ext cx="11104894" cy="53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4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8EF260-E276-471F-B9DE-F03DBD7DCCB5}"/>
              </a:ext>
            </a:extLst>
          </p:cNvPr>
          <p:cNvSpPr txBox="1"/>
          <p:nvPr/>
        </p:nvSpPr>
        <p:spPr>
          <a:xfrm>
            <a:off x="1000599" y="1612510"/>
            <a:ext cx="6114683" cy="420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600" u="sng" dirty="0"/>
              <a:t>Data Visualizer</a:t>
            </a:r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Show raw data collection</a:t>
            </a:r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Display distribution of recorded data</a:t>
            </a:r>
          </a:p>
          <a:p>
            <a:pPr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Visualize data trimming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DD3E8A70-D808-4C83-A366-E3C657654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1" y="3084258"/>
            <a:ext cx="4178675" cy="358321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798E86-B299-41A3-A82B-5CB84E327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14" y="154148"/>
            <a:ext cx="4178675" cy="356232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67425B8-3391-407C-9DAF-0D26B5D3D696}"/>
              </a:ext>
            </a:extLst>
          </p:cNvPr>
          <p:cNvSpPr txBox="1"/>
          <p:nvPr/>
        </p:nvSpPr>
        <p:spPr>
          <a:xfrm>
            <a:off x="507030" y="238923"/>
            <a:ext cx="57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74987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B52A5F4-939B-4923-9ABB-2C10DE9B1EAD}"/>
              </a:ext>
            </a:extLst>
          </p:cNvPr>
          <p:cNvSpPr txBox="1"/>
          <p:nvPr/>
        </p:nvSpPr>
        <p:spPr>
          <a:xfrm>
            <a:off x="948695" y="297244"/>
            <a:ext cx="71802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3600" u="sng" dirty="0"/>
              <a:t>Data Split and Training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Choose</a:t>
            </a:r>
            <a:r>
              <a:rPr lang="de-DE" sz="2800" dirty="0"/>
              <a:t> sensible </a:t>
            </a:r>
            <a:r>
              <a:rPr lang="de-DE" sz="2800" dirty="0" err="1"/>
              <a:t>split</a:t>
            </a:r>
            <a:r>
              <a:rPr lang="de-DE" sz="2800" dirty="0"/>
              <a:t> </a:t>
            </a:r>
            <a:r>
              <a:rPr lang="de-DE" sz="2800" dirty="0" err="1"/>
              <a:t>ratio</a:t>
            </a:r>
            <a:endParaRPr lang="de-DE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Set </a:t>
            </a:r>
            <a:r>
              <a:rPr lang="de-DE" sz="2800" dirty="0" err="1"/>
              <a:t>parameters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extraction</a:t>
            </a:r>
            <a:endParaRPr lang="de-DE" sz="28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Train a </a:t>
            </a:r>
            <a:r>
              <a:rPr lang="de-DE" sz="2800" dirty="0" err="1"/>
              <a:t>selected</a:t>
            </a:r>
            <a:r>
              <a:rPr lang="de-DE" sz="2800" dirty="0"/>
              <a:t> </a:t>
            </a:r>
            <a:r>
              <a:rPr lang="de-DE" sz="2800" dirty="0" err="1"/>
              <a:t>model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943FEB8-0A76-4E1E-9C89-B93F5764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069" y="622532"/>
            <a:ext cx="4779678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4F64D9A-1C12-4F29-8D7F-105620839556}"/>
              </a:ext>
            </a:extLst>
          </p:cNvPr>
          <p:cNvSpPr txBox="1"/>
          <p:nvPr/>
        </p:nvSpPr>
        <p:spPr>
          <a:xfrm>
            <a:off x="761885" y="845621"/>
            <a:ext cx="5937110" cy="4526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3600" u="sng" dirty="0"/>
              <a:t>Classification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Classify</a:t>
            </a:r>
            <a:r>
              <a:rPr lang="de-DE" sz="2800" dirty="0"/>
              <a:t> </a:t>
            </a:r>
            <a:r>
              <a:rPr lang="de-DE" sz="2800" dirty="0" err="1"/>
              <a:t>test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via </a:t>
            </a:r>
            <a:r>
              <a:rPr lang="de-DE" sz="2800" dirty="0" err="1"/>
              <a:t>chosen</a:t>
            </a:r>
            <a:r>
              <a:rPr lang="de-DE" sz="2800" dirty="0"/>
              <a:t> </a:t>
            </a:r>
            <a:r>
              <a:rPr lang="de-DE" sz="2800" dirty="0" err="1"/>
              <a:t>model</a:t>
            </a:r>
            <a:endParaRPr lang="de-DE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Display </a:t>
            </a:r>
            <a:r>
              <a:rPr lang="de-DE" sz="2800" dirty="0" err="1"/>
              <a:t>accuracy</a:t>
            </a:r>
            <a:r>
              <a:rPr lang="de-DE" sz="28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Analyze </a:t>
            </a:r>
            <a:r>
              <a:rPr lang="de-DE" sz="2800" dirty="0" err="1"/>
              <a:t>missclassified</a:t>
            </a:r>
            <a:r>
              <a:rPr lang="de-DE" sz="2800" dirty="0"/>
              <a:t> </a:t>
            </a:r>
            <a:r>
              <a:rPr lang="de-DE" sz="2800" dirty="0" err="1"/>
              <a:t>files</a:t>
            </a:r>
            <a:endParaRPr lang="de-DE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Classify</a:t>
            </a:r>
            <a:r>
              <a:rPr lang="de-DE" sz="2800" dirty="0"/>
              <a:t> </a:t>
            </a:r>
            <a:r>
              <a:rPr lang="de-DE" sz="2800" dirty="0" err="1"/>
              <a:t>any</a:t>
            </a:r>
            <a:r>
              <a:rPr lang="de-DE" sz="2800" dirty="0"/>
              <a:t> </a:t>
            </a:r>
            <a:r>
              <a:rPr lang="de-DE" sz="2800" dirty="0" err="1"/>
              <a:t>other</a:t>
            </a:r>
            <a:r>
              <a:rPr lang="de-DE" sz="2800" dirty="0"/>
              <a:t> </a:t>
            </a:r>
            <a:r>
              <a:rPr lang="de-DE" sz="2800" dirty="0" err="1"/>
              <a:t>unknown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endParaRPr lang="de-DE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32CC1BF-A1C8-4ECB-891A-DA3B11B6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09" y="3343938"/>
            <a:ext cx="3447048" cy="294038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EC0A7B4-DB45-432F-AADD-4215B1A76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40" y="573753"/>
            <a:ext cx="3648040" cy="31216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F367395-C386-4784-88C8-560797443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24" y="3575226"/>
            <a:ext cx="3572800" cy="30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5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3520CA-B0C6-774C-83E9-BCDBA8EC9F50}"/>
              </a:ext>
            </a:extLst>
          </p:cNvPr>
          <p:cNvSpPr txBox="1"/>
          <p:nvPr/>
        </p:nvSpPr>
        <p:spPr>
          <a:xfrm>
            <a:off x="327347" y="1419353"/>
            <a:ext cx="10856467" cy="43017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</a:p>
          <a:p>
            <a:pPr marL="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Agile Development, SCRUM Board,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Gitflow</a:t>
            </a: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</a:t>
            </a:r>
          </a:p>
          <a:p>
            <a:pPr marL="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Gitlab,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Sourcetree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+ Documentation: Gitlab, Notion, Whimsical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F7CD7-D7D1-904D-AC62-F79562B911EF}"/>
              </a:ext>
            </a:extLst>
          </p:cNvPr>
          <p:cNvSpPr txBox="1"/>
          <p:nvPr/>
        </p:nvSpPr>
        <p:spPr>
          <a:xfrm>
            <a:off x="327348" y="238923"/>
            <a:ext cx="57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Style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1577307-DFE5-4144-BD2F-8B494FFA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202">
            <a:off x="6894029" y="2450522"/>
            <a:ext cx="2861670" cy="64387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6B1CD58-9D6D-E64F-B031-66CAE6335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213">
            <a:off x="8328031" y="4439908"/>
            <a:ext cx="3795102" cy="199242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C3CAE9E-F079-C849-AC56-A9AF57945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6031">
            <a:off x="10698008" y="3958513"/>
            <a:ext cx="1322776" cy="13227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4CAFA6-E3C2-294C-9BC1-CF9D8E46E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65" b="88710" l="1437" r="97126">
                        <a14:foregroundMark x1="36207" y1="61290" x2="36207" y2="61290"/>
                        <a14:foregroundMark x1="35920" y1="69355" x2="35920" y2="69355"/>
                        <a14:foregroundMark x1="41667" y1="48387" x2="41667" y2="48387"/>
                        <a14:foregroundMark x1="27299" y1="46774" x2="27299" y2="46774"/>
                        <a14:foregroundMark x1="17241" y1="41935" x2="17241" y2="41935"/>
                        <a14:foregroundMark x1="10057" y1="20968" x2="10057" y2="20968"/>
                        <a14:foregroundMark x1="9195" y1="51613" x2="9195" y2="51613"/>
                        <a14:foregroundMark x1="1724" y1="45161" x2="1724" y2="45161"/>
                        <a14:foregroundMark x1="50287" y1="46774" x2="50287" y2="46774"/>
                        <a14:foregroundMark x1="50862" y1="19355" x2="50862" y2="19355"/>
                        <a14:foregroundMark x1="54023" y1="45161" x2="54023" y2="45161"/>
                        <a14:foregroundMark x1="70402" y1="41935" x2="70402" y2="41935"/>
                        <a14:foregroundMark x1="76149" y1="43548" x2="76149" y2="43548"/>
                        <a14:foregroundMark x1="75862" y1="20968" x2="75862" y2="20968"/>
                        <a14:foregroundMark x1="79885" y1="50000" x2="79885" y2="50000"/>
                        <a14:foregroundMark x1="90517" y1="41935" x2="90517" y2="41935"/>
                        <a14:foregroundMark x1="97126" y1="40323" x2="97126" y2="40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7898">
            <a:off x="9421509" y="2121327"/>
            <a:ext cx="2209800" cy="393700"/>
          </a:xfrm>
          <a:prstGeom prst="rect">
            <a:avLst/>
          </a:prstGeom>
          <a:solidFill>
            <a:srgbClr val="C229CF"/>
          </a:solidFill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2D91858-60A7-5F4C-A5E0-45936D9FF7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355216">
            <a:off x="8060371" y="3005325"/>
            <a:ext cx="3912068" cy="172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30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Monty MATLAB Group 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Monty MATLAB Group 5</dc:title>
  <dc:creator>Alexander Schölles</dc:creator>
  <cp:lastModifiedBy>Alexander Schölles</cp:lastModifiedBy>
  <cp:revision>36</cp:revision>
  <dcterms:created xsi:type="dcterms:W3CDTF">2021-07-04T11:42:00Z</dcterms:created>
  <dcterms:modified xsi:type="dcterms:W3CDTF">2021-07-11T11:03:08Z</dcterms:modified>
</cp:coreProperties>
</file>