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131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3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5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D537-FF3E-4FA6-9D3E-438ABCB038DC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DC14-F59C-474E-B457-EA0E5345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2430342" y="120830"/>
            <a:ext cx="6964036" cy="4275492"/>
          </a:xfrm>
          <a:custGeom>
            <a:avLst/>
            <a:gdLst>
              <a:gd name="connsiteX0" fmla="*/ 618309 w 6844937"/>
              <a:gd name="connsiteY0" fmla="*/ 435429 h 4241075"/>
              <a:gd name="connsiteX1" fmla="*/ 644435 w 6844937"/>
              <a:gd name="connsiteY1" fmla="*/ 2246812 h 4241075"/>
              <a:gd name="connsiteX2" fmla="*/ 8709 w 6844937"/>
              <a:gd name="connsiteY2" fmla="*/ 2856412 h 4241075"/>
              <a:gd name="connsiteX3" fmla="*/ 0 w 6844937"/>
              <a:gd name="connsiteY3" fmla="*/ 4241075 h 4241075"/>
              <a:gd name="connsiteX4" fmla="*/ 1532709 w 6844937"/>
              <a:gd name="connsiteY4" fmla="*/ 4223658 h 4241075"/>
              <a:gd name="connsiteX5" fmla="*/ 1480457 w 6844937"/>
              <a:gd name="connsiteY5" fmla="*/ 2873829 h 4241075"/>
              <a:gd name="connsiteX6" fmla="*/ 2403566 w 6844937"/>
              <a:gd name="connsiteY6" fmla="*/ 2325189 h 4241075"/>
              <a:gd name="connsiteX7" fmla="*/ 2333897 w 6844937"/>
              <a:gd name="connsiteY7" fmla="*/ 531223 h 4241075"/>
              <a:gd name="connsiteX8" fmla="*/ 5294812 w 6844937"/>
              <a:gd name="connsiteY8" fmla="*/ 592183 h 4241075"/>
              <a:gd name="connsiteX9" fmla="*/ 5399315 w 6844937"/>
              <a:gd name="connsiteY9" fmla="*/ 3352800 h 4241075"/>
              <a:gd name="connsiteX10" fmla="*/ 6844937 w 6844937"/>
              <a:gd name="connsiteY10" fmla="*/ 3283132 h 4241075"/>
              <a:gd name="connsiteX11" fmla="*/ 6766560 w 6844937"/>
              <a:gd name="connsiteY11" fmla="*/ 0 h 4241075"/>
              <a:gd name="connsiteX12" fmla="*/ 618309 w 6844937"/>
              <a:gd name="connsiteY12" fmla="*/ 435429 h 4241075"/>
              <a:gd name="connsiteX0" fmla="*/ 609600 w 6844937"/>
              <a:gd name="connsiteY0" fmla="*/ 113212 h 4241075"/>
              <a:gd name="connsiteX1" fmla="*/ 644435 w 6844937"/>
              <a:gd name="connsiteY1" fmla="*/ 2246812 h 4241075"/>
              <a:gd name="connsiteX2" fmla="*/ 8709 w 6844937"/>
              <a:gd name="connsiteY2" fmla="*/ 2856412 h 4241075"/>
              <a:gd name="connsiteX3" fmla="*/ 0 w 6844937"/>
              <a:gd name="connsiteY3" fmla="*/ 4241075 h 4241075"/>
              <a:gd name="connsiteX4" fmla="*/ 1532709 w 6844937"/>
              <a:gd name="connsiteY4" fmla="*/ 4223658 h 4241075"/>
              <a:gd name="connsiteX5" fmla="*/ 1480457 w 6844937"/>
              <a:gd name="connsiteY5" fmla="*/ 2873829 h 4241075"/>
              <a:gd name="connsiteX6" fmla="*/ 2403566 w 6844937"/>
              <a:gd name="connsiteY6" fmla="*/ 2325189 h 4241075"/>
              <a:gd name="connsiteX7" fmla="*/ 2333897 w 6844937"/>
              <a:gd name="connsiteY7" fmla="*/ 531223 h 4241075"/>
              <a:gd name="connsiteX8" fmla="*/ 5294812 w 6844937"/>
              <a:gd name="connsiteY8" fmla="*/ 592183 h 4241075"/>
              <a:gd name="connsiteX9" fmla="*/ 5399315 w 6844937"/>
              <a:gd name="connsiteY9" fmla="*/ 3352800 h 4241075"/>
              <a:gd name="connsiteX10" fmla="*/ 6844937 w 6844937"/>
              <a:gd name="connsiteY10" fmla="*/ 3283132 h 4241075"/>
              <a:gd name="connsiteX11" fmla="*/ 6766560 w 6844937"/>
              <a:gd name="connsiteY11" fmla="*/ 0 h 4241075"/>
              <a:gd name="connsiteX12" fmla="*/ 609600 w 6844937"/>
              <a:gd name="connsiteY12" fmla="*/ 113212 h 4241075"/>
              <a:gd name="connsiteX0" fmla="*/ 609600 w 6844937"/>
              <a:gd name="connsiteY0" fmla="*/ 113212 h 4241075"/>
              <a:gd name="connsiteX1" fmla="*/ 600892 w 6844937"/>
              <a:gd name="connsiteY1" fmla="*/ 2229395 h 4241075"/>
              <a:gd name="connsiteX2" fmla="*/ 8709 w 6844937"/>
              <a:gd name="connsiteY2" fmla="*/ 2856412 h 4241075"/>
              <a:gd name="connsiteX3" fmla="*/ 0 w 6844937"/>
              <a:gd name="connsiteY3" fmla="*/ 4241075 h 4241075"/>
              <a:gd name="connsiteX4" fmla="*/ 1532709 w 6844937"/>
              <a:gd name="connsiteY4" fmla="*/ 4223658 h 4241075"/>
              <a:gd name="connsiteX5" fmla="*/ 1480457 w 6844937"/>
              <a:gd name="connsiteY5" fmla="*/ 2873829 h 4241075"/>
              <a:gd name="connsiteX6" fmla="*/ 2403566 w 6844937"/>
              <a:gd name="connsiteY6" fmla="*/ 2325189 h 4241075"/>
              <a:gd name="connsiteX7" fmla="*/ 2333897 w 6844937"/>
              <a:gd name="connsiteY7" fmla="*/ 531223 h 4241075"/>
              <a:gd name="connsiteX8" fmla="*/ 5294812 w 6844937"/>
              <a:gd name="connsiteY8" fmla="*/ 592183 h 4241075"/>
              <a:gd name="connsiteX9" fmla="*/ 5399315 w 6844937"/>
              <a:gd name="connsiteY9" fmla="*/ 3352800 h 4241075"/>
              <a:gd name="connsiteX10" fmla="*/ 6844937 w 6844937"/>
              <a:gd name="connsiteY10" fmla="*/ 3283132 h 4241075"/>
              <a:gd name="connsiteX11" fmla="*/ 6766560 w 6844937"/>
              <a:gd name="connsiteY11" fmla="*/ 0 h 4241075"/>
              <a:gd name="connsiteX12" fmla="*/ 609600 w 6844937"/>
              <a:gd name="connsiteY12" fmla="*/ 113212 h 4241075"/>
              <a:gd name="connsiteX0" fmla="*/ 609600 w 6844937"/>
              <a:gd name="connsiteY0" fmla="*/ 113212 h 4241075"/>
              <a:gd name="connsiteX1" fmla="*/ 600892 w 6844937"/>
              <a:gd name="connsiteY1" fmla="*/ 2229395 h 4241075"/>
              <a:gd name="connsiteX2" fmla="*/ 8709 w 6844937"/>
              <a:gd name="connsiteY2" fmla="*/ 2856412 h 4241075"/>
              <a:gd name="connsiteX3" fmla="*/ 0 w 6844937"/>
              <a:gd name="connsiteY3" fmla="*/ 4241075 h 4241075"/>
              <a:gd name="connsiteX4" fmla="*/ 1532709 w 6844937"/>
              <a:gd name="connsiteY4" fmla="*/ 4223658 h 4241075"/>
              <a:gd name="connsiteX5" fmla="*/ 1480457 w 6844937"/>
              <a:gd name="connsiteY5" fmla="*/ 2873829 h 4241075"/>
              <a:gd name="connsiteX6" fmla="*/ 2403566 w 6844937"/>
              <a:gd name="connsiteY6" fmla="*/ 2325189 h 4241075"/>
              <a:gd name="connsiteX7" fmla="*/ 2333897 w 6844937"/>
              <a:gd name="connsiteY7" fmla="*/ 531223 h 4241075"/>
              <a:gd name="connsiteX8" fmla="*/ 5294812 w 6844937"/>
              <a:gd name="connsiteY8" fmla="*/ 592183 h 4241075"/>
              <a:gd name="connsiteX9" fmla="*/ 5399315 w 6844937"/>
              <a:gd name="connsiteY9" fmla="*/ 3352800 h 4241075"/>
              <a:gd name="connsiteX10" fmla="*/ 6844937 w 6844937"/>
              <a:gd name="connsiteY10" fmla="*/ 3283132 h 4241075"/>
              <a:gd name="connsiteX11" fmla="*/ 6766560 w 6844937"/>
              <a:gd name="connsiteY11" fmla="*/ 0 h 4241075"/>
              <a:gd name="connsiteX12" fmla="*/ 609600 w 6844937"/>
              <a:gd name="connsiteY12" fmla="*/ 113212 h 4241075"/>
              <a:gd name="connsiteX0" fmla="*/ 609600 w 6844937"/>
              <a:gd name="connsiteY0" fmla="*/ 113212 h 4241075"/>
              <a:gd name="connsiteX1" fmla="*/ 600892 w 6844937"/>
              <a:gd name="connsiteY1" fmla="*/ 2229395 h 4241075"/>
              <a:gd name="connsiteX2" fmla="*/ 8709 w 6844937"/>
              <a:gd name="connsiteY2" fmla="*/ 2856412 h 4241075"/>
              <a:gd name="connsiteX3" fmla="*/ 0 w 6844937"/>
              <a:gd name="connsiteY3" fmla="*/ 4241075 h 4241075"/>
              <a:gd name="connsiteX4" fmla="*/ 1532709 w 6844937"/>
              <a:gd name="connsiteY4" fmla="*/ 4223658 h 4241075"/>
              <a:gd name="connsiteX5" fmla="*/ 1480457 w 6844937"/>
              <a:gd name="connsiteY5" fmla="*/ 2873829 h 4241075"/>
              <a:gd name="connsiteX6" fmla="*/ 2403566 w 6844937"/>
              <a:gd name="connsiteY6" fmla="*/ 2325189 h 4241075"/>
              <a:gd name="connsiteX7" fmla="*/ 2333897 w 6844937"/>
              <a:gd name="connsiteY7" fmla="*/ 531223 h 4241075"/>
              <a:gd name="connsiteX8" fmla="*/ 5294812 w 6844937"/>
              <a:gd name="connsiteY8" fmla="*/ 592183 h 4241075"/>
              <a:gd name="connsiteX9" fmla="*/ 5399315 w 6844937"/>
              <a:gd name="connsiteY9" fmla="*/ 3352800 h 4241075"/>
              <a:gd name="connsiteX10" fmla="*/ 6844937 w 6844937"/>
              <a:gd name="connsiteY10" fmla="*/ 3283132 h 4241075"/>
              <a:gd name="connsiteX11" fmla="*/ 6766560 w 6844937"/>
              <a:gd name="connsiteY11" fmla="*/ 0 h 4241075"/>
              <a:gd name="connsiteX12" fmla="*/ 609600 w 6844937"/>
              <a:gd name="connsiteY12" fmla="*/ 113212 h 4241075"/>
              <a:gd name="connsiteX0" fmla="*/ 609600 w 6844937"/>
              <a:gd name="connsiteY0" fmla="*/ 113212 h 4241075"/>
              <a:gd name="connsiteX1" fmla="*/ 600892 w 6844937"/>
              <a:gd name="connsiteY1" fmla="*/ 2229395 h 4241075"/>
              <a:gd name="connsiteX2" fmla="*/ 8709 w 6844937"/>
              <a:gd name="connsiteY2" fmla="*/ 2856412 h 4241075"/>
              <a:gd name="connsiteX3" fmla="*/ 0 w 6844937"/>
              <a:gd name="connsiteY3" fmla="*/ 4241075 h 4241075"/>
              <a:gd name="connsiteX4" fmla="*/ 1532709 w 6844937"/>
              <a:gd name="connsiteY4" fmla="*/ 4223658 h 4241075"/>
              <a:gd name="connsiteX5" fmla="*/ 1480457 w 6844937"/>
              <a:gd name="connsiteY5" fmla="*/ 2873829 h 4241075"/>
              <a:gd name="connsiteX6" fmla="*/ 2403566 w 6844937"/>
              <a:gd name="connsiteY6" fmla="*/ 2325189 h 4241075"/>
              <a:gd name="connsiteX7" fmla="*/ 2333897 w 6844937"/>
              <a:gd name="connsiteY7" fmla="*/ 531223 h 4241075"/>
              <a:gd name="connsiteX8" fmla="*/ 5294812 w 6844937"/>
              <a:gd name="connsiteY8" fmla="*/ 592183 h 4241075"/>
              <a:gd name="connsiteX9" fmla="*/ 5399315 w 6844937"/>
              <a:gd name="connsiteY9" fmla="*/ 3352800 h 4241075"/>
              <a:gd name="connsiteX10" fmla="*/ 6844937 w 6844937"/>
              <a:gd name="connsiteY10" fmla="*/ 3283132 h 4241075"/>
              <a:gd name="connsiteX11" fmla="*/ 6766560 w 6844937"/>
              <a:gd name="connsiteY11" fmla="*/ 0 h 4241075"/>
              <a:gd name="connsiteX12" fmla="*/ 609600 w 6844937"/>
              <a:gd name="connsiteY12" fmla="*/ 113212 h 4241075"/>
              <a:gd name="connsiteX0" fmla="*/ 609600 w 6844937"/>
              <a:gd name="connsiteY0" fmla="*/ 113212 h 4241075"/>
              <a:gd name="connsiteX1" fmla="*/ 513806 w 6844937"/>
              <a:gd name="connsiteY1" fmla="*/ 2255521 h 4241075"/>
              <a:gd name="connsiteX2" fmla="*/ 8709 w 6844937"/>
              <a:gd name="connsiteY2" fmla="*/ 2856412 h 4241075"/>
              <a:gd name="connsiteX3" fmla="*/ 0 w 6844937"/>
              <a:gd name="connsiteY3" fmla="*/ 4241075 h 4241075"/>
              <a:gd name="connsiteX4" fmla="*/ 1532709 w 6844937"/>
              <a:gd name="connsiteY4" fmla="*/ 4223658 h 4241075"/>
              <a:gd name="connsiteX5" fmla="*/ 1480457 w 6844937"/>
              <a:gd name="connsiteY5" fmla="*/ 2873829 h 4241075"/>
              <a:gd name="connsiteX6" fmla="*/ 2403566 w 6844937"/>
              <a:gd name="connsiteY6" fmla="*/ 2325189 h 4241075"/>
              <a:gd name="connsiteX7" fmla="*/ 2333897 w 6844937"/>
              <a:gd name="connsiteY7" fmla="*/ 531223 h 4241075"/>
              <a:gd name="connsiteX8" fmla="*/ 5294812 w 6844937"/>
              <a:gd name="connsiteY8" fmla="*/ 592183 h 4241075"/>
              <a:gd name="connsiteX9" fmla="*/ 5399315 w 6844937"/>
              <a:gd name="connsiteY9" fmla="*/ 3352800 h 4241075"/>
              <a:gd name="connsiteX10" fmla="*/ 6844937 w 6844937"/>
              <a:gd name="connsiteY10" fmla="*/ 3283132 h 4241075"/>
              <a:gd name="connsiteX11" fmla="*/ 6766560 w 6844937"/>
              <a:gd name="connsiteY11" fmla="*/ 0 h 4241075"/>
              <a:gd name="connsiteX12" fmla="*/ 609600 w 6844937"/>
              <a:gd name="connsiteY12" fmla="*/ 113212 h 4241075"/>
              <a:gd name="connsiteX0" fmla="*/ 609600 w 6844937"/>
              <a:gd name="connsiteY0" fmla="*/ 113212 h 4241075"/>
              <a:gd name="connsiteX1" fmla="*/ 513806 w 6844937"/>
              <a:gd name="connsiteY1" fmla="*/ 2255521 h 4241075"/>
              <a:gd name="connsiteX2" fmla="*/ 8709 w 6844937"/>
              <a:gd name="connsiteY2" fmla="*/ 2856412 h 4241075"/>
              <a:gd name="connsiteX3" fmla="*/ 0 w 6844937"/>
              <a:gd name="connsiteY3" fmla="*/ 4241075 h 4241075"/>
              <a:gd name="connsiteX4" fmla="*/ 1532709 w 6844937"/>
              <a:gd name="connsiteY4" fmla="*/ 4223658 h 4241075"/>
              <a:gd name="connsiteX5" fmla="*/ 1480457 w 6844937"/>
              <a:gd name="connsiteY5" fmla="*/ 2873829 h 4241075"/>
              <a:gd name="connsiteX6" fmla="*/ 2403566 w 6844937"/>
              <a:gd name="connsiteY6" fmla="*/ 2325189 h 4241075"/>
              <a:gd name="connsiteX7" fmla="*/ 2333897 w 6844937"/>
              <a:gd name="connsiteY7" fmla="*/ 531223 h 4241075"/>
              <a:gd name="connsiteX8" fmla="*/ 5294812 w 6844937"/>
              <a:gd name="connsiteY8" fmla="*/ 592183 h 4241075"/>
              <a:gd name="connsiteX9" fmla="*/ 5399315 w 6844937"/>
              <a:gd name="connsiteY9" fmla="*/ 3352800 h 4241075"/>
              <a:gd name="connsiteX10" fmla="*/ 6844937 w 6844937"/>
              <a:gd name="connsiteY10" fmla="*/ 3283132 h 4241075"/>
              <a:gd name="connsiteX11" fmla="*/ 6766560 w 6844937"/>
              <a:gd name="connsiteY11" fmla="*/ 0 h 4241075"/>
              <a:gd name="connsiteX12" fmla="*/ 609600 w 6844937"/>
              <a:gd name="connsiteY12" fmla="*/ 113212 h 4241075"/>
              <a:gd name="connsiteX0" fmla="*/ 668669 w 6904006"/>
              <a:gd name="connsiteY0" fmla="*/ 113212 h 4274255"/>
              <a:gd name="connsiteX1" fmla="*/ 572875 w 6904006"/>
              <a:gd name="connsiteY1" fmla="*/ 2255521 h 4274255"/>
              <a:gd name="connsiteX2" fmla="*/ 67778 w 6904006"/>
              <a:gd name="connsiteY2" fmla="*/ 2856412 h 4274255"/>
              <a:gd name="connsiteX3" fmla="*/ 59069 w 6904006"/>
              <a:gd name="connsiteY3" fmla="*/ 4241075 h 4274255"/>
              <a:gd name="connsiteX4" fmla="*/ 1591778 w 6904006"/>
              <a:gd name="connsiteY4" fmla="*/ 4223658 h 4274255"/>
              <a:gd name="connsiteX5" fmla="*/ 1539526 w 6904006"/>
              <a:gd name="connsiteY5" fmla="*/ 2873829 h 4274255"/>
              <a:gd name="connsiteX6" fmla="*/ 2462635 w 6904006"/>
              <a:gd name="connsiteY6" fmla="*/ 2325189 h 4274255"/>
              <a:gd name="connsiteX7" fmla="*/ 2392966 w 6904006"/>
              <a:gd name="connsiteY7" fmla="*/ 531223 h 4274255"/>
              <a:gd name="connsiteX8" fmla="*/ 5353881 w 6904006"/>
              <a:gd name="connsiteY8" fmla="*/ 592183 h 4274255"/>
              <a:gd name="connsiteX9" fmla="*/ 5458384 w 6904006"/>
              <a:gd name="connsiteY9" fmla="*/ 3352800 h 4274255"/>
              <a:gd name="connsiteX10" fmla="*/ 6904006 w 6904006"/>
              <a:gd name="connsiteY10" fmla="*/ 3283132 h 4274255"/>
              <a:gd name="connsiteX11" fmla="*/ 6825629 w 6904006"/>
              <a:gd name="connsiteY11" fmla="*/ 0 h 4274255"/>
              <a:gd name="connsiteX12" fmla="*/ 668669 w 6904006"/>
              <a:gd name="connsiteY12" fmla="*/ 113212 h 4274255"/>
              <a:gd name="connsiteX0" fmla="*/ 618332 w 6853669"/>
              <a:gd name="connsiteY0" fmla="*/ 113212 h 4254956"/>
              <a:gd name="connsiteX1" fmla="*/ 522538 w 6853669"/>
              <a:gd name="connsiteY1" fmla="*/ 2255521 h 4254956"/>
              <a:gd name="connsiteX2" fmla="*/ 17441 w 6853669"/>
              <a:gd name="connsiteY2" fmla="*/ 2856412 h 4254956"/>
              <a:gd name="connsiteX3" fmla="*/ 87109 w 6853669"/>
              <a:gd name="connsiteY3" fmla="*/ 4214950 h 4254956"/>
              <a:gd name="connsiteX4" fmla="*/ 1541441 w 6853669"/>
              <a:gd name="connsiteY4" fmla="*/ 4223658 h 4254956"/>
              <a:gd name="connsiteX5" fmla="*/ 1489189 w 6853669"/>
              <a:gd name="connsiteY5" fmla="*/ 2873829 h 4254956"/>
              <a:gd name="connsiteX6" fmla="*/ 2412298 w 6853669"/>
              <a:gd name="connsiteY6" fmla="*/ 2325189 h 4254956"/>
              <a:gd name="connsiteX7" fmla="*/ 2342629 w 6853669"/>
              <a:gd name="connsiteY7" fmla="*/ 531223 h 4254956"/>
              <a:gd name="connsiteX8" fmla="*/ 5303544 w 6853669"/>
              <a:gd name="connsiteY8" fmla="*/ 592183 h 4254956"/>
              <a:gd name="connsiteX9" fmla="*/ 5408047 w 6853669"/>
              <a:gd name="connsiteY9" fmla="*/ 3352800 h 4254956"/>
              <a:gd name="connsiteX10" fmla="*/ 6853669 w 6853669"/>
              <a:gd name="connsiteY10" fmla="*/ 3283132 h 4254956"/>
              <a:gd name="connsiteX11" fmla="*/ 6775292 w 6853669"/>
              <a:gd name="connsiteY11" fmla="*/ 0 h 4254956"/>
              <a:gd name="connsiteX12" fmla="*/ 618332 w 6853669"/>
              <a:gd name="connsiteY12" fmla="*/ 113212 h 4254956"/>
              <a:gd name="connsiteX0" fmla="*/ 639601 w 6874938"/>
              <a:gd name="connsiteY0" fmla="*/ 113212 h 4254956"/>
              <a:gd name="connsiteX1" fmla="*/ 543807 w 6874938"/>
              <a:gd name="connsiteY1" fmla="*/ 2255521 h 4254956"/>
              <a:gd name="connsiteX2" fmla="*/ 38710 w 6874938"/>
              <a:gd name="connsiteY2" fmla="*/ 2856412 h 4254956"/>
              <a:gd name="connsiteX3" fmla="*/ 108378 w 6874938"/>
              <a:gd name="connsiteY3" fmla="*/ 4214950 h 4254956"/>
              <a:gd name="connsiteX4" fmla="*/ 1562710 w 6874938"/>
              <a:gd name="connsiteY4" fmla="*/ 4223658 h 4254956"/>
              <a:gd name="connsiteX5" fmla="*/ 1510458 w 6874938"/>
              <a:gd name="connsiteY5" fmla="*/ 2873829 h 4254956"/>
              <a:gd name="connsiteX6" fmla="*/ 2433567 w 6874938"/>
              <a:gd name="connsiteY6" fmla="*/ 2325189 h 4254956"/>
              <a:gd name="connsiteX7" fmla="*/ 2363898 w 6874938"/>
              <a:gd name="connsiteY7" fmla="*/ 531223 h 4254956"/>
              <a:gd name="connsiteX8" fmla="*/ 5324813 w 6874938"/>
              <a:gd name="connsiteY8" fmla="*/ 592183 h 4254956"/>
              <a:gd name="connsiteX9" fmla="*/ 5429316 w 6874938"/>
              <a:gd name="connsiteY9" fmla="*/ 3352800 h 4254956"/>
              <a:gd name="connsiteX10" fmla="*/ 6874938 w 6874938"/>
              <a:gd name="connsiteY10" fmla="*/ 3283132 h 4254956"/>
              <a:gd name="connsiteX11" fmla="*/ 6796561 w 6874938"/>
              <a:gd name="connsiteY11" fmla="*/ 0 h 4254956"/>
              <a:gd name="connsiteX12" fmla="*/ 639601 w 6874938"/>
              <a:gd name="connsiteY12" fmla="*/ 113212 h 4254956"/>
              <a:gd name="connsiteX0" fmla="*/ 639601 w 6874938"/>
              <a:gd name="connsiteY0" fmla="*/ 113212 h 4299446"/>
              <a:gd name="connsiteX1" fmla="*/ 543807 w 6874938"/>
              <a:gd name="connsiteY1" fmla="*/ 2255521 h 4299446"/>
              <a:gd name="connsiteX2" fmla="*/ 38710 w 6874938"/>
              <a:gd name="connsiteY2" fmla="*/ 2856412 h 4299446"/>
              <a:gd name="connsiteX3" fmla="*/ 108378 w 6874938"/>
              <a:gd name="connsiteY3" fmla="*/ 4214950 h 4299446"/>
              <a:gd name="connsiteX4" fmla="*/ 1562710 w 6874938"/>
              <a:gd name="connsiteY4" fmla="*/ 4223658 h 4299446"/>
              <a:gd name="connsiteX5" fmla="*/ 1510458 w 6874938"/>
              <a:gd name="connsiteY5" fmla="*/ 2873829 h 4299446"/>
              <a:gd name="connsiteX6" fmla="*/ 2433567 w 6874938"/>
              <a:gd name="connsiteY6" fmla="*/ 2325189 h 4299446"/>
              <a:gd name="connsiteX7" fmla="*/ 2363898 w 6874938"/>
              <a:gd name="connsiteY7" fmla="*/ 531223 h 4299446"/>
              <a:gd name="connsiteX8" fmla="*/ 5324813 w 6874938"/>
              <a:gd name="connsiteY8" fmla="*/ 592183 h 4299446"/>
              <a:gd name="connsiteX9" fmla="*/ 5429316 w 6874938"/>
              <a:gd name="connsiteY9" fmla="*/ 3352800 h 4299446"/>
              <a:gd name="connsiteX10" fmla="*/ 6874938 w 6874938"/>
              <a:gd name="connsiteY10" fmla="*/ 3283132 h 4299446"/>
              <a:gd name="connsiteX11" fmla="*/ 6796561 w 6874938"/>
              <a:gd name="connsiteY11" fmla="*/ 0 h 4299446"/>
              <a:gd name="connsiteX12" fmla="*/ 639601 w 6874938"/>
              <a:gd name="connsiteY12" fmla="*/ 113212 h 4299446"/>
              <a:gd name="connsiteX0" fmla="*/ 639601 w 6874938"/>
              <a:gd name="connsiteY0" fmla="*/ 113212 h 4299446"/>
              <a:gd name="connsiteX1" fmla="*/ 543807 w 6874938"/>
              <a:gd name="connsiteY1" fmla="*/ 2255521 h 4299446"/>
              <a:gd name="connsiteX2" fmla="*/ 38710 w 6874938"/>
              <a:gd name="connsiteY2" fmla="*/ 2856412 h 4299446"/>
              <a:gd name="connsiteX3" fmla="*/ 108378 w 6874938"/>
              <a:gd name="connsiteY3" fmla="*/ 4214950 h 4299446"/>
              <a:gd name="connsiteX4" fmla="*/ 1562710 w 6874938"/>
              <a:gd name="connsiteY4" fmla="*/ 4223658 h 4299446"/>
              <a:gd name="connsiteX5" fmla="*/ 1510458 w 6874938"/>
              <a:gd name="connsiteY5" fmla="*/ 2873829 h 4299446"/>
              <a:gd name="connsiteX6" fmla="*/ 2433567 w 6874938"/>
              <a:gd name="connsiteY6" fmla="*/ 2325189 h 4299446"/>
              <a:gd name="connsiteX7" fmla="*/ 2363898 w 6874938"/>
              <a:gd name="connsiteY7" fmla="*/ 531223 h 4299446"/>
              <a:gd name="connsiteX8" fmla="*/ 5324813 w 6874938"/>
              <a:gd name="connsiteY8" fmla="*/ 592183 h 4299446"/>
              <a:gd name="connsiteX9" fmla="*/ 5429316 w 6874938"/>
              <a:gd name="connsiteY9" fmla="*/ 3352800 h 4299446"/>
              <a:gd name="connsiteX10" fmla="*/ 6874938 w 6874938"/>
              <a:gd name="connsiteY10" fmla="*/ 3283132 h 4299446"/>
              <a:gd name="connsiteX11" fmla="*/ 6796561 w 6874938"/>
              <a:gd name="connsiteY11" fmla="*/ 0 h 4299446"/>
              <a:gd name="connsiteX12" fmla="*/ 639601 w 6874938"/>
              <a:gd name="connsiteY12" fmla="*/ 113212 h 4299446"/>
              <a:gd name="connsiteX0" fmla="*/ 639601 w 6874938"/>
              <a:gd name="connsiteY0" fmla="*/ 113212 h 4299446"/>
              <a:gd name="connsiteX1" fmla="*/ 543807 w 6874938"/>
              <a:gd name="connsiteY1" fmla="*/ 2255521 h 4299446"/>
              <a:gd name="connsiteX2" fmla="*/ 38710 w 6874938"/>
              <a:gd name="connsiteY2" fmla="*/ 2856412 h 4299446"/>
              <a:gd name="connsiteX3" fmla="*/ 108378 w 6874938"/>
              <a:gd name="connsiteY3" fmla="*/ 4214950 h 4299446"/>
              <a:gd name="connsiteX4" fmla="*/ 1562710 w 6874938"/>
              <a:gd name="connsiteY4" fmla="*/ 4223658 h 4299446"/>
              <a:gd name="connsiteX5" fmla="*/ 1510458 w 6874938"/>
              <a:gd name="connsiteY5" fmla="*/ 2873829 h 4299446"/>
              <a:gd name="connsiteX6" fmla="*/ 2433567 w 6874938"/>
              <a:gd name="connsiteY6" fmla="*/ 2325189 h 4299446"/>
              <a:gd name="connsiteX7" fmla="*/ 2363898 w 6874938"/>
              <a:gd name="connsiteY7" fmla="*/ 531223 h 4299446"/>
              <a:gd name="connsiteX8" fmla="*/ 5324813 w 6874938"/>
              <a:gd name="connsiteY8" fmla="*/ 592183 h 4299446"/>
              <a:gd name="connsiteX9" fmla="*/ 5429316 w 6874938"/>
              <a:gd name="connsiteY9" fmla="*/ 3352800 h 4299446"/>
              <a:gd name="connsiteX10" fmla="*/ 6874938 w 6874938"/>
              <a:gd name="connsiteY10" fmla="*/ 3283132 h 4299446"/>
              <a:gd name="connsiteX11" fmla="*/ 6796561 w 6874938"/>
              <a:gd name="connsiteY11" fmla="*/ 0 h 4299446"/>
              <a:gd name="connsiteX12" fmla="*/ 639601 w 6874938"/>
              <a:gd name="connsiteY12" fmla="*/ 113212 h 4299446"/>
              <a:gd name="connsiteX0" fmla="*/ 639601 w 6874938"/>
              <a:gd name="connsiteY0" fmla="*/ 113212 h 4299446"/>
              <a:gd name="connsiteX1" fmla="*/ 543807 w 6874938"/>
              <a:gd name="connsiteY1" fmla="*/ 2255521 h 4299446"/>
              <a:gd name="connsiteX2" fmla="*/ 38710 w 6874938"/>
              <a:gd name="connsiteY2" fmla="*/ 2856412 h 4299446"/>
              <a:gd name="connsiteX3" fmla="*/ 108378 w 6874938"/>
              <a:gd name="connsiteY3" fmla="*/ 4214950 h 4299446"/>
              <a:gd name="connsiteX4" fmla="*/ 1562710 w 6874938"/>
              <a:gd name="connsiteY4" fmla="*/ 4223658 h 4299446"/>
              <a:gd name="connsiteX5" fmla="*/ 1510458 w 6874938"/>
              <a:gd name="connsiteY5" fmla="*/ 2873829 h 4299446"/>
              <a:gd name="connsiteX6" fmla="*/ 2320356 w 6874938"/>
              <a:gd name="connsiteY6" fmla="*/ 2307772 h 4299446"/>
              <a:gd name="connsiteX7" fmla="*/ 2363898 w 6874938"/>
              <a:gd name="connsiteY7" fmla="*/ 531223 h 4299446"/>
              <a:gd name="connsiteX8" fmla="*/ 5324813 w 6874938"/>
              <a:gd name="connsiteY8" fmla="*/ 592183 h 4299446"/>
              <a:gd name="connsiteX9" fmla="*/ 5429316 w 6874938"/>
              <a:gd name="connsiteY9" fmla="*/ 3352800 h 4299446"/>
              <a:gd name="connsiteX10" fmla="*/ 6874938 w 6874938"/>
              <a:gd name="connsiteY10" fmla="*/ 3283132 h 4299446"/>
              <a:gd name="connsiteX11" fmla="*/ 6796561 w 6874938"/>
              <a:gd name="connsiteY11" fmla="*/ 0 h 4299446"/>
              <a:gd name="connsiteX12" fmla="*/ 639601 w 6874938"/>
              <a:gd name="connsiteY12" fmla="*/ 113212 h 4299446"/>
              <a:gd name="connsiteX0" fmla="*/ 639601 w 6874938"/>
              <a:gd name="connsiteY0" fmla="*/ 113212 h 4299446"/>
              <a:gd name="connsiteX1" fmla="*/ 543807 w 6874938"/>
              <a:gd name="connsiteY1" fmla="*/ 2255521 h 4299446"/>
              <a:gd name="connsiteX2" fmla="*/ 38710 w 6874938"/>
              <a:gd name="connsiteY2" fmla="*/ 2856412 h 4299446"/>
              <a:gd name="connsiteX3" fmla="*/ 108378 w 6874938"/>
              <a:gd name="connsiteY3" fmla="*/ 4214950 h 4299446"/>
              <a:gd name="connsiteX4" fmla="*/ 1562710 w 6874938"/>
              <a:gd name="connsiteY4" fmla="*/ 4223658 h 4299446"/>
              <a:gd name="connsiteX5" fmla="*/ 1510458 w 6874938"/>
              <a:gd name="connsiteY5" fmla="*/ 2873829 h 4299446"/>
              <a:gd name="connsiteX6" fmla="*/ 2320356 w 6874938"/>
              <a:gd name="connsiteY6" fmla="*/ 2307772 h 4299446"/>
              <a:gd name="connsiteX7" fmla="*/ 2363898 w 6874938"/>
              <a:gd name="connsiteY7" fmla="*/ 531223 h 4299446"/>
              <a:gd name="connsiteX8" fmla="*/ 5324813 w 6874938"/>
              <a:gd name="connsiteY8" fmla="*/ 592183 h 4299446"/>
              <a:gd name="connsiteX9" fmla="*/ 5429316 w 6874938"/>
              <a:gd name="connsiteY9" fmla="*/ 3352800 h 4299446"/>
              <a:gd name="connsiteX10" fmla="*/ 6874938 w 6874938"/>
              <a:gd name="connsiteY10" fmla="*/ 3283132 h 4299446"/>
              <a:gd name="connsiteX11" fmla="*/ 6796561 w 6874938"/>
              <a:gd name="connsiteY11" fmla="*/ 0 h 4299446"/>
              <a:gd name="connsiteX12" fmla="*/ 639601 w 6874938"/>
              <a:gd name="connsiteY12" fmla="*/ 113212 h 4299446"/>
              <a:gd name="connsiteX0" fmla="*/ 681255 w 6916592"/>
              <a:gd name="connsiteY0" fmla="*/ 113212 h 4321173"/>
              <a:gd name="connsiteX1" fmla="*/ 585461 w 6916592"/>
              <a:gd name="connsiteY1" fmla="*/ 2255521 h 4321173"/>
              <a:gd name="connsiteX2" fmla="*/ 80364 w 6916592"/>
              <a:gd name="connsiteY2" fmla="*/ 2856412 h 4321173"/>
              <a:gd name="connsiteX3" fmla="*/ 150032 w 6916592"/>
              <a:gd name="connsiteY3" fmla="*/ 4214950 h 4321173"/>
              <a:gd name="connsiteX4" fmla="*/ 1578239 w 6916592"/>
              <a:gd name="connsiteY4" fmla="*/ 4145281 h 4321173"/>
              <a:gd name="connsiteX5" fmla="*/ 1552112 w 6916592"/>
              <a:gd name="connsiteY5" fmla="*/ 2873829 h 4321173"/>
              <a:gd name="connsiteX6" fmla="*/ 2362010 w 6916592"/>
              <a:gd name="connsiteY6" fmla="*/ 2307772 h 4321173"/>
              <a:gd name="connsiteX7" fmla="*/ 2405552 w 6916592"/>
              <a:gd name="connsiteY7" fmla="*/ 531223 h 4321173"/>
              <a:gd name="connsiteX8" fmla="*/ 5366467 w 6916592"/>
              <a:gd name="connsiteY8" fmla="*/ 592183 h 4321173"/>
              <a:gd name="connsiteX9" fmla="*/ 5470970 w 6916592"/>
              <a:gd name="connsiteY9" fmla="*/ 3352800 h 4321173"/>
              <a:gd name="connsiteX10" fmla="*/ 6916592 w 6916592"/>
              <a:gd name="connsiteY10" fmla="*/ 3283132 h 4321173"/>
              <a:gd name="connsiteX11" fmla="*/ 6838215 w 6916592"/>
              <a:gd name="connsiteY11" fmla="*/ 0 h 4321173"/>
              <a:gd name="connsiteX12" fmla="*/ 681255 w 6916592"/>
              <a:gd name="connsiteY12" fmla="*/ 113212 h 4321173"/>
              <a:gd name="connsiteX0" fmla="*/ 681255 w 6916592"/>
              <a:gd name="connsiteY0" fmla="*/ 113212 h 4347639"/>
              <a:gd name="connsiteX1" fmla="*/ 585461 w 6916592"/>
              <a:gd name="connsiteY1" fmla="*/ 2255521 h 4347639"/>
              <a:gd name="connsiteX2" fmla="*/ 80364 w 6916592"/>
              <a:gd name="connsiteY2" fmla="*/ 2856412 h 4347639"/>
              <a:gd name="connsiteX3" fmla="*/ 150032 w 6916592"/>
              <a:gd name="connsiteY3" fmla="*/ 4214950 h 4347639"/>
              <a:gd name="connsiteX4" fmla="*/ 1578239 w 6916592"/>
              <a:gd name="connsiteY4" fmla="*/ 4145281 h 4347639"/>
              <a:gd name="connsiteX5" fmla="*/ 1595655 w 6916592"/>
              <a:gd name="connsiteY5" fmla="*/ 2882538 h 4347639"/>
              <a:gd name="connsiteX6" fmla="*/ 2362010 w 6916592"/>
              <a:gd name="connsiteY6" fmla="*/ 2307772 h 4347639"/>
              <a:gd name="connsiteX7" fmla="*/ 2405552 w 6916592"/>
              <a:gd name="connsiteY7" fmla="*/ 531223 h 4347639"/>
              <a:gd name="connsiteX8" fmla="*/ 5366467 w 6916592"/>
              <a:gd name="connsiteY8" fmla="*/ 592183 h 4347639"/>
              <a:gd name="connsiteX9" fmla="*/ 5470970 w 6916592"/>
              <a:gd name="connsiteY9" fmla="*/ 3352800 h 4347639"/>
              <a:gd name="connsiteX10" fmla="*/ 6916592 w 6916592"/>
              <a:gd name="connsiteY10" fmla="*/ 3283132 h 4347639"/>
              <a:gd name="connsiteX11" fmla="*/ 6838215 w 6916592"/>
              <a:gd name="connsiteY11" fmla="*/ 0 h 4347639"/>
              <a:gd name="connsiteX12" fmla="*/ 681255 w 6916592"/>
              <a:gd name="connsiteY12" fmla="*/ 113212 h 4347639"/>
              <a:gd name="connsiteX0" fmla="*/ 681255 w 6916592"/>
              <a:gd name="connsiteY0" fmla="*/ 113212 h 4314633"/>
              <a:gd name="connsiteX1" fmla="*/ 585461 w 6916592"/>
              <a:gd name="connsiteY1" fmla="*/ 2255521 h 4314633"/>
              <a:gd name="connsiteX2" fmla="*/ 80364 w 6916592"/>
              <a:gd name="connsiteY2" fmla="*/ 2856412 h 4314633"/>
              <a:gd name="connsiteX3" fmla="*/ 150032 w 6916592"/>
              <a:gd name="connsiteY3" fmla="*/ 4214950 h 4314633"/>
              <a:gd name="connsiteX4" fmla="*/ 1578239 w 6916592"/>
              <a:gd name="connsiteY4" fmla="*/ 4145281 h 4314633"/>
              <a:gd name="connsiteX5" fmla="*/ 1595655 w 6916592"/>
              <a:gd name="connsiteY5" fmla="*/ 2882538 h 4314633"/>
              <a:gd name="connsiteX6" fmla="*/ 2362010 w 6916592"/>
              <a:gd name="connsiteY6" fmla="*/ 2307772 h 4314633"/>
              <a:gd name="connsiteX7" fmla="*/ 2405552 w 6916592"/>
              <a:gd name="connsiteY7" fmla="*/ 531223 h 4314633"/>
              <a:gd name="connsiteX8" fmla="*/ 5366467 w 6916592"/>
              <a:gd name="connsiteY8" fmla="*/ 592183 h 4314633"/>
              <a:gd name="connsiteX9" fmla="*/ 5470970 w 6916592"/>
              <a:gd name="connsiteY9" fmla="*/ 3352800 h 4314633"/>
              <a:gd name="connsiteX10" fmla="*/ 6916592 w 6916592"/>
              <a:gd name="connsiteY10" fmla="*/ 3283132 h 4314633"/>
              <a:gd name="connsiteX11" fmla="*/ 6838215 w 6916592"/>
              <a:gd name="connsiteY11" fmla="*/ 0 h 4314633"/>
              <a:gd name="connsiteX12" fmla="*/ 681255 w 6916592"/>
              <a:gd name="connsiteY12" fmla="*/ 113212 h 4314633"/>
              <a:gd name="connsiteX0" fmla="*/ 681255 w 6916592"/>
              <a:gd name="connsiteY0" fmla="*/ 17418 h 4218839"/>
              <a:gd name="connsiteX1" fmla="*/ 585461 w 6916592"/>
              <a:gd name="connsiteY1" fmla="*/ 2159727 h 4218839"/>
              <a:gd name="connsiteX2" fmla="*/ 80364 w 6916592"/>
              <a:gd name="connsiteY2" fmla="*/ 2760618 h 4218839"/>
              <a:gd name="connsiteX3" fmla="*/ 150032 w 6916592"/>
              <a:gd name="connsiteY3" fmla="*/ 4119156 h 4218839"/>
              <a:gd name="connsiteX4" fmla="*/ 1578239 w 6916592"/>
              <a:gd name="connsiteY4" fmla="*/ 4049487 h 4218839"/>
              <a:gd name="connsiteX5" fmla="*/ 1595655 w 6916592"/>
              <a:gd name="connsiteY5" fmla="*/ 2786744 h 4218839"/>
              <a:gd name="connsiteX6" fmla="*/ 2362010 w 6916592"/>
              <a:gd name="connsiteY6" fmla="*/ 2211978 h 4218839"/>
              <a:gd name="connsiteX7" fmla="*/ 2405552 w 6916592"/>
              <a:gd name="connsiteY7" fmla="*/ 435429 h 4218839"/>
              <a:gd name="connsiteX8" fmla="*/ 5366467 w 6916592"/>
              <a:gd name="connsiteY8" fmla="*/ 496389 h 4218839"/>
              <a:gd name="connsiteX9" fmla="*/ 5470970 w 6916592"/>
              <a:gd name="connsiteY9" fmla="*/ 3257006 h 4218839"/>
              <a:gd name="connsiteX10" fmla="*/ 6916592 w 6916592"/>
              <a:gd name="connsiteY10" fmla="*/ 3187338 h 4218839"/>
              <a:gd name="connsiteX11" fmla="*/ 6890466 w 6916592"/>
              <a:gd name="connsiteY11" fmla="*/ 0 h 4218839"/>
              <a:gd name="connsiteX12" fmla="*/ 681255 w 6916592"/>
              <a:gd name="connsiteY12" fmla="*/ 17418 h 4218839"/>
              <a:gd name="connsiteX0" fmla="*/ 681255 w 6970207"/>
              <a:gd name="connsiteY0" fmla="*/ 17418 h 4218839"/>
              <a:gd name="connsiteX1" fmla="*/ 585461 w 6970207"/>
              <a:gd name="connsiteY1" fmla="*/ 2159727 h 4218839"/>
              <a:gd name="connsiteX2" fmla="*/ 80364 w 6970207"/>
              <a:gd name="connsiteY2" fmla="*/ 2760618 h 4218839"/>
              <a:gd name="connsiteX3" fmla="*/ 150032 w 6970207"/>
              <a:gd name="connsiteY3" fmla="*/ 4119156 h 4218839"/>
              <a:gd name="connsiteX4" fmla="*/ 1578239 w 6970207"/>
              <a:gd name="connsiteY4" fmla="*/ 4049487 h 4218839"/>
              <a:gd name="connsiteX5" fmla="*/ 1595655 w 6970207"/>
              <a:gd name="connsiteY5" fmla="*/ 2786744 h 4218839"/>
              <a:gd name="connsiteX6" fmla="*/ 2362010 w 6970207"/>
              <a:gd name="connsiteY6" fmla="*/ 2211978 h 4218839"/>
              <a:gd name="connsiteX7" fmla="*/ 2405552 w 6970207"/>
              <a:gd name="connsiteY7" fmla="*/ 435429 h 4218839"/>
              <a:gd name="connsiteX8" fmla="*/ 5366467 w 6970207"/>
              <a:gd name="connsiteY8" fmla="*/ 496389 h 4218839"/>
              <a:gd name="connsiteX9" fmla="*/ 5470970 w 6970207"/>
              <a:gd name="connsiteY9" fmla="*/ 3257006 h 4218839"/>
              <a:gd name="connsiteX10" fmla="*/ 6916592 w 6970207"/>
              <a:gd name="connsiteY10" fmla="*/ 3187338 h 4218839"/>
              <a:gd name="connsiteX11" fmla="*/ 6890466 w 6970207"/>
              <a:gd name="connsiteY11" fmla="*/ 0 h 4218839"/>
              <a:gd name="connsiteX12" fmla="*/ 681255 w 6970207"/>
              <a:gd name="connsiteY12" fmla="*/ 17418 h 4218839"/>
              <a:gd name="connsiteX0" fmla="*/ 681255 w 6896423"/>
              <a:gd name="connsiteY0" fmla="*/ 17418 h 4218839"/>
              <a:gd name="connsiteX1" fmla="*/ 585461 w 6896423"/>
              <a:gd name="connsiteY1" fmla="*/ 2159727 h 4218839"/>
              <a:gd name="connsiteX2" fmla="*/ 80364 w 6896423"/>
              <a:gd name="connsiteY2" fmla="*/ 2760618 h 4218839"/>
              <a:gd name="connsiteX3" fmla="*/ 150032 w 6896423"/>
              <a:gd name="connsiteY3" fmla="*/ 4119156 h 4218839"/>
              <a:gd name="connsiteX4" fmla="*/ 1578239 w 6896423"/>
              <a:gd name="connsiteY4" fmla="*/ 4049487 h 4218839"/>
              <a:gd name="connsiteX5" fmla="*/ 1595655 w 6896423"/>
              <a:gd name="connsiteY5" fmla="*/ 2786744 h 4218839"/>
              <a:gd name="connsiteX6" fmla="*/ 2362010 w 6896423"/>
              <a:gd name="connsiteY6" fmla="*/ 2211978 h 4218839"/>
              <a:gd name="connsiteX7" fmla="*/ 2405552 w 6896423"/>
              <a:gd name="connsiteY7" fmla="*/ 435429 h 4218839"/>
              <a:gd name="connsiteX8" fmla="*/ 5366467 w 6896423"/>
              <a:gd name="connsiteY8" fmla="*/ 496389 h 4218839"/>
              <a:gd name="connsiteX9" fmla="*/ 5470970 w 6896423"/>
              <a:gd name="connsiteY9" fmla="*/ 3257006 h 4218839"/>
              <a:gd name="connsiteX10" fmla="*/ 6785964 w 6896423"/>
              <a:gd name="connsiteY10" fmla="*/ 2838995 h 4218839"/>
              <a:gd name="connsiteX11" fmla="*/ 6890466 w 6896423"/>
              <a:gd name="connsiteY11" fmla="*/ 0 h 4218839"/>
              <a:gd name="connsiteX12" fmla="*/ 681255 w 6896423"/>
              <a:gd name="connsiteY12" fmla="*/ 17418 h 4218839"/>
              <a:gd name="connsiteX0" fmla="*/ 681255 w 6932596"/>
              <a:gd name="connsiteY0" fmla="*/ 17418 h 4218839"/>
              <a:gd name="connsiteX1" fmla="*/ 585461 w 6932596"/>
              <a:gd name="connsiteY1" fmla="*/ 2159727 h 4218839"/>
              <a:gd name="connsiteX2" fmla="*/ 80364 w 6932596"/>
              <a:gd name="connsiteY2" fmla="*/ 2760618 h 4218839"/>
              <a:gd name="connsiteX3" fmla="*/ 150032 w 6932596"/>
              <a:gd name="connsiteY3" fmla="*/ 4119156 h 4218839"/>
              <a:gd name="connsiteX4" fmla="*/ 1578239 w 6932596"/>
              <a:gd name="connsiteY4" fmla="*/ 4049487 h 4218839"/>
              <a:gd name="connsiteX5" fmla="*/ 1595655 w 6932596"/>
              <a:gd name="connsiteY5" fmla="*/ 2786744 h 4218839"/>
              <a:gd name="connsiteX6" fmla="*/ 2362010 w 6932596"/>
              <a:gd name="connsiteY6" fmla="*/ 2211978 h 4218839"/>
              <a:gd name="connsiteX7" fmla="*/ 2405552 w 6932596"/>
              <a:gd name="connsiteY7" fmla="*/ 435429 h 4218839"/>
              <a:gd name="connsiteX8" fmla="*/ 5366467 w 6932596"/>
              <a:gd name="connsiteY8" fmla="*/ 496389 h 4218839"/>
              <a:gd name="connsiteX9" fmla="*/ 5436135 w 6932596"/>
              <a:gd name="connsiteY9" fmla="*/ 2856412 h 4218839"/>
              <a:gd name="connsiteX10" fmla="*/ 6785964 w 6932596"/>
              <a:gd name="connsiteY10" fmla="*/ 2838995 h 4218839"/>
              <a:gd name="connsiteX11" fmla="*/ 6890466 w 6932596"/>
              <a:gd name="connsiteY11" fmla="*/ 0 h 4218839"/>
              <a:gd name="connsiteX12" fmla="*/ 681255 w 6932596"/>
              <a:gd name="connsiteY12" fmla="*/ 17418 h 4218839"/>
              <a:gd name="connsiteX0" fmla="*/ 681255 w 6932596"/>
              <a:gd name="connsiteY0" fmla="*/ 17418 h 4218839"/>
              <a:gd name="connsiteX1" fmla="*/ 585461 w 6932596"/>
              <a:gd name="connsiteY1" fmla="*/ 2159727 h 4218839"/>
              <a:gd name="connsiteX2" fmla="*/ 80364 w 6932596"/>
              <a:gd name="connsiteY2" fmla="*/ 2760618 h 4218839"/>
              <a:gd name="connsiteX3" fmla="*/ 150032 w 6932596"/>
              <a:gd name="connsiteY3" fmla="*/ 4119156 h 4218839"/>
              <a:gd name="connsiteX4" fmla="*/ 1578239 w 6932596"/>
              <a:gd name="connsiteY4" fmla="*/ 4049487 h 4218839"/>
              <a:gd name="connsiteX5" fmla="*/ 1595655 w 6932596"/>
              <a:gd name="connsiteY5" fmla="*/ 2786744 h 4218839"/>
              <a:gd name="connsiteX6" fmla="*/ 2362010 w 6932596"/>
              <a:gd name="connsiteY6" fmla="*/ 2211978 h 4218839"/>
              <a:gd name="connsiteX7" fmla="*/ 2405552 w 6932596"/>
              <a:gd name="connsiteY7" fmla="*/ 435429 h 4218839"/>
              <a:gd name="connsiteX8" fmla="*/ 5366467 w 6932596"/>
              <a:gd name="connsiteY8" fmla="*/ 496389 h 4218839"/>
              <a:gd name="connsiteX9" fmla="*/ 5436135 w 6932596"/>
              <a:gd name="connsiteY9" fmla="*/ 2856412 h 4218839"/>
              <a:gd name="connsiteX10" fmla="*/ 6785964 w 6932596"/>
              <a:gd name="connsiteY10" fmla="*/ 2838995 h 4218839"/>
              <a:gd name="connsiteX11" fmla="*/ 6890466 w 6932596"/>
              <a:gd name="connsiteY11" fmla="*/ 0 h 4218839"/>
              <a:gd name="connsiteX12" fmla="*/ 681255 w 6932596"/>
              <a:gd name="connsiteY12" fmla="*/ 17418 h 4218839"/>
              <a:gd name="connsiteX0" fmla="*/ 681255 w 6894176"/>
              <a:gd name="connsiteY0" fmla="*/ 17418 h 4218839"/>
              <a:gd name="connsiteX1" fmla="*/ 585461 w 6894176"/>
              <a:gd name="connsiteY1" fmla="*/ 2159727 h 4218839"/>
              <a:gd name="connsiteX2" fmla="*/ 80364 w 6894176"/>
              <a:gd name="connsiteY2" fmla="*/ 2760618 h 4218839"/>
              <a:gd name="connsiteX3" fmla="*/ 150032 w 6894176"/>
              <a:gd name="connsiteY3" fmla="*/ 4119156 h 4218839"/>
              <a:gd name="connsiteX4" fmla="*/ 1578239 w 6894176"/>
              <a:gd name="connsiteY4" fmla="*/ 4049487 h 4218839"/>
              <a:gd name="connsiteX5" fmla="*/ 1595655 w 6894176"/>
              <a:gd name="connsiteY5" fmla="*/ 2786744 h 4218839"/>
              <a:gd name="connsiteX6" fmla="*/ 2362010 w 6894176"/>
              <a:gd name="connsiteY6" fmla="*/ 2211978 h 4218839"/>
              <a:gd name="connsiteX7" fmla="*/ 2405552 w 6894176"/>
              <a:gd name="connsiteY7" fmla="*/ 435429 h 4218839"/>
              <a:gd name="connsiteX8" fmla="*/ 5366467 w 6894176"/>
              <a:gd name="connsiteY8" fmla="*/ 496389 h 4218839"/>
              <a:gd name="connsiteX9" fmla="*/ 5436135 w 6894176"/>
              <a:gd name="connsiteY9" fmla="*/ 2856412 h 4218839"/>
              <a:gd name="connsiteX10" fmla="*/ 6193780 w 6894176"/>
              <a:gd name="connsiteY10" fmla="*/ 3074126 h 4218839"/>
              <a:gd name="connsiteX11" fmla="*/ 6785964 w 6894176"/>
              <a:gd name="connsiteY11" fmla="*/ 2838995 h 4218839"/>
              <a:gd name="connsiteX12" fmla="*/ 6890466 w 6894176"/>
              <a:gd name="connsiteY12" fmla="*/ 0 h 4218839"/>
              <a:gd name="connsiteX13" fmla="*/ 681255 w 6894176"/>
              <a:gd name="connsiteY13" fmla="*/ 17418 h 4218839"/>
              <a:gd name="connsiteX0" fmla="*/ 681255 w 6896699"/>
              <a:gd name="connsiteY0" fmla="*/ 17418 h 4218839"/>
              <a:gd name="connsiteX1" fmla="*/ 585461 w 6896699"/>
              <a:gd name="connsiteY1" fmla="*/ 2159727 h 4218839"/>
              <a:gd name="connsiteX2" fmla="*/ 80364 w 6896699"/>
              <a:gd name="connsiteY2" fmla="*/ 2760618 h 4218839"/>
              <a:gd name="connsiteX3" fmla="*/ 150032 w 6896699"/>
              <a:gd name="connsiteY3" fmla="*/ 4119156 h 4218839"/>
              <a:gd name="connsiteX4" fmla="*/ 1578239 w 6896699"/>
              <a:gd name="connsiteY4" fmla="*/ 4049487 h 4218839"/>
              <a:gd name="connsiteX5" fmla="*/ 1595655 w 6896699"/>
              <a:gd name="connsiteY5" fmla="*/ 2786744 h 4218839"/>
              <a:gd name="connsiteX6" fmla="*/ 2362010 w 6896699"/>
              <a:gd name="connsiteY6" fmla="*/ 2211978 h 4218839"/>
              <a:gd name="connsiteX7" fmla="*/ 2405552 w 6896699"/>
              <a:gd name="connsiteY7" fmla="*/ 435429 h 4218839"/>
              <a:gd name="connsiteX8" fmla="*/ 5366467 w 6896699"/>
              <a:gd name="connsiteY8" fmla="*/ 496389 h 4218839"/>
              <a:gd name="connsiteX9" fmla="*/ 5436135 w 6896699"/>
              <a:gd name="connsiteY9" fmla="*/ 2856412 h 4218839"/>
              <a:gd name="connsiteX10" fmla="*/ 6097986 w 6896699"/>
              <a:gd name="connsiteY10" fmla="*/ 3056709 h 4218839"/>
              <a:gd name="connsiteX11" fmla="*/ 6785964 w 6896699"/>
              <a:gd name="connsiteY11" fmla="*/ 2838995 h 4218839"/>
              <a:gd name="connsiteX12" fmla="*/ 6890466 w 6896699"/>
              <a:gd name="connsiteY12" fmla="*/ 0 h 4218839"/>
              <a:gd name="connsiteX13" fmla="*/ 681255 w 6896699"/>
              <a:gd name="connsiteY13" fmla="*/ 17418 h 4218839"/>
              <a:gd name="connsiteX0" fmla="*/ 681255 w 6923668"/>
              <a:gd name="connsiteY0" fmla="*/ 17418 h 4218839"/>
              <a:gd name="connsiteX1" fmla="*/ 585461 w 6923668"/>
              <a:gd name="connsiteY1" fmla="*/ 2159727 h 4218839"/>
              <a:gd name="connsiteX2" fmla="*/ 80364 w 6923668"/>
              <a:gd name="connsiteY2" fmla="*/ 2760618 h 4218839"/>
              <a:gd name="connsiteX3" fmla="*/ 150032 w 6923668"/>
              <a:gd name="connsiteY3" fmla="*/ 4119156 h 4218839"/>
              <a:gd name="connsiteX4" fmla="*/ 1578239 w 6923668"/>
              <a:gd name="connsiteY4" fmla="*/ 4049487 h 4218839"/>
              <a:gd name="connsiteX5" fmla="*/ 1595655 w 6923668"/>
              <a:gd name="connsiteY5" fmla="*/ 2786744 h 4218839"/>
              <a:gd name="connsiteX6" fmla="*/ 2362010 w 6923668"/>
              <a:gd name="connsiteY6" fmla="*/ 2211978 h 4218839"/>
              <a:gd name="connsiteX7" fmla="*/ 2405552 w 6923668"/>
              <a:gd name="connsiteY7" fmla="*/ 435429 h 4218839"/>
              <a:gd name="connsiteX8" fmla="*/ 5366467 w 6923668"/>
              <a:gd name="connsiteY8" fmla="*/ 496389 h 4218839"/>
              <a:gd name="connsiteX9" fmla="*/ 5436135 w 6923668"/>
              <a:gd name="connsiteY9" fmla="*/ 2856412 h 4218839"/>
              <a:gd name="connsiteX10" fmla="*/ 6097986 w 6923668"/>
              <a:gd name="connsiteY10" fmla="*/ 3056709 h 4218839"/>
              <a:gd name="connsiteX11" fmla="*/ 6785964 w 6923668"/>
              <a:gd name="connsiteY11" fmla="*/ 2838995 h 4218839"/>
              <a:gd name="connsiteX12" fmla="*/ 6890466 w 6923668"/>
              <a:gd name="connsiteY12" fmla="*/ 0 h 4218839"/>
              <a:gd name="connsiteX13" fmla="*/ 681255 w 6923668"/>
              <a:gd name="connsiteY13" fmla="*/ 17418 h 4218839"/>
              <a:gd name="connsiteX0" fmla="*/ 681255 w 6923668"/>
              <a:gd name="connsiteY0" fmla="*/ 17418 h 4218839"/>
              <a:gd name="connsiteX1" fmla="*/ 585461 w 6923668"/>
              <a:gd name="connsiteY1" fmla="*/ 2159727 h 4218839"/>
              <a:gd name="connsiteX2" fmla="*/ 80364 w 6923668"/>
              <a:gd name="connsiteY2" fmla="*/ 2760618 h 4218839"/>
              <a:gd name="connsiteX3" fmla="*/ 150032 w 6923668"/>
              <a:gd name="connsiteY3" fmla="*/ 4119156 h 4218839"/>
              <a:gd name="connsiteX4" fmla="*/ 1578239 w 6923668"/>
              <a:gd name="connsiteY4" fmla="*/ 4049487 h 4218839"/>
              <a:gd name="connsiteX5" fmla="*/ 1595655 w 6923668"/>
              <a:gd name="connsiteY5" fmla="*/ 2786744 h 4218839"/>
              <a:gd name="connsiteX6" fmla="*/ 2362010 w 6923668"/>
              <a:gd name="connsiteY6" fmla="*/ 2211978 h 4218839"/>
              <a:gd name="connsiteX7" fmla="*/ 2405552 w 6923668"/>
              <a:gd name="connsiteY7" fmla="*/ 435429 h 4218839"/>
              <a:gd name="connsiteX8" fmla="*/ 5366467 w 6923668"/>
              <a:gd name="connsiteY8" fmla="*/ 496389 h 4218839"/>
              <a:gd name="connsiteX9" fmla="*/ 5436135 w 6923668"/>
              <a:gd name="connsiteY9" fmla="*/ 2856412 h 4218839"/>
              <a:gd name="connsiteX10" fmla="*/ 6097986 w 6923668"/>
              <a:gd name="connsiteY10" fmla="*/ 3056709 h 4218839"/>
              <a:gd name="connsiteX11" fmla="*/ 6785964 w 6923668"/>
              <a:gd name="connsiteY11" fmla="*/ 2838995 h 4218839"/>
              <a:gd name="connsiteX12" fmla="*/ 6890466 w 6923668"/>
              <a:gd name="connsiteY12" fmla="*/ 0 h 4218839"/>
              <a:gd name="connsiteX13" fmla="*/ 681255 w 6923668"/>
              <a:gd name="connsiteY13" fmla="*/ 17418 h 4218839"/>
              <a:gd name="connsiteX0" fmla="*/ 681255 w 6923668"/>
              <a:gd name="connsiteY0" fmla="*/ 17418 h 4218839"/>
              <a:gd name="connsiteX1" fmla="*/ 585461 w 6923668"/>
              <a:gd name="connsiteY1" fmla="*/ 2159727 h 4218839"/>
              <a:gd name="connsiteX2" fmla="*/ 80364 w 6923668"/>
              <a:gd name="connsiteY2" fmla="*/ 2760618 h 4218839"/>
              <a:gd name="connsiteX3" fmla="*/ 150032 w 6923668"/>
              <a:gd name="connsiteY3" fmla="*/ 4119156 h 4218839"/>
              <a:gd name="connsiteX4" fmla="*/ 1578239 w 6923668"/>
              <a:gd name="connsiteY4" fmla="*/ 4049487 h 4218839"/>
              <a:gd name="connsiteX5" fmla="*/ 1595655 w 6923668"/>
              <a:gd name="connsiteY5" fmla="*/ 2786744 h 4218839"/>
              <a:gd name="connsiteX6" fmla="*/ 2362010 w 6923668"/>
              <a:gd name="connsiteY6" fmla="*/ 2211978 h 4218839"/>
              <a:gd name="connsiteX7" fmla="*/ 2405552 w 6923668"/>
              <a:gd name="connsiteY7" fmla="*/ 435429 h 4218839"/>
              <a:gd name="connsiteX8" fmla="*/ 5366467 w 6923668"/>
              <a:gd name="connsiteY8" fmla="*/ 496389 h 4218839"/>
              <a:gd name="connsiteX9" fmla="*/ 5436135 w 6923668"/>
              <a:gd name="connsiteY9" fmla="*/ 2856412 h 4218839"/>
              <a:gd name="connsiteX10" fmla="*/ 6785964 w 6923668"/>
              <a:gd name="connsiteY10" fmla="*/ 2838995 h 4218839"/>
              <a:gd name="connsiteX11" fmla="*/ 6890466 w 6923668"/>
              <a:gd name="connsiteY11" fmla="*/ 0 h 4218839"/>
              <a:gd name="connsiteX12" fmla="*/ 681255 w 6923668"/>
              <a:gd name="connsiteY12" fmla="*/ 17418 h 4218839"/>
              <a:gd name="connsiteX0" fmla="*/ 681255 w 6923668"/>
              <a:gd name="connsiteY0" fmla="*/ 17418 h 4218839"/>
              <a:gd name="connsiteX1" fmla="*/ 585461 w 6923668"/>
              <a:gd name="connsiteY1" fmla="*/ 2159727 h 4218839"/>
              <a:gd name="connsiteX2" fmla="*/ 80364 w 6923668"/>
              <a:gd name="connsiteY2" fmla="*/ 2760618 h 4218839"/>
              <a:gd name="connsiteX3" fmla="*/ 150032 w 6923668"/>
              <a:gd name="connsiteY3" fmla="*/ 4119156 h 4218839"/>
              <a:gd name="connsiteX4" fmla="*/ 1578239 w 6923668"/>
              <a:gd name="connsiteY4" fmla="*/ 4049487 h 4218839"/>
              <a:gd name="connsiteX5" fmla="*/ 1595655 w 6923668"/>
              <a:gd name="connsiteY5" fmla="*/ 2786744 h 4218839"/>
              <a:gd name="connsiteX6" fmla="*/ 2362010 w 6923668"/>
              <a:gd name="connsiteY6" fmla="*/ 2211978 h 4218839"/>
              <a:gd name="connsiteX7" fmla="*/ 2405552 w 6923668"/>
              <a:gd name="connsiteY7" fmla="*/ 435429 h 4218839"/>
              <a:gd name="connsiteX8" fmla="*/ 5366467 w 6923668"/>
              <a:gd name="connsiteY8" fmla="*/ 496389 h 4218839"/>
              <a:gd name="connsiteX9" fmla="*/ 5436135 w 6923668"/>
              <a:gd name="connsiteY9" fmla="*/ 2856412 h 4218839"/>
              <a:gd name="connsiteX10" fmla="*/ 6785964 w 6923668"/>
              <a:gd name="connsiteY10" fmla="*/ 2838995 h 4218839"/>
              <a:gd name="connsiteX11" fmla="*/ 6890466 w 6923668"/>
              <a:gd name="connsiteY11" fmla="*/ 0 h 4218839"/>
              <a:gd name="connsiteX12" fmla="*/ 681255 w 6923668"/>
              <a:gd name="connsiteY12" fmla="*/ 17418 h 4218839"/>
              <a:gd name="connsiteX0" fmla="*/ 681255 w 6896699"/>
              <a:gd name="connsiteY0" fmla="*/ 17418 h 4218839"/>
              <a:gd name="connsiteX1" fmla="*/ 585461 w 6896699"/>
              <a:gd name="connsiteY1" fmla="*/ 2159727 h 4218839"/>
              <a:gd name="connsiteX2" fmla="*/ 80364 w 6896699"/>
              <a:gd name="connsiteY2" fmla="*/ 2760618 h 4218839"/>
              <a:gd name="connsiteX3" fmla="*/ 150032 w 6896699"/>
              <a:gd name="connsiteY3" fmla="*/ 4119156 h 4218839"/>
              <a:gd name="connsiteX4" fmla="*/ 1578239 w 6896699"/>
              <a:gd name="connsiteY4" fmla="*/ 4049487 h 4218839"/>
              <a:gd name="connsiteX5" fmla="*/ 1595655 w 6896699"/>
              <a:gd name="connsiteY5" fmla="*/ 2786744 h 4218839"/>
              <a:gd name="connsiteX6" fmla="*/ 2362010 w 6896699"/>
              <a:gd name="connsiteY6" fmla="*/ 2211978 h 4218839"/>
              <a:gd name="connsiteX7" fmla="*/ 2405552 w 6896699"/>
              <a:gd name="connsiteY7" fmla="*/ 435429 h 4218839"/>
              <a:gd name="connsiteX8" fmla="*/ 5366467 w 6896699"/>
              <a:gd name="connsiteY8" fmla="*/ 496389 h 4218839"/>
              <a:gd name="connsiteX9" fmla="*/ 5436135 w 6896699"/>
              <a:gd name="connsiteY9" fmla="*/ 2856412 h 4218839"/>
              <a:gd name="connsiteX10" fmla="*/ 6785964 w 6896699"/>
              <a:gd name="connsiteY10" fmla="*/ 2838995 h 4218839"/>
              <a:gd name="connsiteX11" fmla="*/ 6890466 w 6896699"/>
              <a:gd name="connsiteY11" fmla="*/ 0 h 4218839"/>
              <a:gd name="connsiteX12" fmla="*/ 681255 w 6896699"/>
              <a:gd name="connsiteY12" fmla="*/ 17418 h 4218839"/>
              <a:gd name="connsiteX0" fmla="*/ 681255 w 6912783"/>
              <a:gd name="connsiteY0" fmla="*/ 17418 h 4218839"/>
              <a:gd name="connsiteX1" fmla="*/ 585461 w 6912783"/>
              <a:gd name="connsiteY1" fmla="*/ 2159727 h 4218839"/>
              <a:gd name="connsiteX2" fmla="*/ 80364 w 6912783"/>
              <a:gd name="connsiteY2" fmla="*/ 2760618 h 4218839"/>
              <a:gd name="connsiteX3" fmla="*/ 150032 w 6912783"/>
              <a:gd name="connsiteY3" fmla="*/ 4119156 h 4218839"/>
              <a:gd name="connsiteX4" fmla="*/ 1578239 w 6912783"/>
              <a:gd name="connsiteY4" fmla="*/ 4049487 h 4218839"/>
              <a:gd name="connsiteX5" fmla="*/ 1595655 w 6912783"/>
              <a:gd name="connsiteY5" fmla="*/ 2786744 h 4218839"/>
              <a:gd name="connsiteX6" fmla="*/ 2362010 w 6912783"/>
              <a:gd name="connsiteY6" fmla="*/ 2211978 h 4218839"/>
              <a:gd name="connsiteX7" fmla="*/ 2405552 w 6912783"/>
              <a:gd name="connsiteY7" fmla="*/ 435429 h 4218839"/>
              <a:gd name="connsiteX8" fmla="*/ 5366467 w 6912783"/>
              <a:gd name="connsiteY8" fmla="*/ 496389 h 4218839"/>
              <a:gd name="connsiteX9" fmla="*/ 5436135 w 6912783"/>
              <a:gd name="connsiteY9" fmla="*/ 2856412 h 4218839"/>
              <a:gd name="connsiteX10" fmla="*/ 6829507 w 6912783"/>
              <a:gd name="connsiteY10" fmla="*/ 2838995 h 4218839"/>
              <a:gd name="connsiteX11" fmla="*/ 6890466 w 6912783"/>
              <a:gd name="connsiteY11" fmla="*/ 0 h 4218839"/>
              <a:gd name="connsiteX12" fmla="*/ 681255 w 6912783"/>
              <a:gd name="connsiteY12" fmla="*/ 17418 h 4218839"/>
              <a:gd name="connsiteX0" fmla="*/ 681255 w 6912783"/>
              <a:gd name="connsiteY0" fmla="*/ 17418 h 4218839"/>
              <a:gd name="connsiteX1" fmla="*/ 585461 w 6912783"/>
              <a:gd name="connsiteY1" fmla="*/ 2159727 h 4218839"/>
              <a:gd name="connsiteX2" fmla="*/ 80364 w 6912783"/>
              <a:gd name="connsiteY2" fmla="*/ 2760618 h 4218839"/>
              <a:gd name="connsiteX3" fmla="*/ 150032 w 6912783"/>
              <a:gd name="connsiteY3" fmla="*/ 4119156 h 4218839"/>
              <a:gd name="connsiteX4" fmla="*/ 1578239 w 6912783"/>
              <a:gd name="connsiteY4" fmla="*/ 4049487 h 4218839"/>
              <a:gd name="connsiteX5" fmla="*/ 1595655 w 6912783"/>
              <a:gd name="connsiteY5" fmla="*/ 2786744 h 4218839"/>
              <a:gd name="connsiteX6" fmla="*/ 2362010 w 6912783"/>
              <a:gd name="connsiteY6" fmla="*/ 2211978 h 4218839"/>
              <a:gd name="connsiteX7" fmla="*/ 2405552 w 6912783"/>
              <a:gd name="connsiteY7" fmla="*/ 435429 h 4218839"/>
              <a:gd name="connsiteX8" fmla="*/ 5366467 w 6912783"/>
              <a:gd name="connsiteY8" fmla="*/ 496389 h 4218839"/>
              <a:gd name="connsiteX9" fmla="*/ 5436135 w 6912783"/>
              <a:gd name="connsiteY9" fmla="*/ 2856412 h 4218839"/>
              <a:gd name="connsiteX10" fmla="*/ 6829507 w 6912783"/>
              <a:gd name="connsiteY10" fmla="*/ 2838995 h 4218839"/>
              <a:gd name="connsiteX11" fmla="*/ 6890466 w 6912783"/>
              <a:gd name="connsiteY11" fmla="*/ 0 h 4218839"/>
              <a:gd name="connsiteX12" fmla="*/ 681255 w 6912783"/>
              <a:gd name="connsiteY12" fmla="*/ 17418 h 4218839"/>
              <a:gd name="connsiteX0" fmla="*/ 681255 w 6955112"/>
              <a:gd name="connsiteY0" fmla="*/ 17418 h 4218839"/>
              <a:gd name="connsiteX1" fmla="*/ 585461 w 6955112"/>
              <a:gd name="connsiteY1" fmla="*/ 2159727 h 4218839"/>
              <a:gd name="connsiteX2" fmla="*/ 80364 w 6955112"/>
              <a:gd name="connsiteY2" fmla="*/ 2760618 h 4218839"/>
              <a:gd name="connsiteX3" fmla="*/ 150032 w 6955112"/>
              <a:gd name="connsiteY3" fmla="*/ 4119156 h 4218839"/>
              <a:gd name="connsiteX4" fmla="*/ 1578239 w 6955112"/>
              <a:gd name="connsiteY4" fmla="*/ 4049487 h 4218839"/>
              <a:gd name="connsiteX5" fmla="*/ 1595655 w 6955112"/>
              <a:gd name="connsiteY5" fmla="*/ 2786744 h 4218839"/>
              <a:gd name="connsiteX6" fmla="*/ 2362010 w 6955112"/>
              <a:gd name="connsiteY6" fmla="*/ 2211978 h 4218839"/>
              <a:gd name="connsiteX7" fmla="*/ 2405552 w 6955112"/>
              <a:gd name="connsiteY7" fmla="*/ 435429 h 4218839"/>
              <a:gd name="connsiteX8" fmla="*/ 5366467 w 6955112"/>
              <a:gd name="connsiteY8" fmla="*/ 496389 h 4218839"/>
              <a:gd name="connsiteX9" fmla="*/ 5479678 w 6955112"/>
              <a:gd name="connsiteY9" fmla="*/ 2804161 h 4218839"/>
              <a:gd name="connsiteX10" fmla="*/ 6829507 w 6955112"/>
              <a:gd name="connsiteY10" fmla="*/ 2838995 h 4218839"/>
              <a:gd name="connsiteX11" fmla="*/ 6890466 w 6955112"/>
              <a:gd name="connsiteY11" fmla="*/ 0 h 4218839"/>
              <a:gd name="connsiteX12" fmla="*/ 681255 w 6955112"/>
              <a:gd name="connsiteY12" fmla="*/ 17418 h 4218839"/>
              <a:gd name="connsiteX0" fmla="*/ 681255 w 6918944"/>
              <a:gd name="connsiteY0" fmla="*/ 17418 h 4218839"/>
              <a:gd name="connsiteX1" fmla="*/ 585461 w 6918944"/>
              <a:gd name="connsiteY1" fmla="*/ 2159727 h 4218839"/>
              <a:gd name="connsiteX2" fmla="*/ 80364 w 6918944"/>
              <a:gd name="connsiteY2" fmla="*/ 2760618 h 4218839"/>
              <a:gd name="connsiteX3" fmla="*/ 150032 w 6918944"/>
              <a:gd name="connsiteY3" fmla="*/ 4119156 h 4218839"/>
              <a:gd name="connsiteX4" fmla="*/ 1578239 w 6918944"/>
              <a:gd name="connsiteY4" fmla="*/ 4049487 h 4218839"/>
              <a:gd name="connsiteX5" fmla="*/ 1595655 w 6918944"/>
              <a:gd name="connsiteY5" fmla="*/ 2786744 h 4218839"/>
              <a:gd name="connsiteX6" fmla="*/ 2362010 w 6918944"/>
              <a:gd name="connsiteY6" fmla="*/ 2211978 h 4218839"/>
              <a:gd name="connsiteX7" fmla="*/ 2405552 w 6918944"/>
              <a:gd name="connsiteY7" fmla="*/ 435429 h 4218839"/>
              <a:gd name="connsiteX8" fmla="*/ 5366467 w 6918944"/>
              <a:gd name="connsiteY8" fmla="*/ 496389 h 4218839"/>
              <a:gd name="connsiteX9" fmla="*/ 5479678 w 6918944"/>
              <a:gd name="connsiteY9" fmla="*/ 2804161 h 4218839"/>
              <a:gd name="connsiteX10" fmla="*/ 6829507 w 6918944"/>
              <a:gd name="connsiteY10" fmla="*/ 2838995 h 4218839"/>
              <a:gd name="connsiteX11" fmla="*/ 6890466 w 6918944"/>
              <a:gd name="connsiteY11" fmla="*/ 0 h 4218839"/>
              <a:gd name="connsiteX12" fmla="*/ 681255 w 6918944"/>
              <a:gd name="connsiteY12" fmla="*/ 17418 h 4218839"/>
              <a:gd name="connsiteX0" fmla="*/ 681255 w 6918944"/>
              <a:gd name="connsiteY0" fmla="*/ 17418 h 4218839"/>
              <a:gd name="connsiteX1" fmla="*/ 585461 w 6918944"/>
              <a:gd name="connsiteY1" fmla="*/ 2159727 h 4218839"/>
              <a:gd name="connsiteX2" fmla="*/ 80364 w 6918944"/>
              <a:gd name="connsiteY2" fmla="*/ 2760618 h 4218839"/>
              <a:gd name="connsiteX3" fmla="*/ 150032 w 6918944"/>
              <a:gd name="connsiteY3" fmla="*/ 4119156 h 4218839"/>
              <a:gd name="connsiteX4" fmla="*/ 1578239 w 6918944"/>
              <a:gd name="connsiteY4" fmla="*/ 4049487 h 4218839"/>
              <a:gd name="connsiteX5" fmla="*/ 1595655 w 6918944"/>
              <a:gd name="connsiteY5" fmla="*/ 2786744 h 4218839"/>
              <a:gd name="connsiteX6" fmla="*/ 2362010 w 6918944"/>
              <a:gd name="connsiteY6" fmla="*/ 2211978 h 4218839"/>
              <a:gd name="connsiteX7" fmla="*/ 2405552 w 6918944"/>
              <a:gd name="connsiteY7" fmla="*/ 435429 h 4218839"/>
              <a:gd name="connsiteX8" fmla="*/ 5366467 w 6918944"/>
              <a:gd name="connsiteY8" fmla="*/ 496389 h 4218839"/>
              <a:gd name="connsiteX9" fmla="*/ 5479678 w 6918944"/>
              <a:gd name="connsiteY9" fmla="*/ 2804161 h 4218839"/>
              <a:gd name="connsiteX10" fmla="*/ 6829507 w 6918944"/>
              <a:gd name="connsiteY10" fmla="*/ 2838995 h 4218839"/>
              <a:gd name="connsiteX11" fmla="*/ 6890466 w 6918944"/>
              <a:gd name="connsiteY11" fmla="*/ 0 h 4218839"/>
              <a:gd name="connsiteX12" fmla="*/ 681255 w 6918944"/>
              <a:gd name="connsiteY12" fmla="*/ 17418 h 4218839"/>
              <a:gd name="connsiteX0" fmla="*/ 681255 w 6957598"/>
              <a:gd name="connsiteY0" fmla="*/ 17418 h 4218839"/>
              <a:gd name="connsiteX1" fmla="*/ 585461 w 6957598"/>
              <a:gd name="connsiteY1" fmla="*/ 2159727 h 4218839"/>
              <a:gd name="connsiteX2" fmla="*/ 80364 w 6957598"/>
              <a:gd name="connsiteY2" fmla="*/ 2760618 h 4218839"/>
              <a:gd name="connsiteX3" fmla="*/ 150032 w 6957598"/>
              <a:gd name="connsiteY3" fmla="*/ 4119156 h 4218839"/>
              <a:gd name="connsiteX4" fmla="*/ 1578239 w 6957598"/>
              <a:gd name="connsiteY4" fmla="*/ 4049487 h 4218839"/>
              <a:gd name="connsiteX5" fmla="*/ 1595655 w 6957598"/>
              <a:gd name="connsiteY5" fmla="*/ 2786744 h 4218839"/>
              <a:gd name="connsiteX6" fmla="*/ 2362010 w 6957598"/>
              <a:gd name="connsiteY6" fmla="*/ 2211978 h 4218839"/>
              <a:gd name="connsiteX7" fmla="*/ 2405552 w 6957598"/>
              <a:gd name="connsiteY7" fmla="*/ 435429 h 4218839"/>
              <a:gd name="connsiteX8" fmla="*/ 5366467 w 6957598"/>
              <a:gd name="connsiteY8" fmla="*/ 496389 h 4218839"/>
              <a:gd name="connsiteX9" fmla="*/ 5444844 w 6957598"/>
              <a:gd name="connsiteY9" fmla="*/ 2838996 h 4218839"/>
              <a:gd name="connsiteX10" fmla="*/ 6829507 w 6957598"/>
              <a:gd name="connsiteY10" fmla="*/ 2838995 h 4218839"/>
              <a:gd name="connsiteX11" fmla="*/ 6890466 w 6957598"/>
              <a:gd name="connsiteY11" fmla="*/ 0 h 4218839"/>
              <a:gd name="connsiteX12" fmla="*/ 681255 w 6957598"/>
              <a:gd name="connsiteY12" fmla="*/ 17418 h 4218839"/>
              <a:gd name="connsiteX0" fmla="*/ 681255 w 6907985"/>
              <a:gd name="connsiteY0" fmla="*/ 17418 h 4218839"/>
              <a:gd name="connsiteX1" fmla="*/ 585461 w 6907985"/>
              <a:gd name="connsiteY1" fmla="*/ 2159727 h 4218839"/>
              <a:gd name="connsiteX2" fmla="*/ 80364 w 6907985"/>
              <a:gd name="connsiteY2" fmla="*/ 2760618 h 4218839"/>
              <a:gd name="connsiteX3" fmla="*/ 150032 w 6907985"/>
              <a:gd name="connsiteY3" fmla="*/ 4119156 h 4218839"/>
              <a:gd name="connsiteX4" fmla="*/ 1578239 w 6907985"/>
              <a:gd name="connsiteY4" fmla="*/ 4049487 h 4218839"/>
              <a:gd name="connsiteX5" fmla="*/ 1595655 w 6907985"/>
              <a:gd name="connsiteY5" fmla="*/ 2786744 h 4218839"/>
              <a:gd name="connsiteX6" fmla="*/ 2362010 w 6907985"/>
              <a:gd name="connsiteY6" fmla="*/ 2211978 h 4218839"/>
              <a:gd name="connsiteX7" fmla="*/ 2405552 w 6907985"/>
              <a:gd name="connsiteY7" fmla="*/ 435429 h 4218839"/>
              <a:gd name="connsiteX8" fmla="*/ 5366467 w 6907985"/>
              <a:gd name="connsiteY8" fmla="*/ 496389 h 4218839"/>
              <a:gd name="connsiteX9" fmla="*/ 5444844 w 6907985"/>
              <a:gd name="connsiteY9" fmla="*/ 2838996 h 4218839"/>
              <a:gd name="connsiteX10" fmla="*/ 6829507 w 6907985"/>
              <a:gd name="connsiteY10" fmla="*/ 2838995 h 4218839"/>
              <a:gd name="connsiteX11" fmla="*/ 6890466 w 6907985"/>
              <a:gd name="connsiteY11" fmla="*/ 0 h 4218839"/>
              <a:gd name="connsiteX12" fmla="*/ 681255 w 6907985"/>
              <a:gd name="connsiteY12" fmla="*/ 17418 h 4218839"/>
              <a:gd name="connsiteX0" fmla="*/ 681255 w 6907985"/>
              <a:gd name="connsiteY0" fmla="*/ 17418 h 4218839"/>
              <a:gd name="connsiteX1" fmla="*/ 585461 w 6907985"/>
              <a:gd name="connsiteY1" fmla="*/ 2159727 h 4218839"/>
              <a:gd name="connsiteX2" fmla="*/ 80364 w 6907985"/>
              <a:gd name="connsiteY2" fmla="*/ 2760618 h 4218839"/>
              <a:gd name="connsiteX3" fmla="*/ 150032 w 6907985"/>
              <a:gd name="connsiteY3" fmla="*/ 4119156 h 4218839"/>
              <a:gd name="connsiteX4" fmla="*/ 1578239 w 6907985"/>
              <a:gd name="connsiteY4" fmla="*/ 4049487 h 4218839"/>
              <a:gd name="connsiteX5" fmla="*/ 1595655 w 6907985"/>
              <a:gd name="connsiteY5" fmla="*/ 2786744 h 4218839"/>
              <a:gd name="connsiteX6" fmla="*/ 2362010 w 6907985"/>
              <a:gd name="connsiteY6" fmla="*/ 2211978 h 4218839"/>
              <a:gd name="connsiteX7" fmla="*/ 2405552 w 6907985"/>
              <a:gd name="connsiteY7" fmla="*/ 435429 h 4218839"/>
              <a:gd name="connsiteX8" fmla="*/ 5375175 w 6907985"/>
              <a:gd name="connsiteY8" fmla="*/ 409303 h 4218839"/>
              <a:gd name="connsiteX9" fmla="*/ 5444844 w 6907985"/>
              <a:gd name="connsiteY9" fmla="*/ 2838996 h 4218839"/>
              <a:gd name="connsiteX10" fmla="*/ 6829507 w 6907985"/>
              <a:gd name="connsiteY10" fmla="*/ 2838995 h 4218839"/>
              <a:gd name="connsiteX11" fmla="*/ 6890466 w 6907985"/>
              <a:gd name="connsiteY11" fmla="*/ 0 h 4218839"/>
              <a:gd name="connsiteX12" fmla="*/ 681255 w 6907985"/>
              <a:gd name="connsiteY12" fmla="*/ 17418 h 4218839"/>
              <a:gd name="connsiteX0" fmla="*/ 681255 w 6907985"/>
              <a:gd name="connsiteY0" fmla="*/ 17418 h 4218839"/>
              <a:gd name="connsiteX1" fmla="*/ 585461 w 6907985"/>
              <a:gd name="connsiteY1" fmla="*/ 2159727 h 4218839"/>
              <a:gd name="connsiteX2" fmla="*/ 80364 w 6907985"/>
              <a:gd name="connsiteY2" fmla="*/ 2760618 h 4218839"/>
              <a:gd name="connsiteX3" fmla="*/ 150032 w 6907985"/>
              <a:gd name="connsiteY3" fmla="*/ 4119156 h 4218839"/>
              <a:gd name="connsiteX4" fmla="*/ 1578239 w 6907985"/>
              <a:gd name="connsiteY4" fmla="*/ 4049487 h 4218839"/>
              <a:gd name="connsiteX5" fmla="*/ 1595655 w 6907985"/>
              <a:gd name="connsiteY5" fmla="*/ 2786744 h 4218839"/>
              <a:gd name="connsiteX6" fmla="*/ 2362010 w 6907985"/>
              <a:gd name="connsiteY6" fmla="*/ 2211978 h 4218839"/>
              <a:gd name="connsiteX7" fmla="*/ 2405552 w 6907985"/>
              <a:gd name="connsiteY7" fmla="*/ 435429 h 4218839"/>
              <a:gd name="connsiteX8" fmla="*/ 5375175 w 6907985"/>
              <a:gd name="connsiteY8" fmla="*/ 409303 h 4218839"/>
              <a:gd name="connsiteX9" fmla="*/ 5444844 w 6907985"/>
              <a:gd name="connsiteY9" fmla="*/ 2838996 h 4218839"/>
              <a:gd name="connsiteX10" fmla="*/ 6829507 w 6907985"/>
              <a:gd name="connsiteY10" fmla="*/ 2838995 h 4218839"/>
              <a:gd name="connsiteX11" fmla="*/ 6890466 w 6907985"/>
              <a:gd name="connsiteY11" fmla="*/ 0 h 4218839"/>
              <a:gd name="connsiteX12" fmla="*/ 681255 w 6907985"/>
              <a:gd name="connsiteY12" fmla="*/ 17418 h 4218839"/>
              <a:gd name="connsiteX0" fmla="*/ 681255 w 6950774"/>
              <a:gd name="connsiteY0" fmla="*/ 17418 h 4218839"/>
              <a:gd name="connsiteX1" fmla="*/ 585461 w 6950774"/>
              <a:gd name="connsiteY1" fmla="*/ 2159727 h 4218839"/>
              <a:gd name="connsiteX2" fmla="*/ 80364 w 6950774"/>
              <a:gd name="connsiteY2" fmla="*/ 2760618 h 4218839"/>
              <a:gd name="connsiteX3" fmla="*/ 150032 w 6950774"/>
              <a:gd name="connsiteY3" fmla="*/ 4119156 h 4218839"/>
              <a:gd name="connsiteX4" fmla="*/ 1578239 w 6950774"/>
              <a:gd name="connsiteY4" fmla="*/ 4049487 h 4218839"/>
              <a:gd name="connsiteX5" fmla="*/ 1595655 w 6950774"/>
              <a:gd name="connsiteY5" fmla="*/ 2786744 h 4218839"/>
              <a:gd name="connsiteX6" fmla="*/ 2362010 w 6950774"/>
              <a:gd name="connsiteY6" fmla="*/ 2211978 h 4218839"/>
              <a:gd name="connsiteX7" fmla="*/ 2405552 w 6950774"/>
              <a:gd name="connsiteY7" fmla="*/ 435429 h 4218839"/>
              <a:gd name="connsiteX8" fmla="*/ 5375175 w 6950774"/>
              <a:gd name="connsiteY8" fmla="*/ 409303 h 4218839"/>
              <a:gd name="connsiteX9" fmla="*/ 5540638 w 6950774"/>
              <a:gd name="connsiteY9" fmla="*/ 2804162 h 4218839"/>
              <a:gd name="connsiteX10" fmla="*/ 6829507 w 6950774"/>
              <a:gd name="connsiteY10" fmla="*/ 2838995 h 4218839"/>
              <a:gd name="connsiteX11" fmla="*/ 6890466 w 6950774"/>
              <a:gd name="connsiteY11" fmla="*/ 0 h 4218839"/>
              <a:gd name="connsiteX12" fmla="*/ 681255 w 6950774"/>
              <a:gd name="connsiteY12" fmla="*/ 17418 h 4218839"/>
              <a:gd name="connsiteX0" fmla="*/ 681255 w 6950774"/>
              <a:gd name="connsiteY0" fmla="*/ 17418 h 4218839"/>
              <a:gd name="connsiteX1" fmla="*/ 585461 w 6950774"/>
              <a:gd name="connsiteY1" fmla="*/ 2159727 h 4218839"/>
              <a:gd name="connsiteX2" fmla="*/ 80364 w 6950774"/>
              <a:gd name="connsiteY2" fmla="*/ 2760618 h 4218839"/>
              <a:gd name="connsiteX3" fmla="*/ 150032 w 6950774"/>
              <a:gd name="connsiteY3" fmla="*/ 4119156 h 4218839"/>
              <a:gd name="connsiteX4" fmla="*/ 1578239 w 6950774"/>
              <a:gd name="connsiteY4" fmla="*/ 4049487 h 4218839"/>
              <a:gd name="connsiteX5" fmla="*/ 1595655 w 6950774"/>
              <a:gd name="connsiteY5" fmla="*/ 2786744 h 4218839"/>
              <a:gd name="connsiteX6" fmla="*/ 2362010 w 6950774"/>
              <a:gd name="connsiteY6" fmla="*/ 2211978 h 4218839"/>
              <a:gd name="connsiteX7" fmla="*/ 2405552 w 6950774"/>
              <a:gd name="connsiteY7" fmla="*/ 435429 h 4218839"/>
              <a:gd name="connsiteX8" fmla="*/ 5375175 w 6950774"/>
              <a:gd name="connsiteY8" fmla="*/ 409303 h 4218839"/>
              <a:gd name="connsiteX9" fmla="*/ 5540638 w 6950774"/>
              <a:gd name="connsiteY9" fmla="*/ 2804162 h 4218839"/>
              <a:gd name="connsiteX10" fmla="*/ 6829507 w 6950774"/>
              <a:gd name="connsiteY10" fmla="*/ 2838995 h 4218839"/>
              <a:gd name="connsiteX11" fmla="*/ 6890466 w 6950774"/>
              <a:gd name="connsiteY11" fmla="*/ 0 h 4218839"/>
              <a:gd name="connsiteX12" fmla="*/ 681255 w 6950774"/>
              <a:gd name="connsiteY12" fmla="*/ 17418 h 4218839"/>
              <a:gd name="connsiteX0" fmla="*/ 681255 w 6945409"/>
              <a:gd name="connsiteY0" fmla="*/ 17418 h 4218839"/>
              <a:gd name="connsiteX1" fmla="*/ 585461 w 6945409"/>
              <a:gd name="connsiteY1" fmla="*/ 2159727 h 4218839"/>
              <a:gd name="connsiteX2" fmla="*/ 80364 w 6945409"/>
              <a:gd name="connsiteY2" fmla="*/ 2760618 h 4218839"/>
              <a:gd name="connsiteX3" fmla="*/ 150032 w 6945409"/>
              <a:gd name="connsiteY3" fmla="*/ 4119156 h 4218839"/>
              <a:gd name="connsiteX4" fmla="*/ 1578239 w 6945409"/>
              <a:gd name="connsiteY4" fmla="*/ 4049487 h 4218839"/>
              <a:gd name="connsiteX5" fmla="*/ 1595655 w 6945409"/>
              <a:gd name="connsiteY5" fmla="*/ 2786744 h 4218839"/>
              <a:gd name="connsiteX6" fmla="*/ 2362010 w 6945409"/>
              <a:gd name="connsiteY6" fmla="*/ 2211978 h 4218839"/>
              <a:gd name="connsiteX7" fmla="*/ 2405552 w 6945409"/>
              <a:gd name="connsiteY7" fmla="*/ 435429 h 4218839"/>
              <a:gd name="connsiteX8" fmla="*/ 5375175 w 6945409"/>
              <a:gd name="connsiteY8" fmla="*/ 409303 h 4218839"/>
              <a:gd name="connsiteX9" fmla="*/ 5540638 w 6945409"/>
              <a:gd name="connsiteY9" fmla="*/ 2804162 h 4218839"/>
              <a:gd name="connsiteX10" fmla="*/ 6820798 w 6945409"/>
              <a:gd name="connsiteY10" fmla="*/ 2804161 h 4218839"/>
              <a:gd name="connsiteX11" fmla="*/ 6890466 w 6945409"/>
              <a:gd name="connsiteY11" fmla="*/ 0 h 4218839"/>
              <a:gd name="connsiteX12" fmla="*/ 681255 w 6945409"/>
              <a:gd name="connsiteY12" fmla="*/ 17418 h 4218839"/>
              <a:gd name="connsiteX0" fmla="*/ 679500 w 6943654"/>
              <a:gd name="connsiteY0" fmla="*/ 17418 h 4238464"/>
              <a:gd name="connsiteX1" fmla="*/ 583706 w 6943654"/>
              <a:gd name="connsiteY1" fmla="*/ 2159727 h 4238464"/>
              <a:gd name="connsiteX2" fmla="*/ 78609 w 6943654"/>
              <a:gd name="connsiteY2" fmla="*/ 2760618 h 4238464"/>
              <a:gd name="connsiteX3" fmla="*/ 148277 w 6943654"/>
              <a:gd name="connsiteY3" fmla="*/ 4119156 h 4238464"/>
              <a:gd name="connsiteX4" fmla="*/ 1550358 w 6943654"/>
              <a:gd name="connsiteY4" fmla="*/ 4101738 h 4238464"/>
              <a:gd name="connsiteX5" fmla="*/ 1593900 w 6943654"/>
              <a:gd name="connsiteY5" fmla="*/ 2786744 h 4238464"/>
              <a:gd name="connsiteX6" fmla="*/ 2360255 w 6943654"/>
              <a:gd name="connsiteY6" fmla="*/ 2211978 h 4238464"/>
              <a:gd name="connsiteX7" fmla="*/ 2403797 w 6943654"/>
              <a:gd name="connsiteY7" fmla="*/ 435429 h 4238464"/>
              <a:gd name="connsiteX8" fmla="*/ 5373420 w 6943654"/>
              <a:gd name="connsiteY8" fmla="*/ 409303 h 4238464"/>
              <a:gd name="connsiteX9" fmla="*/ 5538883 w 6943654"/>
              <a:gd name="connsiteY9" fmla="*/ 2804162 h 4238464"/>
              <a:gd name="connsiteX10" fmla="*/ 6819043 w 6943654"/>
              <a:gd name="connsiteY10" fmla="*/ 2804161 h 4238464"/>
              <a:gd name="connsiteX11" fmla="*/ 6888711 w 6943654"/>
              <a:gd name="connsiteY11" fmla="*/ 0 h 4238464"/>
              <a:gd name="connsiteX12" fmla="*/ 679500 w 6943654"/>
              <a:gd name="connsiteY12" fmla="*/ 17418 h 4238464"/>
              <a:gd name="connsiteX0" fmla="*/ 680445 w 6944599"/>
              <a:gd name="connsiteY0" fmla="*/ 17418 h 4253455"/>
              <a:gd name="connsiteX1" fmla="*/ 584651 w 6944599"/>
              <a:gd name="connsiteY1" fmla="*/ 2159727 h 4253455"/>
              <a:gd name="connsiteX2" fmla="*/ 79554 w 6944599"/>
              <a:gd name="connsiteY2" fmla="*/ 2760618 h 4253455"/>
              <a:gd name="connsiteX3" fmla="*/ 157931 w 6944599"/>
              <a:gd name="connsiteY3" fmla="*/ 4075613 h 4253455"/>
              <a:gd name="connsiteX4" fmla="*/ 1551303 w 6944599"/>
              <a:gd name="connsiteY4" fmla="*/ 4101738 h 4253455"/>
              <a:gd name="connsiteX5" fmla="*/ 1594845 w 6944599"/>
              <a:gd name="connsiteY5" fmla="*/ 2786744 h 4253455"/>
              <a:gd name="connsiteX6" fmla="*/ 2361200 w 6944599"/>
              <a:gd name="connsiteY6" fmla="*/ 2211978 h 4253455"/>
              <a:gd name="connsiteX7" fmla="*/ 2404742 w 6944599"/>
              <a:gd name="connsiteY7" fmla="*/ 435429 h 4253455"/>
              <a:gd name="connsiteX8" fmla="*/ 5374365 w 6944599"/>
              <a:gd name="connsiteY8" fmla="*/ 409303 h 4253455"/>
              <a:gd name="connsiteX9" fmla="*/ 5539828 w 6944599"/>
              <a:gd name="connsiteY9" fmla="*/ 2804162 h 4253455"/>
              <a:gd name="connsiteX10" fmla="*/ 6819988 w 6944599"/>
              <a:gd name="connsiteY10" fmla="*/ 2804161 h 4253455"/>
              <a:gd name="connsiteX11" fmla="*/ 6889656 w 6944599"/>
              <a:gd name="connsiteY11" fmla="*/ 0 h 4253455"/>
              <a:gd name="connsiteX12" fmla="*/ 680445 w 6944599"/>
              <a:gd name="connsiteY12" fmla="*/ 17418 h 4253455"/>
              <a:gd name="connsiteX0" fmla="*/ 661201 w 6925355"/>
              <a:gd name="connsiteY0" fmla="*/ 17418 h 4222150"/>
              <a:gd name="connsiteX1" fmla="*/ 565407 w 6925355"/>
              <a:gd name="connsiteY1" fmla="*/ 2159727 h 4222150"/>
              <a:gd name="connsiteX2" fmla="*/ 60310 w 6925355"/>
              <a:gd name="connsiteY2" fmla="*/ 2760618 h 4222150"/>
              <a:gd name="connsiteX3" fmla="*/ 138687 w 6925355"/>
              <a:gd name="connsiteY3" fmla="*/ 4075613 h 4222150"/>
              <a:gd name="connsiteX4" fmla="*/ 1532059 w 6925355"/>
              <a:gd name="connsiteY4" fmla="*/ 4101738 h 4222150"/>
              <a:gd name="connsiteX5" fmla="*/ 1575601 w 6925355"/>
              <a:gd name="connsiteY5" fmla="*/ 2786744 h 4222150"/>
              <a:gd name="connsiteX6" fmla="*/ 2341956 w 6925355"/>
              <a:gd name="connsiteY6" fmla="*/ 2211978 h 4222150"/>
              <a:gd name="connsiteX7" fmla="*/ 2385498 w 6925355"/>
              <a:gd name="connsiteY7" fmla="*/ 435429 h 4222150"/>
              <a:gd name="connsiteX8" fmla="*/ 5355121 w 6925355"/>
              <a:gd name="connsiteY8" fmla="*/ 409303 h 4222150"/>
              <a:gd name="connsiteX9" fmla="*/ 5520584 w 6925355"/>
              <a:gd name="connsiteY9" fmla="*/ 2804162 h 4222150"/>
              <a:gd name="connsiteX10" fmla="*/ 6800744 w 6925355"/>
              <a:gd name="connsiteY10" fmla="*/ 2804161 h 4222150"/>
              <a:gd name="connsiteX11" fmla="*/ 6870412 w 6925355"/>
              <a:gd name="connsiteY11" fmla="*/ 0 h 4222150"/>
              <a:gd name="connsiteX12" fmla="*/ 661201 w 6925355"/>
              <a:gd name="connsiteY12" fmla="*/ 17418 h 4222150"/>
              <a:gd name="connsiteX0" fmla="*/ 661201 w 6925355"/>
              <a:gd name="connsiteY0" fmla="*/ 96242 h 4300974"/>
              <a:gd name="connsiteX1" fmla="*/ 565407 w 6925355"/>
              <a:gd name="connsiteY1" fmla="*/ 2238551 h 4300974"/>
              <a:gd name="connsiteX2" fmla="*/ 60310 w 6925355"/>
              <a:gd name="connsiteY2" fmla="*/ 2839442 h 4300974"/>
              <a:gd name="connsiteX3" fmla="*/ 138687 w 6925355"/>
              <a:gd name="connsiteY3" fmla="*/ 4154437 h 4300974"/>
              <a:gd name="connsiteX4" fmla="*/ 1532059 w 6925355"/>
              <a:gd name="connsiteY4" fmla="*/ 4180562 h 4300974"/>
              <a:gd name="connsiteX5" fmla="*/ 1575601 w 6925355"/>
              <a:gd name="connsiteY5" fmla="*/ 2865568 h 4300974"/>
              <a:gd name="connsiteX6" fmla="*/ 2341956 w 6925355"/>
              <a:gd name="connsiteY6" fmla="*/ 2290802 h 4300974"/>
              <a:gd name="connsiteX7" fmla="*/ 2385498 w 6925355"/>
              <a:gd name="connsiteY7" fmla="*/ 514253 h 4300974"/>
              <a:gd name="connsiteX8" fmla="*/ 5355121 w 6925355"/>
              <a:gd name="connsiteY8" fmla="*/ 488127 h 4300974"/>
              <a:gd name="connsiteX9" fmla="*/ 5520584 w 6925355"/>
              <a:gd name="connsiteY9" fmla="*/ 2882986 h 4300974"/>
              <a:gd name="connsiteX10" fmla="*/ 6800744 w 6925355"/>
              <a:gd name="connsiteY10" fmla="*/ 2882985 h 4300974"/>
              <a:gd name="connsiteX11" fmla="*/ 6870412 w 6925355"/>
              <a:gd name="connsiteY11" fmla="*/ 78824 h 4300974"/>
              <a:gd name="connsiteX12" fmla="*/ 661201 w 6925355"/>
              <a:gd name="connsiteY12" fmla="*/ 96242 h 4300974"/>
              <a:gd name="connsiteX0" fmla="*/ 713453 w 6925355"/>
              <a:gd name="connsiteY0" fmla="*/ 128468 h 4246114"/>
              <a:gd name="connsiteX1" fmla="*/ 565407 w 6925355"/>
              <a:gd name="connsiteY1" fmla="*/ 2183691 h 4246114"/>
              <a:gd name="connsiteX2" fmla="*/ 60310 w 6925355"/>
              <a:gd name="connsiteY2" fmla="*/ 2784582 h 4246114"/>
              <a:gd name="connsiteX3" fmla="*/ 138687 w 6925355"/>
              <a:gd name="connsiteY3" fmla="*/ 4099577 h 4246114"/>
              <a:gd name="connsiteX4" fmla="*/ 1532059 w 6925355"/>
              <a:gd name="connsiteY4" fmla="*/ 4125702 h 4246114"/>
              <a:gd name="connsiteX5" fmla="*/ 1575601 w 6925355"/>
              <a:gd name="connsiteY5" fmla="*/ 2810708 h 4246114"/>
              <a:gd name="connsiteX6" fmla="*/ 2341956 w 6925355"/>
              <a:gd name="connsiteY6" fmla="*/ 2235942 h 4246114"/>
              <a:gd name="connsiteX7" fmla="*/ 2385498 w 6925355"/>
              <a:gd name="connsiteY7" fmla="*/ 459393 h 4246114"/>
              <a:gd name="connsiteX8" fmla="*/ 5355121 w 6925355"/>
              <a:gd name="connsiteY8" fmla="*/ 433267 h 4246114"/>
              <a:gd name="connsiteX9" fmla="*/ 5520584 w 6925355"/>
              <a:gd name="connsiteY9" fmla="*/ 2828126 h 4246114"/>
              <a:gd name="connsiteX10" fmla="*/ 6800744 w 6925355"/>
              <a:gd name="connsiteY10" fmla="*/ 2828125 h 4246114"/>
              <a:gd name="connsiteX11" fmla="*/ 6870412 w 6925355"/>
              <a:gd name="connsiteY11" fmla="*/ 23964 h 4246114"/>
              <a:gd name="connsiteX12" fmla="*/ 713453 w 6925355"/>
              <a:gd name="connsiteY12" fmla="*/ 128468 h 4246114"/>
              <a:gd name="connsiteX0" fmla="*/ 713453 w 7012583"/>
              <a:gd name="connsiteY0" fmla="*/ 207014 h 4324660"/>
              <a:gd name="connsiteX1" fmla="*/ 565407 w 7012583"/>
              <a:gd name="connsiteY1" fmla="*/ 2262237 h 4324660"/>
              <a:gd name="connsiteX2" fmla="*/ 60310 w 7012583"/>
              <a:gd name="connsiteY2" fmla="*/ 2863128 h 4324660"/>
              <a:gd name="connsiteX3" fmla="*/ 138687 w 7012583"/>
              <a:gd name="connsiteY3" fmla="*/ 4178123 h 4324660"/>
              <a:gd name="connsiteX4" fmla="*/ 1532059 w 7012583"/>
              <a:gd name="connsiteY4" fmla="*/ 4204248 h 4324660"/>
              <a:gd name="connsiteX5" fmla="*/ 1575601 w 7012583"/>
              <a:gd name="connsiteY5" fmla="*/ 2889254 h 4324660"/>
              <a:gd name="connsiteX6" fmla="*/ 2341956 w 7012583"/>
              <a:gd name="connsiteY6" fmla="*/ 2314488 h 4324660"/>
              <a:gd name="connsiteX7" fmla="*/ 2385498 w 7012583"/>
              <a:gd name="connsiteY7" fmla="*/ 537939 h 4324660"/>
              <a:gd name="connsiteX8" fmla="*/ 5355121 w 7012583"/>
              <a:gd name="connsiteY8" fmla="*/ 511813 h 4324660"/>
              <a:gd name="connsiteX9" fmla="*/ 5520584 w 7012583"/>
              <a:gd name="connsiteY9" fmla="*/ 2906672 h 4324660"/>
              <a:gd name="connsiteX10" fmla="*/ 6800744 w 7012583"/>
              <a:gd name="connsiteY10" fmla="*/ 2906671 h 4324660"/>
              <a:gd name="connsiteX11" fmla="*/ 6870412 w 7012583"/>
              <a:gd name="connsiteY11" fmla="*/ 102510 h 4324660"/>
              <a:gd name="connsiteX12" fmla="*/ 713453 w 7012583"/>
              <a:gd name="connsiteY12" fmla="*/ 207014 h 4324660"/>
              <a:gd name="connsiteX0" fmla="*/ 713453 w 6964036"/>
              <a:gd name="connsiteY0" fmla="*/ 209631 h 4327277"/>
              <a:gd name="connsiteX1" fmla="*/ 565407 w 6964036"/>
              <a:gd name="connsiteY1" fmla="*/ 2264854 h 4327277"/>
              <a:gd name="connsiteX2" fmla="*/ 60310 w 6964036"/>
              <a:gd name="connsiteY2" fmla="*/ 2865745 h 4327277"/>
              <a:gd name="connsiteX3" fmla="*/ 138687 w 6964036"/>
              <a:gd name="connsiteY3" fmla="*/ 4180740 h 4327277"/>
              <a:gd name="connsiteX4" fmla="*/ 1532059 w 6964036"/>
              <a:gd name="connsiteY4" fmla="*/ 4206865 h 4327277"/>
              <a:gd name="connsiteX5" fmla="*/ 1575601 w 6964036"/>
              <a:gd name="connsiteY5" fmla="*/ 2891871 h 4327277"/>
              <a:gd name="connsiteX6" fmla="*/ 2341956 w 6964036"/>
              <a:gd name="connsiteY6" fmla="*/ 2317105 h 4327277"/>
              <a:gd name="connsiteX7" fmla="*/ 2385498 w 6964036"/>
              <a:gd name="connsiteY7" fmla="*/ 540556 h 4327277"/>
              <a:gd name="connsiteX8" fmla="*/ 5355121 w 6964036"/>
              <a:gd name="connsiteY8" fmla="*/ 514430 h 4327277"/>
              <a:gd name="connsiteX9" fmla="*/ 5520584 w 6964036"/>
              <a:gd name="connsiteY9" fmla="*/ 2909289 h 4327277"/>
              <a:gd name="connsiteX10" fmla="*/ 6800744 w 6964036"/>
              <a:gd name="connsiteY10" fmla="*/ 2909288 h 4327277"/>
              <a:gd name="connsiteX11" fmla="*/ 6792034 w 6964036"/>
              <a:gd name="connsiteY11" fmla="*/ 192213 h 4327277"/>
              <a:gd name="connsiteX12" fmla="*/ 713453 w 6964036"/>
              <a:gd name="connsiteY12" fmla="*/ 209631 h 4327277"/>
              <a:gd name="connsiteX0" fmla="*/ 713453 w 6964036"/>
              <a:gd name="connsiteY0" fmla="*/ 157846 h 4275492"/>
              <a:gd name="connsiteX1" fmla="*/ 565407 w 6964036"/>
              <a:gd name="connsiteY1" fmla="*/ 2213069 h 4275492"/>
              <a:gd name="connsiteX2" fmla="*/ 60310 w 6964036"/>
              <a:gd name="connsiteY2" fmla="*/ 2813960 h 4275492"/>
              <a:gd name="connsiteX3" fmla="*/ 138687 w 6964036"/>
              <a:gd name="connsiteY3" fmla="*/ 4128955 h 4275492"/>
              <a:gd name="connsiteX4" fmla="*/ 1532059 w 6964036"/>
              <a:gd name="connsiteY4" fmla="*/ 4155080 h 4275492"/>
              <a:gd name="connsiteX5" fmla="*/ 1575601 w 6964036"/>
              <a:gd name="connsiteY5" fmla="*/ 2840086 h 4275492"/>
              <a:gd name="connsiteX6" fmla="*/ 2341956 w 6964036"/>
              <a:gd name="connsiteY6" fmla="*/ 2265320 h 4275492"/>
              <a:gd name="connsiteX7" fmla="*/ 2385498 w 6964036"/>
              <a:gd name="connsiteY7" fmla="*/ 488771 h 4275492"/>
              <a:gd name="connsiteX8" fmla="*/ 5355121 w 6964036"/>
              <a:gd name="connsiteY8" fmla="*/ 462645 h 4275492"/>
              <a:gd name="connsiteX9" fmla="*/ 5520584 w 6964036"/>
              <a:gd name="connsiteY9" fmla="*/ 2857504 h 4275492"/>
              <a:gd name="connsiteX10" fmla="*/ 6800744 w 6964036"/>
              <a:gd name="connsiteY10" fmla="*/ 2857503 h 4275492"/>
              <a:gd name="connsiteX11" fmla="*/ 6792034 w 6964036"/>
              <a:gd name="connsiteY11" fmla="*/ 140428 h 4275492"/>
              <a:gd name="connsiteX12" fmla="*/ 713453 w 6964036"/>
              <a:gd name="connsiteY12" fmla="*/ 157846 h 4275492"/>
              <a:gd name="connsiteX0" fmla="*/ 713453 w 6964036"/>
              <a:gd name="connsiteY0" fmla="*/ 157846 h 4275492"/>
              <a:gd name="connsiteX1" fmla="*/ 565407 w 6964036"/>
              <a:gd name="connsiteY1" fmla="*/ 2213069 h 4275492"/>
              <a:gd name="connsiteX2" fmla="*/ 60310 w 6964036"/>
              <a:gd name="connsiteY2" fmla="*/ 2813960 h 4275492"/>
              <a:gd name="connsiteX3" fmla="*/ 138687 w 6964036"/>
              <a:gd name="connsiteY3" fmla="*/ 4128955 h 4275492"/>
              <a:gd name="connsiteX4" fmla="*/ 1532059 w 6964036"/>
              <a:gd name="connsiteY4" fmla="*/ 4155080 h 4275492"/>
              <a:gd name="connsiteX5" fmla="*/ 1575601 w 6964036"/>
              <a:gd name="connsiteY5" fmla="*/ 2840086 h 4275492"/>
              <a:gd name="connsiteX6" fmla="*/ 2341956 w 6964036"/>
              <a:gd name="connsiteY6" fmla="*/ 2265320 h 4275492"/>
              <a:gd name="connsiteX7" fmla="*/ 2385498 w 6964036"/>
              <a:gd name="connsiteY7" fmla="*/ 488771 h 4275492"/>
              <a:gd name="connsiteX8" fmla="*/ 5355121 w 6964036"/>
              <a:gd name="connsiteY8" fmla="*/ 462645 h 4275492"/>
              <a:gd name="connsiteX9" fmla="*/ 5520584 w 6964036"/>
              <a:gd name="connsiteY9" fmla="*/ 2857504 h 4275492"/>
              <a:gd name="connsiteX10" fmla="*/ 6800744 w 6964036"/>
              <a:gd name="connsiteY10" fmla="*/ 2857503 h 4275492"/>
              <a:gd name="connsiteX11" fmla="*/ 6792034 w 6964036"/>
              <a:gd name="connsiteY11" fmla="*/ 140428 h 4275492"/>
              <a:gd name="connsiteX12" fmla="*/ 713453 w 6964036"/>
              <a:gd name="connsiteY12" fmla="*/ 157846 h 4275492"/>
              <a:gd name="connsiteX0" fmla="*/ 713453 w 6964036"/>
              <a:gd name="connsiteY0" fmla="*/ 157846 h 4275492"/>
              <a:gd name="connsiteX1" fmla="*/ 565407 w 6964036"/>
              <a:gd name="connsiteY1" fmla="*/ 2213069 h 4275492"/>
              <a:gd name="connsiteX2" fmla="*/ 60310 w 6964036"/>
              <a:gd name="connsiteY2" fmla="*/ 2813960 h 4275492"/>
              <a:gd name="connsiteX3" fmla="*/ 138687 w 6964036"/>
              <a:gd name="connsiteY3" fmla="*/ 4128955 h 4275492"/>
              <a:gd name="connsiteX4" fmla="*/ 1532059 w 6964036"/>
              <a:gd name="connsiteY4" fmla="*/ 4155080 h 4275492"/>
              <a:gd name="connsiteX5" fmla="*/ 1575601 w 6964036"/>
              <a:gd name="connsiteY5" fmla="*/ 2840086 h 4275492"/>
              <a:gd name="connsiteX6" fmla="*/ 2341956 w 6964036"/>
              <a:gd name="connsiteY6" fmla="*/ 2265320 h 4275492"/>
              <a:gd name="connsiteX7" fmla="*/ 2385498 w 6964036"/>
              <a:gd name="connsiteY7" fmla="*/ 488771 h 4275492"/>
              <a:gd name="connsiteX8" fmla="*/ 5355121 w 6964036"/>
              <a:gd name="connsiteY8" fmla="*/ 462645 h 4275492"/>
              <a:gd name="connsiteX9" fmla="*/ 5520584 w 6964036"/>
              <a:gd name="connsiteY9" fmla="*/ 2857504 h 4275492"/>
              <a:gd name="connsiteX10" fmla="*/ 6800744 w 6964036"/>
              <a:gd name="connsiteY10" fmla="*/ 2857503 h 4275492"/>
              <a:gd name="connsiteX11" fmla="*/ 6792034 w 6964036"/>
              <a:gd name="connsiteY11" fmla="*/ 140428 h 4275492"/>
              <a:gd name="connsiteX12" fmla="*/ 713453 w 6964036"/>
              <a:gd name="connsiteY12" fmla="*/ 157846 h 427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64036" h="4275492">
                <a:moveTo>
                  <a:pt x="713453" y="157846"/>
                </a:moveTo>
                <a:cubicBezTo>
                  <a:pt x="502997" y="372657"/>
                  <a:pt x="674264" y="1770383"/>
                  <a:pt x="565407" y="2213069"/>
                </a:cubicBezTo>
                <a:cubicBezTo>
                  <a:pt x="456550" y="2655755"/>
                  <a:pt x="131430" y="2494646"/>
                  <a:pt x="60310" y="2813960"/>
                </a:cubicBezTo>
                <a:cubicBezTo>
                  <a:pt x="-10810" y="3133274"/>
                  <a:pt x="-54352" y="4001229"/>
                  <a:pt x="138687" y="4128955"/>
                </a:cubicBezTo>
                <a:cubicBezTo>
                  <a:pt x="331726" y="4256681"/>
                  <a:pt x="1292573" y="4369892"/>
                  <a:pt x="1532059" y="4155080"/>
                </a:cubicBezTo>
                <a:cubicBezTo>
                  <a:pt x="1771545" y="3940269"/>
                  <a:pt x="1440618" y="3155046"/>
                  <a:pt x="1575601" y="2840086"/>
                </a:cubicBezTo>
                <a:cubicBezTo>
                  <a:pt x="1710584" y="2525126"/>
                  <a:pt x="2206973" y="2657206"/>
                  <a:pt x="2341956" y="2265320"/>
                </a:cubicBezTo>
                <a:cubicBezTo>
                  <a:pt x="2476939" y="1873434"/>
                  <a:pt x="2304218" y="642623"/>
                  <a:pt x="2385498" y="488771"/>
                </a:cubicBezTo>
                <a:cubicBezTo>
                  <a:pt x="2466778" y="334919"/>
                  <a:pt x="5227395" y="320406"/>
                  <a:pt x="5355121" y="462645"/>
                </a:cubicBezTo>
                <a:cubicBezTo>
                  <a:pt x="5482847" y="604884"/>
                  <a:pt x="5279647" y="2458361"/>
                  <a:pt x="5520584" y="2857504"/>
                </a:cubicBezTo>
                <a:cubicBezTo>
                  <a:pt x="5761521" y="3256647"/>
                  <a:pt x="6588836" y="3310349"/>
                  <a:pt x="6800744" y="2857503"/>
                </a:cubicBezTo>
                <a:cubicBezTo>
                  <a:pt x="7012652" y="2404657"/>
                  <a:pt x="7027166" y="323309"/>
                  <a:pt x="6792034" y="140428"/>
                </a:cubicBezTo>
                <a:cubicBezTo>
                  <a:pt x="6556902" y="-42453"/>
                  <a:pt x="923909" y="-56965"/>
                  <a:pt x="713453" y="15784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Freeform 45"/>
          <p:cNvSpPr/>
          <p:nvPr/>
        </p:nvSpPr>
        <p:spPr>
          <a:xfrm>
            <a:off x="2734491" y="409303"/>
            <a:ext cx="2908663" cy="3213463"/>
          </a:xfrm>
          <a:custGeom>
            <a:avLst/>
            <a:gdLst>
              <a:gd name="connsiteX0" fmla="*/ 8709 w 2899955"/>
              <a:gd name="connsiteY0" fmla="*/ 26126 h 3257006"/>
              <a:gd name="connsiteX1" fmla="*/ 2264229 w 2899955"/>
              <a:gd name="connsiteY1" fmla="*/ 0 h 3257006"/>
              <a:gd name="connsiteX2" fmla="*/ 2168435 w 2899955"/>
              <a:gd name="connsiteY2" fmla="*/ 1924595 h 3257006"/>
              <a:gd name="connsiteX3" fmla="*/ 2891246 w 2899955"/>
              <a:gd name="connsiteY3" fmla="*/ 2508069 h 3257006"/>
              <a:gd name="connsiteX4" fmla="*/ 2899955 w 2899955"/>
              <a:gd name="connsiteY4" fmla="*/ 3257006 h 3257006"/>
              <a:gd name="connsiteX5" fmla="*/ 1428206 w 2899955"/>
              <a:gd name="connsiteY5" fmla="*/ 3222172 h 3257006"/>
              <a:gd name="connsiteX6" fmla="*/ 1436915 w 2899955"/>
              <a:gd name="connsiteY6" fmla="*/ 2595155 h 3257006"/>
              <a:gd name="connsiteX7" fmla="*/ 0 w 2899955"/>
              <a:gd name="connsiteY7" fmla="*/ 1471749 h 3257006"/>
              <a:gd name="connsiteX8" fmla="*/ 8709 w 2899955"/>
              <a:gd name="connsiteY8" fmla="*/ 26126 h 3257006"/>
              <a:gd name="connsiteX0" fmla="*/ 8709 w 2899955"/>
              <a:gd name="connsiteY0" fmla="*/ 0 h 3230880"/>
              <a:gd name="connsiteX1" fmla="*/ 2124892 w 2899955"/>
              <a:gd name="connsiteY1" fmla="*/ 8708 h 3230880"/>
              <a:gd name="connsiteX2" fmla="*/ 2168435 w 2899955"/>
              <a:gd name="connsiteY2" fmla="*/ 1898469 h 3230880"/>
              <a:gd name="connsiteX3" fmla="*/ 2891246 w 2899955"/>
              <a:gd name="connsiteY3" fmla="*/ 2481943 h 3230880"/>
              <a:gd name="connsiteX4" fmla="*/ 2899955 w 2899955"/>
              <a:gd name="connsiteY4" fmla="*/ 3230880 h 3230880"/>
              <a:gd name="connsiteX5" fmla="*/ 1428206 w 2899955"/>
              <a:gd name="connsiteY5" fmla="*/ 3196046 h 3230880"/>
              <a:gd name="connsiteX6" fmla="*/ 1436915 w 2899955"/>
              <a:gd name="connsiteY6" fmla="*/ 2569029 h 3230880"/>
              <a:gd name="connsiteX7" fmla="*/ 0 w 2899955"/>
              <a:gd name="connsiteY7" fmla="*/ 1445623 h 3230880"/>
              <a:gd name="connsiteX8" fmla="*/ 8709 w 2899955"/>
              <a:gd name="connsiteY8" fmla="*/ 0 h 3230880"/>
              <a:gd name="connsiteX0" fmla="*/ 8709 w 2908663"/>
              <a:gd name="connsiteY0" fmla="*/ 0 h 3230880"/>
              <a:gd name="connsiteX1" fmla="*/ 2124892 w 2908663"/>
              <a:gd name="connsiteY1" fmla="*/ 8708 h 3230880"/>
              <a:gd name="connsiteX2" fmla="*/ 2168435 w 2908663"/>
              <a:gd name="connsiteY2" fmla="*/ 1898469 h 3230880"/>
              <a:gd name="connsiteX3" fmla="*/ 2908663 w 2908663"/>
              <a:gd name="connsiteY3" fmla="*/ 2490652 h 3230880"/>
              <a:gd name="connsiteX4" fmla="*/ 2899955 w 2908663"/>
              <a:gd name="connsiteY4" fmla="*/ 3230880 h 3230880"/>
              <a:gd name="connsiteX5" fmla="*/ 1428206 w 2908663"/>
              <a:gd name="connsiteY5" fmla="*/ 3196046 h 3230880"/>
              <a:gd name="connsiteX6" fmla="*/ 1436915 w 2908663"/>
              <a:gd name="connsiteY6" fmla="*/ 2569029 h 3230880"/>
              <a:gd name="connsiteX7" fmla="*/ 0 w 2908663"/>
              <a:gd name="connsiteY7" fmla="*/ 1445623 h 3230880"/>
              <a:gd name="connsiteX8" fmla="*/ 8709 w 2908663"/>
              <a:gd name="connsiteY8" fmla="*/ 0 h 3230880"/>
              <a:gd name="connsiteX0" fmla="*/ 8709 w 2952207"/>
              <a:gd name="connsiteY0" fmla="*/ 0 h 3196046"/>
              <a:gd name="connsiteX1" fmla="*/ 2124892 w 2952207"/>
              <a:gd name="connsiteY1" fmla="*/ 8708 h 3196046"/>
              <a:gd name="connsiteX2" fmla="*/ 2168435 w 2952207"/>
              <a:gd name="connsiteY2" fmla="*/ 1898469 h 3196046"/>
              <a:gd name="connsiteX3" fmla="*/ 2908663 w 2952207"/>
              <a:gd name="connsiteY3" fmla="*/ 2490652 h 3196046"/>
              <a:gd name="connsiteX4" fmla="*/ 2952207 w 2952207"/>
              <a:gd name="connsiteY4" fmla="*/ 3169920 h 3196046"/>
              <a:gd name="connsiteX5" fmla="*/ 1428206 w 2952207"/>
              <a:gd name="connsiteY5" fmla="*/ 3196046 h 3196046"/>
              <a:gd name="connsiteX6" fmla="*/ 1436915 w 2952207"/>
              <a:gd name="connsiteY6" fmla="*/ 2569029 h 3196046"/>
              <a:gd name="connsiteX7" fmla="*/ 0 w 2952207"/>
              <a:gd name="connsiteY7" fmla="*/ 1445623 h 3196046"/>
              <a:gd name="connsiteX8" fmla="*/ 8709 w 2952207"/>
              <a:gd name="connsiteY8" fmla="*/ 0 h 3196046"/>
              <a:gd name="connsiteX0" fmla="*/ 8709 w 2952207"/>
              <a:gd name="connsiteY0" fmla="*/ 0 h 3196046"/>
              <a:gd name="connsiteX1" fmla="*/ 2185852 w 2952207"/>
              <a:gd name="connsiteY1" fmla="*/ 43543 h 3196046"/>
              <a:gd name="connsiteX2" fmla="*/ 2168435 w 2952207"/>
              <a:gd name="connsiteY2" fmla="*/ 1898469 h 3196046"/>
              <a:gd name="connsiteX3" fmla="*/ 2908663 w 2952207"/>
              <a:gd name="connsiteY3" fmla="*/ 2490652 h 3196046"/>
              <a:gd name="connsiteX4" fmla="*/ 2952207 w 2952207"/>
              <a:gd name="connsiteY4" fmla="*/ 3169920 h 3196046"/>
              <a:gd name="connsiteX5" fmla="*/ 1428206 w 2952207"/>
              <a:gd name="connsiteY5" fmla="*/ 3196046 h 3196046"/>
              <a:gd name="connsiteX6" fmla="*/ 1436915 w 2952207"/>
              <a:gd name="connsiteY6" fmla="*/ 2569029 h 3196046"/>
              <a:gd name="connsiteX7" fmla="*/ 0 w 2952207"/>
              <a:gd name="connsiteY7" fmla="*/ 1445623 h 3196046"/>
              <a:gd name="connsiteX8" fmla="*/ 8709 w 2952207"/>
              <a:gd name="connsiteY8" fmla="*/ 0 h 3196046"/>
              <a:gd name="connsiteX0" fmla="*/ 8709 w 2952207"/>
              <a:gd name="connsiteY0" fmla="*/ 26126 h 3222172"/>
              <a:gd name="connsiteX1" fmla="*/ 2185852 w 2952207"/>
              <a:gd name="connsiteY1" fmla="*/ 0 h 3222172"/>
              <a:gd name="connsiteX2" fmla="*/ 2168435 w 2952207"/>
              <a:gd name="connsiteY2" fmla="*/ 1924595 h 3222172"/>
              <a:gd name="connsiteX3" fmla="*/ 2908663 w 2952207"/>
              <a:gd name="connsiteY3" fmla="*/ 2516778 h 3222172"/>
              <a:gd name="connsiteX4" fmla="*/ 2952207 w 2952207"/>
              <a:gd name="connsiteY4" fmla="*/ 3196046 h 3222172"/>
              <a:gd name="connsiteX5" fmla="*/ 1428206 w 2952207"/>
              <a:gd name="connsiteY5" fmla="*/ 3222172 h 3222172"/>
              <a:gd name="connsiteX6" fmla="*/ 1436915 w 2952207"/>
              <a:gd name="connsiteY6" fmla="*/ 2595155 h 3222172"/>
              <a:gd name="connsiteX7" fmla="*/ 0 w 2952207"/>
              <a:gd name="connsiteY7" fmla="*/ 1471749 h 3222172"/>
              <a:gd name="connsiteX8" fmla="*/ 8709 w 2952207"/>
              <a:gd name="connsiteY8" fmla="*/ 26126 h 3222172"/>
              <a:gd name="connsiteX0" fmla="*/ 8709 w 2952207"/>
              <a:gd name="connsiteY0" fmla="*/ 26126 h 3222172"/>
              <a:gd name="connsiteX1" fmla="*/ 2185852 w 2952207"/>
              <a:gd name="connsiteY1" fmla="*/ 0 h 3222172"/>
              <a:gd name="connsiteX2" fmla="*/ 2220687 w 2952207"/>
              <a:gd name="connsiteY2" fmla="*/ 1924595 h 3222172"/>
              <a:gd name="connsiteX3" fmla="*/ 2908663 w 2952207"/>
              <a:gd name="connsiteY3" fmla="*/ 2516778 h 3222172"/>
              <a:gd name="connsiteX4" fmla="*/ 2952207 w 2952207"/>
              <a:gd name="connsiteY4" fmla="*/ 3196046 h 3222172"/>
              <a:gd name="connsiteX5" fmla="*/ 1428206 w 2952207"/>
              <a:gd name="connsiteY5" fmla="*/ 3222172 h 3222172"/>
              <a:gd name="connsiteX6" fmla="*/ 1436915 w 2952207"/>
              <a:gd name="connsiteY6" fmla="*/ 2595155 h 3222172"/>
              <a:gd name="connsiteX7" fmla="*/ 0 w 2952207"/>
              <a:gd name="connsiteY7" fmla="*/ 1471749 h 3222172"/>
              <a:gd name="connsiteX8" fmla="*/ 8709 w 2952207"/>
              <a:gd name="connsiteY8" fmla="*/ 26126 h 3222172"/>
              <a:gd name="connsiteX0" fmla="*/ 8709 w 2952207"/>
              <a:gd name="connsiteY0" fmla="*/ 17417 h 3213463"/>
              <a:gd name="connsiteX1" fmla="*/ 2211977 w 2952207"/>
              <a:gd name="connsiteY1" fmla="*/ 0 h 3213463"/>
              <a:gd name="connsiteX2" fmla="*/ 2220687 w 2952207"/>
              <a:gd name="connsiteY2" fmla="*/ 1915886 h 3213463"/>
              <a:gd name="connsiteX3" fmla="*/ 2908663 w 2952207"/>
              <a:gd name="connsiteY3" fmla="*/ 2508069 h 3213463"/>
              <a:gd name="connsiteX4" fmla="*/ 2952207 w 2952207"/>
              <a:gd name="connsiteY4" fmla="*/ 3187337 h 3213463"/>
              <a:gd name="connsiteX5" fmla="*/ 1428206 w 2952207"/>
              <a:gd name="connsiteY5" fmla="*/ 3213463 h 3213463"/>
              <a:gd name="connsiteX6" fmla="*/ 1436915 w 2952207"/>
              <a:gd name="connsiteY6" fmla="*/ 2586446 h 3213463"/>
              <a:gd name="connsiteX7" fmla="*/ 0 w 2952207"/>
              <a:gd name="connsiteY7" fmla="*/ 1463040 h 3213463"/>
              <a:gd name="connsiteX8" fmla="*/ 8709 w 2952207"/>
              <a:gd name="connsiteY8" fmla="*/ 17417 h 3213463"/>
              <a:gd name="connsiteX0" fmla="*/ 8709 w 2908663"/>
              <a:gd name="connsiteY0" fmla="*/ 17417 h 3213463"/>
              <a:gd name="connsiteX1" fmla="*/ 2211977 w 2908663"/>
              <a:gd name="connsiteY1" fmla="*/ 0 h 3213463"/>
              <a:gd name="connsiteX2" fmla="*/ 2220687 w 2908663"/>
              <a:gd name="connsiteY2" fmla="*/ 1915886 h 3213463"/>
              <a:gd name="connsiteX3" fmla="*/ 2908663 w 2908663"/>
              <a:gd name="connsiteY3" fmla="*/ 2508069 h 3213463"/>
              <a:gd name="connsiteX4" fmla="*/ 2899955 w 2908663"/>
              <a:gd name="connsiteY4" fmla="*/ 3213463 h 3213463"/>
              <a:gd name="connsiteX5" fmla="*/ 1428206 w 2908663"/>
              <a:gd name="connsiteY5" fmla="*/ 3213463 h 3213463"/>
              <a:gd name="connsiteX6" fmla="*/ 1436915 w 2908663"/>
              <a:gd name="connsiteY6" fmla="*/ 2586446 h 3213463"/>
              <a:gd name="connsiteX7" fmla="*/ 0 w 2908663"/>
              <a:gd name="connsiteY7" fmla="*/ 1463040 h 3213463"/>
              <a:gd name="connsiteX8" fmla="*/ 8709 w 2908663"/>
              <a:gd name="connsiteY8" fmla="*/ 17417 h 321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8663" h="3213463">
                <a:moveTo>
                  <a:pt x="8709" y="17417"/>
                </a:moveTo>
                <a:lnTo>
                  <a:pt x="2211977" y="0"/>
                </a:lnTo>
                <a:cubicBezTo>
                  <a:pt x="2214880" y="638629"/>
                  <a:pt x="2217784" y="1277257"/>
                  <a:pt x="2220687" y="1915886"/>
                </a:cubicBezTo>
                <a:lnTo>
                  <a:pt x="2908663" y="2508069"/>
                </a:lnTo>
                <a:lnTo>
                  <a:pt x="2899955" y="3213463"/>
                </a:lnTo>
                <a:lnTo>
                  <a:pt x="1428206" y="3213463"/>
                </a:lnTo>
                <a:lnTo>
                  <a:pt x="1436915" y="2586446"/>
                </a:lnTo>
                <a:lnTo>
                  <a:pt x="0" y="1463040"/>
                </a:lnTo>
                <a:lnTo>
                  <a:pt x="8709" y="17417"/>
                </a:lnTo>
                <a:close/>
              </a:path>
            </a:pathLst>
          </a:custGeom>
          <a:solidFill>
            <a:srgbClr val="5B9BD5">
              <a:alpha val="2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3657599" y="644435"/>
            <a:ext cx="687977" cy="4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598" y="1358538"/>
            <a:ext cx="687977" cy="4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597" y="2072641"/>
            <a:ext cx="687977" cy="4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69620" y="2795453"/>
            <a:ext cx="687977" cy="4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41221" y="2786744"/>
            <a:ext cx="687977" cy="4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69620" y="3518265"/>
            <a:ext cx="687977" cy="4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888477" y="1358538"/>
            <a:ext cx="687977" cy="4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260077" y="1358538"/>
            <a:ext cx="687977" cy="461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888477" y="2072641"/>
            <a:ext cx="687977" cy="4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8260076" y="2072641"/>
            <a:ext cx="687977" cy="461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7" idx="0"/>
            <a:endCxn id="5" idx="2"/>
          </p:cNvCxnSpPr>
          <p:nvPr/>
        </p:nvCxnSpPr>
        <p:spPr>
          <a:xfrm flipV="1">
            <a:off x="4001587" y="1105989"/>
            <a:ext cx="1" cy="2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7" idx="2"/>
          </p:cNvCxnSpPr>
          <p:nvPr/>
        </p:nvCxnSpPr>
        <p:spPr>
          <a:xfrm flipV="1">
            <a:off x="4001586" y="1820092"/>
            <a:ext cx="1" cy="2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8" idx="2"/>
          </p:cNvCxnSpPr>
          <p:nvPr/>
        </p:nvCxnSpPr>
        <p:spPr>
          <a:xfrm flipV="1">
            <a:off x="3313609" y="2534195"/>
            <a:ext cx="687977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2"/>
          </p:cNvCxnSpPr>
          <p:nvPr/>
        </p:nvCxnSpPr>
        <p:spPr>
          <a:xfrm flipH="1" flipV="1">
            <a:off x="4001586" y="2534195"/>
            <a:ext cx="1027612" cy="34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9" idx="2"/>
          </p:cNvCxnSpPr>
          <p:nvPr/>
        </p:nvCxnSpPr>
        <p:spPr>
          <a:xfrm flipV="1">
            <a:off x="3313609" y="3257007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0"/>
            <a:endCxn id="12" idx="2"/>
          </p:cNvCxnSpPr>
          <p:nvPr/>
        </p:nvCxnSpPr>
        <p:spPr>
          <a:xfrm flipV="1">
            <a:off x="7232466" y="1820092"/>
            <a:ext cx="0" cy="2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3" idx="1"/>
          </p:cNvCxnSpPr>
          <p:nvPr/>
        </p:nvCxnSpPr>
        <p:spPr>
          <a:xfrm>
            <a:off x="7576454" y="1589315"/>
            <a:ext cx="6836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5" idx="1"/>
          </p:cNvCxnSpPr>
          <p:nvPr/>
        </p:nvCxnSpPr>
        <p:spPr>
          <a:xfrm>
            <a:off x="7576454" y="2303418"/>
            <a:ext cx="68362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  <a:endCxn id="5" idx="3"/>
          </p:cNvCxnSpPr>
          <p:nvPr/>
        </p:nvCxnSpPr>
        <p:spPr>
          <a:xfrm flipH="1" flipV="1">
            <a:off x="4345576" y="875212"/>
            <a:ext cx="2886890" cy="48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41120" y="4753067"/>
            <a:ext cx="457124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</a:t>
            </a:r>
            <a:r>
              <a:rPr lang="en-US" sz="1200" dirty="0" err="1" smtClean="0"/>
              <a:t>c</a:t>
            </a:r>
            <a:r>
              <a:rPr lang="en-US" sz="1200" dirty="0" smtClean="0"/>
              <a:t> = new - - - -;</a:t>
            </a:r>
          </a:p>
          <a:p>
            <a:r>
              <a:rPr lang="en-US" sz="1200" dirty="0" smtClean="0"/>
              <a:t>c </a:t>
            </a:r>
            <a:r>
              <a:rPr lang="en-US" sz="1200" dirty="0" err="1" smtClean="0"/>
              <a:t>instanceof</a:t>
            </a:r>
            <a:r>
              <a:rPr lang="en-US" sz="1200" dirty="0" smtClean="0"/>
              <a:t> - - - -;</a:t>
            </a:r>
          </a:p>
          <a:p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 smtClean="0"/>
              <a:t>Reference type of C can be checked with C or class which are either parent or child of C.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Also can be checked with any interface.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If the reference type is interface (X </a:t>
            </a:r>
            <a:r>
              <a:rPr lang="en-US" sz="1200" dirty="0" err="1" smtClean="0"/>
              <a:t>x</a:t>
            </a:r>
            <a:r>
              <a:rPr lang="en-US" sz="1200" dirty="0" smtClean="0"/>
              <a:t> = new ---), then it can be checked with anything.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88775" y="4753067"/>
            <a:ext cx="3796939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----- r = new D();</a:t>
            </a:r>
          </a:p>
          <a:p>
            <a:r>
              <a:rPr lang="en-US" sz="1200" dirty="0" smtClean="0"/>
              <a:t>r </a:t>
            </a:r>
            <a:r>
              <a:rPr lang="en-US" sz="1200" dirty="0" err="1" smtClean="0"/>
              <a:t>instanceof</a:t>
            </a:r>
            <a:r>
              <a:rPr lang="en-US" sz="1200" dirty="0" smtClean="0"/>
              <a:t> (__);</a:t>
            </a:r>
          </a:p>
          <a:p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 smtClean="0"/>
              <a:t>Object of D will return true when the class or interface on the right side of </a:t>
            </a:r>
            <a:r>
              <a:rPr lang="en-US" sz="1200" dirty="0" err="1" smtClean="0"/>
              <a:t>instanceof</a:t>
            </a:r>
            <a:r>
              <a:rPr lang="en-US" sz="1200" dirty="0" smtClean="0"/>
              <a:t> (__) is D or superclass of D (D is directly or indirectly inherited from that class/interface).</a:t>
            </a:r>
            <a:endParaRPr lang="en-US" sz="1200" dirty="0"/>
          </a:p>
        </p:txBody>
      </p:sp>
      <p:cxnSp>
        <p:nvCxnSpPr>
          <p:cNvPr id="51" name="Straight Connector 50"/>
          <p:cNvCxnSpPr>
            <a:endCxn id="46" idx="4"/>
          </p:cNvCxnSpPr>
          <p:nvPr/>
        </p:nvCxnSpPr>
        <p:spPr>
          <a:xfrm flipH="1" flipV="1">
            <a:off x="5634446" y="3622766"/>
            <a:ext cx="1454330" cy="113030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387634" y="4396322"/>
            <a:ext cx="0" cy="356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387634" y="3257007"/>
            <a:ext cx="5001986" cy="149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9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Mohammad Maidul Hasan</dc:creator>
  <cp:lastModifiedBy>Sheikh Mohammad Maidul Hasan</cp:lastModifiedBy>
  <cp:revision>4</cp:revision>
  <dcterms:created xsi:type="dcterms:W3CDTF">2017-06-20T07:55:23Z</dcterms:created>
  <dcterms:modified xsi:type="dcterms:W3CDTF">2017-06-20T08:46:06Z</dcterms:modified>
</cp:coreProperties>
</file>