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131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F00C-6F26-46D7-9E93-A263B29485B8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605E-D964-47B6-AE36-B408FB47B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95545" y="873510"/>
            <a:ext cx="91440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Exact Match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899909" y="873510"/>
            <a:ext cx="9405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Class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212916" y="873510"/>
            <a:ext cx="9405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Larger Primitive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060767" y="3187331"/>
            <a:ext cx="931817" cy="367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Primitive Argument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056412" y="3597968"/>
            <a:ext cx="931817" cy="3821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Argument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7" idx="0"/>
            <a:endCxn id="4" idx="2"/>
          </p:cNvCxnSpPr>
          <p:nvPr/>
        </p:nvCxnSpPr>
        <p:spPr>
          <a:xfrm flipH="1" flipV="1">
            <a:off x="1852745" y="1787910"/>
            <a:ext cx="3673931" cy="139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6" idx="2"/>
          </p:cNvCxnSpPr>
          <p:nvPr/>
        </p:nvCxnSpPr>
        <p:spPr>
          <a:xfrm flipH="1" flipV="1">
            <a:off x="3683179" y="1787910"/>
            <a:ext cx="1843497" cy="139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91" idx="2"/>
          </p:cNvCxnSpPr>
          <p:nvPr/>
        </p:nvCxnSpPr>
        <p:spPr>
          <a:xfrm flipH="1" flipV="1">
            <a:off x="5526675" y="1787910"/>
            <a:ext cx="1" cy="139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5152162" y="2276113"/>
            <a:ext cx="1143000" cy="296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 Boxing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8743406" y="873510"/>
            <a:ext cx="91440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Varargs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7" idx="0"/>
            <a:endCxn id="30" idx="2"/>
          </p:cNvCxnSpPr>
          <p:nvPr/>
        </p:nvCxnSpPr>
        <p:spPr>
          <a:xfrm flipV="1">
            <a:off x="5526676" y="1787910"/>
            <a:ext cx="3673930" cy="139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395545" y="5297464"/>
            <a:ext cx="91440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Exact Match</a:t>
            </a:r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3212916" y="5297464"/>
            <a:ext cx="9405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Class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6899909" y="5297464"/>
            <a:ext cx="9405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Larger Primitive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8743406" y="5297464"/>
            <a:ext cx="91440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Varargs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8" idx="2"/>
            <a:endCxn id="59" idx="0"/>
          </p:cNvCxnSpPr>
          <p:nvPr/>
        </p:nvCxnSpPr>
        <p:spPr>
          <a:xfrm flipH="1">
            <a:off x="1852745" y="3980095"/>
            <a:ext cx="3669576" cy="13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2"/>
            <a:endCxn id="60" idx="0"/>
          </p:cNvCxnSpPr>
          <p:nvPr/>
        </p:nvCxnSpPr>
        <p:spPr>
          <a:xfrm flipH="1">
            <a:off x="3683179" y="3980095"/>
            <a:ext cx="1839142" cy="13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2"/>
            <a:endCxn id="62" idx="0"/>
          </p:cNvCxnSpPr>
          <p:nvPr/>
        </p:nvCxnSpPr>
        <p:spPr>
          <a:xfrm>
            <a:off x="5522321" y="3980095"/>
            <a:ext cx="3678285" cy="13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6200000">
            <a:off x="5165607" y="4534824"/>
            <a:ext cx="1139010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 Unboxing</a:t>
            </a:r>
            <a:endParaRPr lang="en-US" sz="1200" dirty="0"/>
          </a:p>
        </p:txBody>
      </p:sp>
      <p:sp>
        <p:nvSpPr>
          <p:cNvPr id="86" name="Notched Right Arrow 85"/>
          <p:cNvSpPr/>
          <p:nvPr/>
        </p:nvSpPr>
        <p:spPr>
          <a:xfrm flipH="1">
            <a:off x="1395546" y="261257"/>
            <a:ext cx="8262260" cy="383177"/>
          </a:xfrm>
          <a:prstGeom prst="notch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Priority</a:t>
            </a:r>
            <a:endParaRPr lang="en-US" dirty="0"/>
          </a:p>
        </p:txBody>
      </p:sp>
      <p:sp>
        <p:nvSpPr>
          <p:cNvPr id="87" name="Notched Right Arrow 86"/>
          <p:cNvSpPr/>
          <p:nvPr/>
        </p:nvSpPr>
        <p:spPr>
          <a:xfrm flipH="1">
            <a:off x="1395546" y="6398152"/>
            <a:ext cx="8262260" cy="383177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Priority</a:t>
            </a:r>
            <a:endParaRPr lang="en-US" dirty="0"/>
          </a:p>
        </p:txBody>
      </p:sp>
      <p:sp>
        <p:nvSpPr>
          <p:cNvPr id="88" name="Notched Right Arrow 87"/>
          <p:cNvSpPr/>
          <p:nvPr/>
        </p:nvSpPr>
        <p:spPr>
          <a:xfrm flipH="1">
            <a:off x="1395546" y="235132"/>
            <a:ext cx="8262260" cy="383177"/>
          </a:xfrm>
          <a:prstGeom prst="notched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Highest 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Notched Right Arrow 88"/>
          <p:cNvSpPr/>
          <p:nvPr/>
        </p:nvSpPr>
        <p:spPr>
          <a:xfrm flipH="1">
            <a:off x="1395546" y="6372027"/>
            <a:ext cx="8262260" cy="383177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Highest 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056412" y="873510"/>
            <a:ext cx="94052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cxnSp>
        <p:nvCxnSpPr>
          <p:cNvPr id="98" name="Straight Arrow Connector 97"/>
          <p:cNvCxnSpPr>
            <a:stCxn id="91" idx="3"/>
            <a:endCxn id="5" idx="1"/>
          </p:cNvCxnSpPr>
          <p:nvPr/>
        </p:nvCxnSpPr>
        <p:spPr>
          <a:xfrm>
            <a:off x="5996937" y="1330710"/>
            <a:ext cx="90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5056412" y="5297464"/>
            <a:ext cx="9405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Primitive</a:t>
            </a:r>
            <a:endParaRPr lang="en-US" sz="1200" dirty="0"/>
          </a:p>
        </p:txBody>
      </p:sp>
      <p:cxnSp>
        <p:nvCxnSpPr>
          <p:cNvPr id="102" name="Straight Arrow Connector 101"/>
          <p:cNvCxnSpPr>
            <a:stCxn id="8" idx="2"/>
            <a:endCxn id="100" idx="0"/>
          </p:cNvCxnSpPr>
          <p:nvPr/>
        </p:nvCxnSpPr>
        <p:spPr>
          <a:xfrm>
            <a:off x="5522321" y="3980095"/>
            <a:ext cx="4354" cy="13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0" idx="3"/>
            <a:endCxn id="61" idx="1"/>
          </p:cNvCxnSpPr>
          <p:nvPr/>
        </p:nvCxnSpPr>
        <p:spPr>
          <a:xfrm>
            <a:off x="5996937" y="5754664"/>
            <a:ext cx="902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95545" y="3240046"/>
            <a:ext cx="25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Overloaded Method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Mohammad Maidul Hasan</dc:creator>
  <cp:lastModifiedBy>Sheikh Mohammad Maidul Hasan</cp:lastModifiedBy>
  <cp:revision>4</cp:revision>
  <dcterms:created xsi:type="dcterms:W3CDTF">2017-06-19T17:58:46Z</dcterms:created>
  <dcterms:modified xsi:type="dcterms:W3CDTF">2017-06-19T18:33:15Z</dcterms:modified>
</cp:coreProperties>
</file>