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303" r:id="rId2"/>
    <p:sldId id="462" r:id="rId3"/>
    <p:sldId id="354" r:id="rId4"/>
    <p:sldId id="426" r:id="rId5"/>
    <p:sldId id="422" r:id="rId6"/>
    <p:sldId id="423" r:id="rId7"/>
    <p:sldId id="424" r:id="rId8"/>
    <p:sldId id="358" r:id="rId9"/>
    <p:sldId id="365" r:id="rId10"/>
    <p:sldId id="384" r:id="rId11"/>
    <p:sldId id="431" r:id="rId12"/>
    <p:sldId id="468" r:id="rId13"/>
    <p:sldId id="469" r:id="rId14"/>
    <p:sldId id="470" r:id="rId15"/>
    <p:sldId id="425" r:id="rId16"/>
    <p:sldId id="473" r:id="rId17"/>
    <p:sldId id="373" r:id="rId18"/>
    <p:sldId id="438" r:id="rId19"/>
    <p:sldId id="375" r:id="rId20"/>
    <p:sldId id="376" r:id="rId21"/>
    <p:sldId id="451" r:id="rId22"/>
    <p:sldId id="452" r:id="rId23"/>
    <p:sldId id="460" r:id="rId24"/>
    <p:sldId id="461" r:id="rId25"/>
    <p:sldId id="385" r:id="rId26"/>
    <p:sldId id="445" r:id="rId27"/>
    <p:sldId id="446" r:id="rId28"/>
    <p:sldId id="447" r:id="rId29"/>
    <p:sldId id="474" r:id="rId30"/>
    <p:sldId id="471" r:id="rId31"/>
    <p:sldId id="421" r:id="rId32"/>
    <p:sldId id="408" r:id="rId33"/>
    <p:sldId id="386" r:id="rId34"/>
    <p:sldId id="387" r:id="rId35"/>
    <p:sldId id="388" r:id="rId36"/>
    <p:sldId id="389" r:id="rId37"/>
    <p:sldId id="390" r:id="rId38"/>
    <p:sldId id="391" r:id="rId39"/>
    <p:sldId id="409" r:id="rId40"/>
    <p:sldId id="406" r:id="rId41"/>
    <p:sldId id="420" r:id="rId42"/>
    <p:sldId id="411" r:id="rId43"/>
    <p:sldId id="412" r:id="rId44"/>
    <p:sldId id="413" r:id="rId45"/>
    <p:sldId id="463" r:id="rId46"/>
    <p:sldId id="464" r:id="rId47"/>
    <p:sldId id="465" r:id="rId48"/>
    <p:sldId id="466" r:id="rId49"/>
    <p:sldId id="467" r:id="rId50"/>
    <p:sldId id="427" r:id="rId51"/>
    <p:sldId id="368" r:id="rId52"/>
    <p:sldId id="370" r:id="rId53"/>
    <p:sldId id="371" r:id="rId54"/>
    <p:sldId id="372" r:id="rId55"/>
    <p:sldId id="377" r:id="rId56"/>
    <p:sldId id="378" r:id="rId57"/>
    <p:sldId id="379" r:id="rId58"/>
    <p:sldId id="380" r:id="rId59"/>
    <p:sldId id="381" r:id="rId60"/>
    <p:sldId id="382" r:id="rId61"/>
    <p:sldId id="383" r:id="rId62"/>
    <p:sldId id="439" r:id="rId63"/>
    <p:sldId id="440" r:id="rId64"/>
    <p:sldId id="441" r:id="rId65"/>
    <p:sldId id="442" r:id="rId66"/>
    <p:sldId id="443" r:id="rId67"/>
    <p:sldId id="448" r:id="rId68"/>
    <p:sldId id="449" r:id="rId69"/>
    <p:sldId id="454" r:id="rId70"/>
    <p:sldId id="455" r:id="rId71"/>
    <p:sldId id="456" r:id="rId72"/>
    <p:sldId id="457" r:id="rId73"/>
    <p:sldId id="458" r:id="rId74"/>
    <p:sldId id="459" r:id="rId75"/>
  </p:sldIdLst>
  <p:sldSz cx="9144000" cy="6858000" type="screen4x3"/>
  <p:notesSz cx="6858000" cy="9117013"/>
  <p:defaultTextStyle>
    <a:defPPr>
      <a:defRPr lang="en-US"/>
    </a:defPPr>
    <a:lvl1pPr algn="l" rtl="0" fontAlgn="base">
      <a:spcBef>
        <a:spcPct val="0"/>
      </a:spcBef>
      <a:spcAft>
        <a:spcPct val="0"/>
      </a:spcAft>
      <a:defRPr sz="2400" kern="1200">
        <a:solidFill>
          <a:schemeClr val="tx2"/>
        </a:solidFill>
        <a:latin typeface="Comic Sans MS" pitchFamily="66" charset="0"/>
        <a:ea typeface="+mn-ea"/>
        <a:cs typeface="Times New Roman" pitchFamily="18" charset="0"/>
      </a:defRPr>
    </a:lvl1pPr>
    <a:lvl2pPr marL="4572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2pPr>
    <a:lvl3pPr marL="9144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3pPr>
    <a:lvl4pPr marL="13716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4pPr>
    <a:lvl5pPr marL="18288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5pPr>
    <a:lvl6pPr marL="2286000" algn="l" defTabSz="914400" rtl="0" eaLnBrk="1" latinLnBrk="0" hangingPunct="1">
      <a:defRPr sz="2400" kern="1200">
        <a:solidFill>
          <a:schemeClr val="tx2"/>
        </a:solidFill>
        <a:latin typeface="Comic Sans MS" pitchFamily="66" charset="0"/>
        <a:ea typeface="+mn-ea"/>
        <a:cs typeface="Times New Roman" pitchFamily="18" charset="0"/>
      </a:defRPr>
    </a:lvl6pPr>
    <a:lvl7pPr marL="2743200" algn="l" defTabSz="914400" rtl="0" eaLnBrk="1" latinLnBrk="0" hangingPunct="1">
      <a:defRPr sz="2400" kern="1200">
        <a:solidFill>
          <a:schemeClr val="tx2"/>
        </a:solidFill>
        <a:latin typeface="Comic Sans MS" pitchFamily="66" charset="0"/>
        <a:ea typeface="+mn-ea"/>
        <a:cs typeface="Times New Roman" pitchFamily="18" charset="0"/>
      </a:defRPr>
    </a:lvl7pPr>
    <a:lvl8pPr marL="3200400" algn="l" defTabSz="914400" rtl="0" eaLnBrk="1" latinLnBrk="0" hangingPunct="1">
      <a:defRPr sz="2400" kern="1200">
        <a:solidFill>
          <a:schemeClr val="tx2"/>
        </a:solidFill>
        <a:latin typeface="Comic Sans MS" pitchFamily="66" charset="0"/>
        <a:ea typeface="+mn-ea"/>
        <a:cs typeface="Times New Roman" pitchFamily="18" charset="0"/>
      </a:defRPr>
    </a:lvl8pPr>
    <a:lvl9pPr marL="3657600" algn="l" defTabSz="914400" rtl="0" eaLnBrk="1" latinLnBrk="0" hangingPunct="1">
      <a:defRPr sz="2400" kern="1200">
        <a:solidFill>
          <a:schemeClr val="tx2"/>
        </a:solidFill>
        <a:latin typeface="Comic Sans MS" pitchFamily="66"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00CC"/>
    <a:srgbClr val="0000CC"/>
    <a:srgbClr val="FFFFCC"/>
    <a:srgbClr val="FFFFFF"/>
    <a:srgbClr val="CCFFFF"/>
    <a:srgbClr val="FF99FF"/>
    <a:srgbClr val="FFCCFF"/>
    <a:srgbClr val="FFF5EB"/>
    <a:srgbClr val="FFF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49" autoAdjust="0"/>
  </p:normalViewPr>
  <p:slideViewPr>
    <p:cSldViewPr>
      <p:cViewPr varScale="1">
        <p:scale>
          <a:sx n="55" d="100"/>
          <a:sy n="55" d="100"/>
        </p:scale>
        <p:origin x="1584" y="4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slide" Target="slides/slide9.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4867" name="Rectangle 3"/>
          <p:cNvSpPr>
            <a:spLocks noGrp="1" noChangeArrowheads="1"/>
          </p:cNvSpPr>
          <p:nvPr>
            <p:ph type="dt" sz="quarter" idx="1"/>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4868" name="Rectangle 4"/>
          <p:cNvSpPr>
            <a:spLocks noGrp="1" noChangeArrowheads="1"/>
          </p:cNvSpPr>
          <p:nvPr>
            <p:ph type="ftr" sz="quarter" idx="2"/>
          </p:nvPr>
        </p:nvSpPr>
        <p:spPr bwMode="auto">
          <a:xfrm>
            <a:off x="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4869" name="Rectangle 5"/>
          <p:cNvSpPr>
            <a:spLocks noGrp="1" noChangeArrowheads="1"/>
          </p:cNvSpPr>
          <p:nvPr>
            <p:ph type="sldNum" sz="quarter" idx="3"/>
          </p:nvPr>
        </p:nvSpPr>
        <p:spPr bwMode="auto">
          <a:xfrm>
            <a:off x="388620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B6D5B41-8E85-481A-8533-3F28ECCAA327}" type="slidenum">
              <a:rPr lang="en-US"/>
              <a:pPr/>
              <a:t>‹#›</a:t>
            </a:fld>
            <a:endParaRPr lang="en-US"/>
          </a:p>
        </p:txBody>
      </p:sp>
    </p:spTree>
    <p:extLst>
      <p:ext uri="{BB962C8B-B14F-4D97-AF65-F5344CB8AC3E}">
        <p14:creationId xmlns:p14="http://schemas.microsoft.com/office/powerpoint/2010/main" val="1513711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endParaRPr lang="en-US"/>
          </a:p>
        </p:txBody>
      </p:sp>
      <p:sp>
        <p:nvSpPr>
          <p:cNvPr id="559107" name="Rectangle 3"/>
          <p:cNvSpPr>
            <a:spLocks noGrp="1" noChangeArrowheads="1"/>
          </p:cNvSpPr>
          <p:nvPr>
            <p:ph type="dt" idx="1"/>
          </p:nvPr>
        </p:nvSpPr>
        <p:spPr bwMode="auto">
          <a:xfrm>
            <a:off x="3884613"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endParaRPr lang="en-US"/>
          </a:p>
        </p:txBody>
      </p:sp>
      <p:sp>
        <p:nvSpPr>
          <p:cNvPr id="559108" name="Rectangle 4"/>
          <p:cNvSpPr>
            <a:spLocks noGrp="1" noRot="1" noChangeAspect="1" noChangeArrowheads="1" noTextEdit="1"/>
          </p:cNvSpPr>
          <p:nvPr>
            <p:ph type="sldImg" idx="2"/>
          </p:nvPr>
        </p:nvSpPr>
        <p:spPr bwMode="auto">
          <a:xfrm>
            <a:off x="1150938" y="684213"/>
            <a:ext cx="4556125" cy="34178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9109" name="Rectangle 5"/>
          <p:cNvSpPr>
            <a:spLocks noGrp="1" noChangeArrowheads="1"/>
          </p:cNvSpPr>
          <p:nvPr>
            <p:ph type="body" sz="quarter" idx="3"/>
          </p:nvPr>
        </p:nvSpPr>
        <p:spPr bwMode="auto">
          <a:xfrm>
            <a:off x="685800" y="4330700"/>
            <a:ext cx="5486400"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9110" name="Rectangle 6"/>
          <p:cNvSpPr>
            <a:spLocks noGrp="1" noChangeArrowheads="1"/>
          </p:cNvSpPr>
          <p:nvPr>
            <p:ph type="ftr" sz="quarter" idx="4"/>
          </p:nvPr>
        </p:nvSpPr>
        <p:spPr bwMode="auto">
          <a:xfrm>
            <a:off x="0" y="8659813"/>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endParaRPr lang="en-US"/>
          </a:p>
        </p:txBody>
      </p:sp>
      <p:sp>
        <p:nvSpPr>
          <p:cNvPr id="559111" name="Rectangle 7"/>
          <p:cNvSpPr>
            <a:spLocks noGrp="1" noChangeArrowheads="1"/>
          </p:cNvSpPr>
          <p:nvPr>
            <p:ph type="sldNum" sz="quarter" idx="5"/>
          </p:nvPr>
        </p:nvSpPr>
        <p:spPr bwMode="auto">
          <a:xfrm>
            <a:off x="3884613" y="8659813"/>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fld id="{8AA6DDE6-1BD0-4385-A973-4006CD564F9E}" type="slidenum">
              <a:rPr lang="en-US"/>
              <a:pPr/>
              <a:t>‹#›</a:t>
            </a:fld>
            <a:endParaRPr lang="en-US"/>
          </a:p>
        </p:txBody>
      </p:sp>
    </p:spTree>
    <p:extLst>
      <p:ext uri="{BB962C8B-B14F-4D97-AF65-F5344CB8AC3E}">
        <p14:creationId xmlns:p14="http://schemas.microsoft.com/office/powerpoint/2010/main" val="39681276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C6DAF70-8C3A-47AF-A93C-6048E79080F0}" type="slidenum">
              <a:rPr lang="en-US"/>
              <a:pPr/>
              <a:t>1</a:t>
            </a:fld>
            <a:endParaRPr lang="en-US"/>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4837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10</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2331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9A72FD5-5DD6-4C7E-AB50-4C558F85B32D}" type="slidenum">
              <a:rPr lang="en-US"/>
              <a:pPr/>
              <a:t>11</a:t>
            </a:fld>
            <a:endParaRPr lang="en-US"/>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457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12</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7810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13</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4423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14</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067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C515934-F5BC-4F24-9AD5-EF908D6CEA24}" type="slidenum">
              <a:rPr lang="en-US"/>
              <a:pPr/>
              <a:t>15</a:t>
            </a:fld>
            <a:endParaRPr lang="en-US"/>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53884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 quicksort</a:t>
            </a:r>
            <a:r>
              <a:rPr lang="en-US" baseline="0" dirty="0" smtClean="0"/>
              <a:t> can be applied to items in a doubly-linked list.</a:t>
            </a:r>
          </a:p>
          <a:p>
            <a:r>
              <a:rPr lang="en-US" baseline="0" dirty="0" smtClean="0"/>
              <a:t>No – quicksort is not stable – think about it, the partition function may swap values from the end to the start of the array, bypassing earlier items with the same value</a:t>
            </a:r>
          </a:p>
          <a:p>
            <a:r>
              <a:rPr lang="en-US" baseline="0" dirty="0" smtClean="0"/>
              <a:t>The RAM used by quicksort is not fixed and can vary, depending on the maximum recursion depth.  A pre-sorted array will require O(n) space due to n-deep recursion.  That’s bad, especially in low-memory machines.  Fortunately, most real implementations of quicksort address this through some clever enhancements to the basic algorithm that we covered.</a:t>
            </a:r>
          </a:p>
          <a:p>
            <a:r>
              <a:rPr lang="en-US" baseline="0" dirty="0" smtClean="0"/>
              <a:t>Yes  – quicksort can be partly parallelized.  Once you partition an array into two parts (which takes O(n) steps that isn’t easily parallelized), each part can be sent to another core to be sorted on its own, and so-on. So you can get it down to O(n) time from O(log n) time.  </a:t>
            </a:r>
          </a:p>
          <a:p>
            <a:r>
              <a:rPr lang="en-US" baseline="0" dirty="0" smtClean="0"/>
              <a:t>Variants of Quicksort are used virtually everywhere. Rarely is the vanilla version I showed you used, but variants are used that mitigate the worst-case behavior</a:t>
            </a:r>
            <a:endParaRPr lang="en-US" dirty="0"/>
          </a:p>
        </p:txBody>
      </p:sp>
      <p:sp>
        <p:nvSpPr>
          <p:cNvPr id="4" name="Slide Number Placeholder 3"/>
          <p:cNvSpPr>
            <a:spLocks noGrp="1"/>
          </p:cNvSpPr>
          <p:nvPr>
            <p:ph type="sldNum" sz="quarter" idx="10"/>
          </p:nvPr>
        </p:nvSpPr>
        <p:spPr/>
        <p:txBody>
          <a:bodyPr/>
          <a:lstStyle/>
          <a:p>
            <a:fld id="{E9690F5D-0402-48EA-8782-0282E71B20E9}" type="slidenum">
              <a:rPr lang="en-US" smtClean="0"/>
              <a:pPr/>
              <a:t>16</a:t>
            </a:fld>
            <a:endParaRPr lang="en-US"/>
          </a:p>
        </p:txBody>
      </p:sp>
    </p:spTree>
    <p:extLst>
      <p:ext uri="{BB962C8B-B14F-4D97-AF65-F5344CB8AC3E}">
        <p14:creationId xmlns:p14="http://schemas.microsoft.com/office/powerpoint/2010/main" val="998252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2F1C4B-A94E-4DDC-B9ED-0B17BA7E80D4}" type="slidenum">
              <a:rPr lang="en-US"/>
              <a:pPr/>
              <a:t>17</a:t>
            </a:fld>
            <a:endParaRPr 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9745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D31E02E-9478-4B06-9787-070270BD8541}" type="slidenum">
              <a:rPr lang="en-US"/>
              <a:pPr/>
              <a:t>18</a:t>
            </a:fld>
            <a:endParaRPr lang="en-US"/>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29328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CAC5F40-CDA9-4100-B0DD-869E1C087FC4}" type="slidenum">
              <a:rPr lang="en-US"/>
              <a:pPr/>
              <a:t>19</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827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7B17837-B176-48E7-A1AF-AF00841F3C50}" type="slidenum">
              <a:rPr lang="en-US"/>
              <a:pPr/>
              <a:t>2</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67706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519306-F9DC-4C15-AF5E-3D1EFAE6CF74}" type="slidenum">
              <a:rPr lang="en-US"/>
              <a:pPr/>
              <a:t>20</a:t>
            </a:fld>
            <a:endParaRPr 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7476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D058E28-09CA-4209-9728-E852755F684E}" type="slidenum">
              <a:rPr lang="en-US"/>
              <a:pPr/>
              <a:t>21</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4120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4802BE-27AB-45D2-877E-A71EC7389945}" type="slidenum">
              <a:rPr lang="en-US"/>
              <a:pPr/>
              <a:t>22</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2028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0EBAD66-B416-4A40-B848-D92020114CD9}" type="slidenum">
              <a:rPr lang="en-US"/>
              <a:pPr/>
              <a:t>23</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06401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D4A44EB-46E9-4378-9E52-C6042D4B2E72}" type="slidenum">
              <a:rPr lang="en-US"/>
              <a:pPr/>
              <a:t>24</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5741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724BDE0-F108-4322-B97E-F240E1BCF712}" type="slidenum">
              <a:rPr lang="en-US"/>
              <a:pPr/>
              <a:t>25</a:t>
            </a:fld>
            <a:endParaRPr lang="en-US"/>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609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F73D96A-47F8-4F52-9301-3BCA38A22CF9}" type="slidenum">
              <a:rPr lang="en-US"/>
              <a:pPr/>
              <a:t>26</a:t>
            </a:fld>
            <a:endParaRPr 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28259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B1A0124-5100-413E-AFF4-E26B8649EA49}" type="slidenum">
              <a:rPr lang="en-US"/>
              <a:pPr/>
              <a:t>27</a:t>
            </a:fld>
            <a:endParaRPr lang="en-US"/>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1863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C90FB76-ED3A-469A-98BA-CB68A532B4FC}" type="slidenum">
              <a:rPr lang="en-US"/>
              <a:pPr/>
              <a:t>28</a:t>
            </a:fld>
            <a:endParaRPr 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71874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 </a:t>
            </a:r>
            <a:r>
              <a:rPr lang="en-US" dirty="0" err="1" smtClean="0"/>
              <a:t>mergesort</a:t>
            </a:r>
            <a:r>
              <a:rPr lang="en-US" baseline="0" dirty="0" smtClean="0"/>
              <a:t> can be applied to items in a linked list.</a:t>
            </a:r>
          </a:p>
          <a:p>
            <a:r>
              <a:rPr lang="en-US" baseline="0" dirty="0" smtClean="0"/>
              <a:t>Yes – </a:t>
            </a:r>
            <a:r>
              <a:rPr lang="en-US" baseline="0" dirty="0" err="1" smtClean="0"/>
              <a:t>mergesort</a:t>
            </a:r>
            <a:r>
              <a:rPr lang="en-US" baseline="0" dirty="0" smtClean="0"/>
              <a:t> is stable!</a:t>
            </a:r>
          </a:p>
          <a:p>
            <a:r>
              <a:rPr lang="en-US" baseline="0" dirty="0" err="1" smtClean="0"/>
              <a:t>Mergesort</a:t>
            </a:r>
            <a:r>
              <a:rPr lang="en-US" baseline="0" dirty="0" smtClean="0"/>
              <a:t> is often used to sort massive amounts of data on disk.  In some cases, you might use some other sort on a small subset of the data (say a few hundred megabytes worth), then use merge to bring these chunks together successively.</a:t>
            </a:r>
          </a:p>
          <a:p>
            <a:r>
              <a:rPr lang="en-US" baseline="0" dirty="0" smtClean="0"/>
              <a:t>Yes – </a:t>
            </a:r>
            <a:r>
              <a:rPr lang="en-US" baseline="0" dirty="0" err="1" smtClean="0"/>
              <a:t>mergesort</a:t>
            </a:r>
            <a:r>
              <a:rPr lang="en-US" baseline="0" dirty="0" smtClean="0"/>
              <a:t> can be parallelized.  You can easily break each array into half (and quarters, </a:t>
            </a:r>
            <a:r>
              <a:rPr lang="en-US" baseline="0" dirty="0" err="1" smtClean="0"/>
              <a:t>etc</a:t>
            </a:r>
            <a:r>
              <a:rPr lang="en-US" baseline="0" dirty="0" smtClean="0"/>
              <a:t>) and send them to be merge-sorted on different cores. Then they can be merged together. The ultimate merge step needs to process all n elements, however.</a:t>
            </a:r>
          </a:p>
        </p:txBody>
      </p:sp>
      <p:sp>
        <p:nvSpPr>
          <p:cNvPr id="4" name="Slide Number Placeholder 3"/>
          <p:cNvSpPr>
            <a:spLocks noGrp="1"/>
          </p:cNvSpPr>
          <p:nvPr>
            <p:ph type="sldNum" sz="quarter" idx="10"/>
          </p:nvPr>
        </p:nvSpPr>
        <p:spPr/>
        <p:txBody>
          <a:bodyPr/>
          <a:lstStyle/>
          <a:p>
            <a:fld id="{E9690F5D-0402-48EA-8782-0282E71B20E9}" type="slidenum">
              <a:rPr lang="en-US" smtClean="0"/>
              <a:pPr/>
              <a:t>29</a:t>
            </a:fld>
            <a:endParaRPr lang="en-US"/>
          </a:p>
        </p:txBody>
      </p:sp>
    </p:spTree>
    <p:extLst>
      <p:ext uri="{BB962C8B-B14F-4D97-AF65-F5344CB8AC3E}">
        <p14:creationId xmlns:p14="http://schemas.microsoft.com/office/powerpoint/2010/main" val="998252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137BCDB-D259-476F-8384-8BEB3B5E1470}" type="slidenum">
              <a:rPr lang="en-US"/>
              <a:pPr/>
              <a:t>3</a:t>
            </a:fld>
            <a:endParaRPr lang="en-US"/>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2468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C2B274-4886-4992-9473-848D189FAFDD}" type="slidenum">
              <a:rPr lang="en-US"/>
              <a:pPr/>
              <a:t>31</a:t>
            </a:fld>
            <a:endParaRPr lang="en-US"/>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3141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953736C-7396-4DAD-A67D-58A3398EB969}" type="slidenum">
              <a:rPr lang="en-US"/>
              <a:pPr/>
              <a:t>32</a:t>
            </a:fld>
            <a:endParaRPr lang="en-US"/>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8863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E8C54C2-010A-4C88-961C-0326063CFE3D}" type="slidenum">
              <a:rPr lang="en-US"/>
              <a:pPr/>
              <a:t>33</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38521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A1EF062-DF11-4C62-B205-354C0AC77540}" type="slidenum">
              <a:rPr lang="en-US"/>
              <a:pPr/>
              <a:t>34</a:t>
            </a:fld>
            <a:endParaRPr lang="en-US"/>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4960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B7FF271-865E-450F-9A50-C5AEC85FAE8E}" type="slidenum">
              <a:rPr lang="en-US"/>
              <a:pPr/>
              <a:t>35</a:t>
            </a:fld>
            <a:endParaRPr lang="en-U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92018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FF6EF38-4DD6-44A5-8A38-76DCD297EEED}" type="slidenum">
              <a:rPr lang="en-US"/>
              <a:pPr/>
              <a:t>36</a:t>
            </a:fld>
            <a:endParaRPr lang="en-US"/>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2317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1C38866-B9CB-4E3D-9B2A-47D338779EB7}" type="slidenum">
              <a:rPr lang="en-US"/>
              <a:pPr/>
              <a:t>37</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0782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B13652-8921-497C-BF87-BC723D439255}" type="slidenum">
              <a:rPr lang="en-US"/>
              <a:pPr/>
              <a:t>38</a:t>
            </a:fld>
            <a:endParaRPr lang="en-US"/>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95415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579576-7A3D-4355-8970-F607A54E6982}" type="slidenum">
              <a:rPr lang="en-US"/>
              <a:pPr/>
              <a:t>39</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42384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3BE23C5-3711-4DEC-86FE-26456D76049A}" type="slidenum">
              <a:rPr lang="en-US"/>
              <a:pPr/>
              <a:t>40</a:t>
            </a:fld>
            <a:endParaRPr lang="en-US"/>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251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DA23AF3-06D3-4592-8887-4AB24D5E4D93}" type="slidenum">
              <a:rPr lang="en-US"/>
              <a:pPr/>
              <a:t>4</a:t>
            </a:fld>
            <a:endParaRPr lang="en-US"/>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83571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FA2D99B-CFA6-4E8C-BE1D-A882AC14534C}" type="slidenum">
              <a:rPr lang="en-US"/>
              <a:pPr/>
              <a:t>41</a:t>
            </a:fld>
            <a:endParaRPr lang="en-US"/>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24645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3AB27C-B564-472B-97ED-B3331BABA85B}" type="slidenum">
              <a:rPr lang="en-US"/>
              <a:pPr/>
              <a:t>42</a:t>
            </a:fld>
            <a:endParaRPr lang="en-U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10634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03B0119-553C-4C20-953E-66C1D7FB0393}" type="slidenum">
              <a:rPr lang="en-US"/>
              <a:pPr/>
              <a:t>43</a:t>
            </a:fld>
            <a:endParaRPr lang="en-US"/>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81907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44</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56074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45</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674473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46</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68328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47</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75041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48</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02242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49</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516969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AD86CEC-9E1D-4D1D-AD61-374D41BC7A12}" type="slidenum">
              <a:rPr lang="en-US"/>
              <a:pPr/>
              <a:t>50</a:t>
            </a:fld>
            <a:endParaRPr lang="en-US"/>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0209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B1E702C-AF9D-4B12-815C-65F6F8B6038F}" type="slidenum">
              <a:rPr lang="en-US"/>
              <a:pPr/>
              <a:t>5</a:t>
            </a:fld>
            <a:endParaRPr lang="en-US"/>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08043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8F2CCF2-6060-42F0-8A92-3F986DBEE49D}" type="slidenum">
              <a:rPr lang="en-US"/>
              <a:pPr/>
              <a:t>51</a:t>
            </a:fld>
            <a:endParaRPr 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2105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EEF6F22-F460-48E5-BAAA-89FB2648C2C8}" type="slidenum">
              <a:rPr lang="en-US"/>
              <a:pPr/>
              <a:t>52</a:t>
            </a:fld>
            <a:endParaRPr lang="en-US"/>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83397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33C6FFF-571F-445F-9A91-843667CC3E50}" type="slidenum">
              <a:rPr lang="en-US"/>
              <a:pPr/>
              <a:t>53</a:t>
            </a:fld>
            <a:endParaRPr lang="en-US"/>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85455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D4C9ABC-2829-4E8C-A582-DC56EDDD8206}" type="slidenum">
              <a:rPr lang="en-US"/>
              <a:pPr/>
              <a:t>54</a:t>
            </a:fld>
            <a:endParaRPr lang="en-US"/>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269126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F2D7B1D-708C-41EC-BCC3-B401B4E3D70B}" type="slidenum">
              <a:rPr lang="en-US"/>
              <a:pPr/>
              <a:t>55</a:t>
            </a:fld>
            <a:endParaRPr 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551823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31B32C1-2112-403D-8553-80A6A26E2975}" type="slidenum">
              <a:rPr lang="en-US"/>
              <a:pPr/>
              <a:t>56</a:t>
            </a:fld>
            <a:endParaRPr 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739737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D22B249-88FD-4A84-85AE-76F57EB34DA2}" type="slidenum">
              <a:rPr lang="en-US"/>
              <a:pPr/>
              <a:t>57</a:t>
            </a:fld>
            <a:endParaRPr 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44369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BA94D20-2372-417A-8695-D67498E2C82F}" type="slidenum">
              <a:rPr lang="en-US"/>
              <a:pPr/>
              <a:t>58</a:t>
            </a:fld>
            <a:endParaRPr lang="en-US"/>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89037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F09A201-67B9-40F0-BB4D-B85D580B7B78}" type="slidenum">
              <a:rPr lang="en-US"/>
              <a:pPr/>
              <a:t>59</a:t>
            </a:fld>
            <a:endParaRPr 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375230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ABE0B30-76C4-4B7A-9B69-CF18403176A4}" type="slidenum">
              <a:rPr lang="en-US"/>
              <a:pPr/>
              <a:t>60</a:t>
            </a:fld>
            <a:endParaRPr lang="en-US"/>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9124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29ADD69-4331-4AE8-AB89-623D43DF55F4}" type="slidenum">
              <a:rPr lang="en-US"/>
              <a:pPr/>
              <a:t>6</a:t>
            </a:fld>
            <a:endParaRPr lang="en-U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8127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F3B678D-BA3B-4310-A5D4-CD7FD6D3C7DD}" type="slidenum">
              <a:rPr lang="en-US"/>
              <a:pPr/>
              <a:t>61</a:t>
            </a:fld>
            <a:endParaRPr lang="en-U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64079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7E8343D-27FE-4594-A0EA-F313E4CCB2D6}" type="slidenum">
              <a:rPr lang="en-US"/>
              <a:pPr/>
              <a:t>62</a:t>
            </a:fld>
            <a:endParaRPr lang="en-US"/>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07398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B04A5CA-0C16-40F1-8F23-B7D701BADAC1}" type="slidenum">
              <a:rPr lang="en-US"/>
              <a:pPr/>
              <a:t>63</a:t>
            </a:fld>
            <a:endParaRPr lang="en-US"/>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40873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8451A88-66DF-4B66-98BF-633627578852}" type="slidenum">
              <a:rPr lang="en-US"/>
              <a:pPr/>
              <a:t>64</a:t>
            </a:fld>
            <a:endParaRPr lang="en-US"/>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106906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91645BB-8950-4DAD-87BC-6B76D2F56244}" type="slidenum">
              <a:rPr lang="en-US"/>
              <a:pPr/>
              <a:t>65</a:t>
            </a:fld>
            <a:endParaRPr lang="en-US"/>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03705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944E982-95BC-48CB-87B4-75D147D537C3}" type="slidenum">
              <a:rPr lang="en-US"/>
              <a:pPr/>
              <a:t>66</a:t>
            </a:fld>
            <a:endParaRPr lang="en-US"/>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141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8793A9C-8216-4CE3-BECB-FBC5DEAFC497}" type="slidenum">
              <a:rPr lang="en-US"/>
              <a:pPr/>
              <a:t>67</a:t>
            </a:fld>
            <a:endParaRPr lang="en-US"/>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819254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ADD02F1-F1BA-4C50-9FEF-26679DCB1D8E}" type="slidenum">
              <a:rPr lang="en-US"/>
              <a:pPr/>
              <a:t>68</a:t>
            </a:fld>
            <a:endParaRPr 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08641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019C884-F68A-4F79-869C-F39B4219B56D}" type="slidenum">
              <a:rPr lang="en-US"/>
              <a:pPr/>
              <a:t>69</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76208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1E28770-CD4D-4BEB-9C82-FA003E9065D2}" type="slidenum">
              <a:rPr lang="en-US"/>
              <a:pPr/>
              <a:t>70</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081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6D1E447-76E6-494D-B55E-D086142F9905}" type="slidenum">
              <a:rPr lang="en-US"/>
              <a:pPr/>
              <a:t>7</a:t>
            </a:fld>
            <a:endParaRPr lang="en-US"/>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5100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499C3D-C1F9-490A-A368-25F651811470}" type="slidenum">
              <a:rPr lang="en-US"/>
              <a:pPr/>
              <a:t>71</a:t>
            </a:fld>
            <a:endParaRPr 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02812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512AEA7-0834-4674-AE44-82E4C3B6E771}" type="slidenum">
              <a:rPr lang="en-US"/>
              <a:pPr/>
              <a:t>72</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1903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49EAE94-C674-4CBA-94C4-DEC350B0F592}" type="slidenum">
              <a:rPr lang="en-US"/>
              <a:pPr/>
              <a:t>73</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6397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6C3946C-4DB9-4DFF-8896-FBCBC8326481}" type="slidenum">
              <a:rPr lang="en-US"/>
              <a:pPr/>
              <a:t>74</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261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1ACC63-01DD-40E6-83D9-B4D36C983F9F}" type="slidenum">
              <a:rPr lang="en-US"/>
              <a:pPr/>
              <a:t>8</a:t>
            </a:fld>
            <a:endParaRPr lang="en-US"/>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8422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51D809D-E1F2-4338-834A-10D152C1B27C}" type="slidenum">
              <a:rPr lang="en-US"/>
              <a:pPr/>
              <a:t>9</a:t>
            </a:fld>
            <a:endParaRPr lang="en-US"/>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4197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5D5FF4-D5CD-4420-9072-7651AB455E7A}" type="slidenum">
              <a:rPr lang="en-US"/>
              <a:pPr/>
              <a:t>‹#›</a:t>
            </a:fld>
            <a:endParaRPr lang="en-US"/>
          </a:p>
        </p:txBody>
      </p:sp>
    </p:spTree>
    <p:extLst>
      <p:ext uri="{BB962C8B-B14F-4D97-AF65-F5344CB8AC3E}">
        <p14:creationId xmlns:p14="http://schemas.microsoft.com/office/powerpoint/2010/main" val="257266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4C72581-6B42-4B1C-B4C2-9EF2186DDF97}" type="slidenum">
              <a:rPr lang="en-US"/>
              <a:pPr/>
              <a:t>‹#›</a:t>
            </a:fld>
            <a:endParaRPr lang="en-US"/>
          </a:p>
        </p:txBody>
      </p:sp>
    </p:spTree>
    <p:extLst>
      <p:ext uri="{BB962C8B-B14F-4D97-AF65-F5344CB8AC3E}">
        <p14:creationId xmlns:p14="http://schemas.microsoft.com/office/powerpoint/2010/main" val="139617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18E9AA0-B782-4519-9523-4CF4DDC932BD}" type="slidenum">
              <a:rPr lang="en-US"/>
              <a:pPr/>
              <a:t>‹#›</a:t>
            </a:fld>
            <a:endParaRPr lang="en-US"/>
          </a:p>
        </p:txBody>
      </p:sp>
    </p:spTree>
    <p:extLst>
      <p:ext uri="{BB962C8B-B14F-4D97-AF65-F5344CB8AC3E}">
        <p14:creationId xmlns:p14="http://schemas.microsoft.com/office/powerpoint/2010/main" val="793061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466850" y="-19050"/>
            <a:ext cx="1905000" cy="457200"/>
          </a:xfrm>
        </p:spPr>
        <p:txBody>
          <a:bodyPr/>
          <a:lstStyle>
            <a:lvl1pPr>
              <a:defRPr/>
            </a:lvl1pPr>
          </a:lstStyle>
          <a:p>
            <a:fld id="{60CD07B2-C92E-4CEF-98D7-F6359A715B96}" type="slidenum">
              <a:rPr lang="en-US"/>
              <a:pPr/>
              <a:t>‹#›</a:t>
            </a:fld>
            <a:endParaRPr lang="en-US"/>
          </a:p>
        </p:txBody>
      </p:sp>
    </p:spTree>
    <p:extLst>
      <p:ext uri="{BB962C8B-B14F-4D97-AF65-F5344CB8AC3E}">
        <p14:creationId xmlns:p14="http://schemas.microsoft.com/office/powerpoint/2010/main" val="398143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7C09DC-742E-4E7A-8CF1-B3E21A3A6B83}" type="slidenum">
              <a:rPr lang="en-US"/>
              <a:pPr/>
              <a:t>‹#›</a:t>
            </a:fld>
            <a:endParaRPr lang="en-US"/>
          </a:p>
        </p:txBody>
      </p:sp>
    </p:spTree>
    <p:extLst>
      <p:ext uri="{BB962C8B-B14F-4D97-AF65-F5344CB8AC3E}">
        <p14:creationId xmlns:p14="http://schemas.microsoft.com/office/powerpoint/2010/main" val="380584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5E4F8-3147-4960-A341-9694A91B0DF6}" type="slidenum">
              <a:rPr lang="en-US"/>
              <a:pPr/>
              <a:t>‹#›</a:t>
            </a:fld>
            <a:endParaRPr lang="en-US"/>
          </a:p>
        </p:txBody>
      </p:sp>
    </p:spTree>
    <p:extLst>
      <p:ext uri="{BB962C8B-B14F-4D97-AF65-F5344CB8AC3E}">
        <p14:creationId xmlns:p14="http://schemas.microsoft.com/office/powerpoint/2010/main" val="64961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DCCD293-B9E8-4664-9592-517D2480E68B}" type="slidenum">
              <a:rPr lang="en-US"/>
              <a:pPr/>
              <a:t>‹#›</a:t>
            </a:fld>
            <a:endParaRPr lang="en-US"/>
          </a:p>
        </p:txBody>
      </p:sp>
    </p:spTree>
    <p:extLst>
      <p:ext uri="{BB962C8B-B14F-4D97-AF65-F5344CB8AC3E}">
        <p14:creationId xmlns:p14="http://schemas.microsoft.com/office/powerpoint/2010/main" val="310931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556C397-CAA6-4F17-9492-82BDC246E741}" type="slidenum">
              <a:rPr lang="en-US"/>
              <a:pPr/>
              <a:t>‹#›</a:t>
            </a:fld>
            <a:endParaRPr lang="en-US"/>
          </a:p>
        </p:txBody>
      </p:sp>
    </p:spTree>
    <p:extLst>
      <p:ext uri="{BB962C8B-B14F-4D97-AF65-F5344CB8AC3E}">
        <p14:creationId xmlns:p14="http://schemas.microsoft.com/office/powerpoint/2010/main" val="364507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BAFE1C-04F0-4163-A225-DA024641925D}" type="slidenum">
              <a:rPr lang="en-US"/>
              <a:pPr/>
              <a:t>‹#›</a:t>
            </a:fld>
            <a:endParaRPr lang="en-US"/>
          </a:p>
        </p:txBody>
      </p:sp>
    </p:spTree>
    <p:extLst>
      <p:ext uri="{BB962C8B-B14F-4D97-AF65-F5344CB8AC3E}">
        <p14:creationId xmlns:p14="http://schemas.microsoft.com/office/powerpoint/2010/main" val="70500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4071D6B-E442-458E-9A66-9106647CC764}" type="slidenum">
              <a:rPr lang="en-US"/>
              <a:pPr/>
              <a:t>‹#›</a:t>
            </a:fld>
            <a:endParaRPr lang="en-US"/>
          </a:p>
        </p:txBody>
      </p:sp>
    </p:spTree>
    <p:extLst>
      <p:ext uri="{BB962C8B-B14F-4D97-AF65-F5344CB8AC3E}">
        <p14:creationId xmlns:p14="http://schemas.microsoft.com/office/powerpoint/2010/main" val="340496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03D56E0-E596-4E1F-B0A2-24128AB9A5EB}" type="slidenum">
              <a:rPr lang="en-US"/>
              <a:pPr/>
              <a:t>‹#›</a:t>
            </a:fld>
            <a:endParaRPr lang="en-US"/>
          </a:p>
        </p:txBody>
      </p:sp>
    </p:spTree>
    <p:extLst>
      <p:ext uri="{BB962C8B-B14F-4D97-AF65-F5344CB8AC3E}">
        <p14:creationId xmlns:p14="http://schemas.microsoft.com/office/powerpoint/2010/main" val="234139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11540F-05AA-4AD7-AE28-F2E185779C2D}" type="slidenum">
              <a:rPr lang="en-US"/>
              <a:pPr/>
              <a:t>‹#›</a:t>
            </a:fld>
            <a:endParaRPr lang="en-US"/>
          </a:p>
        </p:txBody>
      </p:sp>
    </p:spTree>
    <p:extLst>
      <p:ext uri="{BB962C8B-B14F-4D97-AF65-F5344CB8AC3E}">
        <p14:creationId xmlns:p14="http://schemas.microsoft.com/office/powerpoint/2010/main" val="367165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Times New Roman" pitchFamily="18" charset="0"/>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Times New Roman" pitchFamily="18" charset="0"/>
              </a:defRPr>
            </a:lvl1pPr>
          </a:lstStyle>
          <a:p>
            <a:endParaRPr lang="en-US"/>
          </a:p>
        </p:txBody>
      </p:sp>
      <p:sp>
        <p:nvSpPr>
          <p:cNvPr id="1030" name="Rectangle 6"/>
          <p:cNvSpPr>
            <a:spLocks noGrp="1" noChangeArrowheads="1"/>
          </p:cNvSpPr>
          <p:nvPr>
            <p:ph type="sldNum" sz="quarter" idx="4"/>
          </p:nvPr>
        </p:nvSpPr>
        <p:spPr bwMode="auto">
          <a:xfrm>
            <a:off x="-1466850" y="-190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Times New Roman" pitchFamily="18" charset="0"/>
              </a:defRPr>
            </a:lvl1pPr>
          </a:lstStyle>
          <a:p>
            <a:fld id="{5DC31973-900B-431F-8A88-36781E96EC9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omic Sans MS" pitchFamily="66" charset="0"/>
          <a:cs typeface="Times New Roman" pitchFamily="18" charset="0"/>
        </a:defRPr>
      </a:lvl2pPr>
      <a:lvl3pPr algn="ctr" rtl="0" fontAlgn="base">
        <a:spcBef>
          <a:spcPct val="0"/>
        </a:spcBef>
        <a:spcAft>
          <a:spcPct val="0"/>
        </a:spcAft>
        <a:defRPr sz="4400">
          <a:solidFill>
            <a:schemeClr val="tx2"/>
          </a:solidFill>
          <a:latin typeface="Comic Sans MS" pitchFamily="66" charset="0"/>
          <a:cs typeface="Times New Roman" pitchFamily="18" charset="0"/>
        </a:defRPr>
      </a:lvl3pPr>
      <a:lvl4pPr algn="ctr" rtl="0" fontAlgn="base">
        <a:spcBef>
          <a:spcPct val="0"/>
        </a:spcBef>
        <a:spcAft>
          <a:spcPct val="0"/>
        </a:spcAft>
        <a:defRPr sz="4400">
          <a:solidFill>
            <a:schemeClr val="tx2"/>
          </a:solidFill>
          <a:latin typeface="Comic Sans MS" pitchFamily="66" charset="0"/>
          <a:cs typeface="Times New Roman" pitchFamily="18" charset="0"/>
        </a:defRPr>
      </a:lvl4pPr>
      <a:lvl5pPr algn="ctr" rtl="0" fontAlgn="base">
        <a:spcBef>
          <a:spcPct val="0"/>
        </a:spcBef>
        <a:spcAft>
          <a:spcPct val="0"/>
        </a:spcAft>
        <a:defRPr sz="4400">
          <a:solidFill>
            <a:schemeClr val="tx2"/>
          </a:solidFill>
          <a:latin typeface="Comic Sans MS" pitchFamily="66" charset="0"/>
          <a:cs typeface="Times New Roman" pitchFamily="18" charset="0"/>
        </a:defRPr>
      </a:lvl5pPr>
      <a:lvl6pPr marL="457200" algn="ctr" rtl="0" fontAlgn="base">
        <a:spcBef>
          <a:spcPct val="0"/>
        </a:spcBef>
        <a:spcAft>
          <a:spcPct val="0"/>
        </a:spcAft>
        <a:defRPr sz="4400">
          <a:solidFill>
            <a:schemeClr val="tx2"/>
          </a:solidFill>
          <a:latin typeface="Comic Sans MS" pitchFamily="66" charset="0"/>
          <a:cs typeface="Times New Roman" pitchFamily="18" charset="0"/>
        </a:defRPr>
      </a:lvl6pPr>
      <a:lvl7pPr marL="914400" algn="ctr" rtl="0" fontAlgn="base">
        <a:spcBef>
          <a:spcPct val="0"/>
        </a:spcBef>
        <a:spcAft>
          <a:spcPct val="0"/>
        </a:spcAft>
        <a:defRPr sz="4400">
          <a:solidFill>
            <a:schemeClr val="tx2"/>
          </a:solidFill>
          <a:latin typeface="Comic Sans MS" pitchFamily="66" charset="0"/>
          <a:cs typeface="Times New Roman" pitchFamily="18" charset="0"/>
        </a:defRPr>
      </a:lvl7pPr>
      <a:lvl8pPr marL="1371600" algn="ctr" rtl="0" fontAlgn="base">
        <a:spcBef>
          <a:spcPct val="0"/>
        </a:spcBef>
        <a:spcAft>
          <a:spcPct val="0"/>
        </a:spcAft>
        <a:defRPr sz="4400">
          <a:solidFill>
            <a:schemeClr val="tx2"/>
          </a:solidFill>
          <a:latin typeface="Comic Sans MS" pitchFamily="66" charset="0"/>
          <a:cs typeface="Times New Roman" pitchFamily="18" charset="0"/>
        </a:defRPr>
      </a:lvl8pPr>
      <a:lvl9pPr marL="1828800" algn="ctr" rtl="0" fontAlgn="base">
        <a:spcBef>
          <a:spcPct val="0"/>
        </a:spcBef>
        <a:spcAft>
          <a:spcPct val="0"/>
        </a:spcAft>
        <a:defRPr sz="4400">
          <a:solidFill>
            <a:schemeClr val="tx2"/>
          </a:solidFill>
          <a:latin typeface="Comic Sans MS" pitchFamily="66" charset="0"/>
          <a:cs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png"/><Relationship Id="rId10" Type="http://schemas.openxmlformats.org/officeDocument/2006/relationships/image" Target="../media/image21.jpeg"/><Relationship Id="rId4" Type="http://schemas.openxmlformats.org/officeDocument/2006/relationships/image" Target="../media/image15.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2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3.jpeg"/><Relationship Id="rId10" Type="http://schemas.openxmlformats.org/officeDocument/2006/relationships/image" Target="../media/image26.jpeg"/><Relationship Id="rId4" Type="http://schemas.openxmlformats.org/officeDocument/2006/relationships/image" Target="../media/image22.jpeg"/><Relationship Id="rId9"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9.png"/><Relationship Id="rId7"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3.jpeg"/><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31.png"/><Relationship Id="rId9" Type="http://schemas.openxmlformats.org/officeDocument/2006/relationships/image" Target="../media/image26.jpeg"/></Relationships>
</file>

<file path=ppt/slides/_rels/slide2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png"/><Relationship Id="rId4" Type="http://schemas.openxmlformats.org/officeDocument/2006/relationships/image" Target="../media/image32.jpeg"/><Relationship Id="rId9" Type="http://schemas.openxmlformats.org/officeDocument/2006/relationships/image" Target="../media/image36.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jpeg"/><Relationship Id="rId9" Type="http://schemas.openxmlformats.org/officeDocument/2006/relationships/image" Target="../media/image10.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28.jpeg"/><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26.jpeg"/><Relationship Id="rId5" Type="http://schemas.openxmlformats.org/officeDocument/2006/relationships/image" Target="../media/image23.jpeg"/><Relationship Id="rId10" Type="http://schemas.openxmlformats.org/officeDocument/2006/relationships/image" Target="../media/image25.png"/><Relationship Id="rId4" Type="http://schemas.openxmlformats.org/officeDocument/2006/relationships/image" Target="../media/image22.jpeg"/><Relationship Id="rId9" Type="http://schemas.openxmlformats.org/officeDocument/2006/relationships/image" Target="../media/image16.png"/></Relationships>
</file>

<file path=ppt/slides/_rels/slide63.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37.png"/><Relationship Id="rId7" Type="http://schemas.openxmlformats.org/officeDocument/2006/relationships/image" Target="../media/image27.png"/><Relationship Id="rId12" Type="http://schemas.openxmlformats.org/officeDocument/2006/relationships/image" Target="../media/image26.jpeg"/><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23.jpeg"/><Relationship Id="rId11" Type="http://schemas.openxmlformats.org/officeDocument/2006/relationships/image" Target="../media/image25.png"/><Relationship Id="rId5" Type="http://schemas.openxmlformats.org/officeDocument/2006/relationships/image" Target="../media/image22.jpeg"/><Relationship Id="rId10"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24.jpeg"/></Relationships>
</file>

<file path=ppt/slides/_rels/slide6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7.png"/><Relationship Id="rId7" Type="http://schemas.openxmlformats.org/officeDocument/2006/relationships/image" Target="../media/image24.jpeg"/><Relationship Id="rId12" Type="http://schemas.openxmlformats.org/officeDocument/2006/relationships/image" Target="../media/image28.jpe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image" Target="../media/image23.jpeg"/><Relationship Id="rId11" Type="http://schemas.openxmlformats.org/officeDocument/2006/relationships/image" Target="../media/image27.png"/><Relationship Id="rId5" Type="http://schemas.openxmlformats.org/officeDocument/2006/relationships/image" Target="../media/image22.jpeg"/><Relationship Id="rId10" Type="http://schemas.openxmlformats.org/officeDocument/2006/relationships/image" Target="../media/image26.jpeg"/><Relationship Id="rId4" Type="http://schemas.openxmlformats.org/officeDocument/2006/relationships/image" Target="../media/image14.png"/><Relationship Id="rId9" Type="http://schemas.openxmlformats.org/officeDocument/2006/relationships/image" Target="../media/image25.png"/></Relationships>
</file>

<file path=ppt/slides/_rels/slide6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7.png"/><Relationship Id="rId7" Type="http://schemas.openxmlformats.org/officeDocument/2006/relationships/image" Target="../media/image24.jpeg"/><Relationship Id="rId12" Type="http://schemas.openxmlformats.org/officeDocument/2006/relationships/image" Target="../media/image28.jpeg"/><Relationship Id="rId2" Type="http://schemas.openxmlformats.org/officeDocument/2006/relationships/notesSlide" Target="../notesSlides/notesSlide64.xml"/><Relationship Id="rId1" Type="http://schemas.openxmlformats.org/officeDocument/2006/relationships/slideLayout" Target="../slideLayouts/slideLayout6.xml"/><Relationship Id="rId6" Type="http://schemas.openxmlformats.org/officeDocument/2006/relationships/image" Target="../media/image23.jpeg"/><Relationship Id="rId11" Type="http://schemas.openxmlformats.org/officeDocument/2006/relationships/image" Target="../media/image27.png"/><Relationship Id="rId5" Type="http://schemas.openxmlformats.org/officeDocument/2006/relationships/image" Target="../media/image22.jpeg"/><Relationship Id="rId10" Type="http://schemas.openxmlformats.org/officeDocument/2006/relationships/image" Target="../media/image26.jpeg"/><Relationship Id="rId4" Type="http://schemas.openxmlformats.org/officeDocument/2006/relationships/image" Target="../media/image14.png"/><Relationship Id="rId9" Type="http://schemas.openxmlformats.org/officeDocument/2006/relationships/image" Target="../media/image25.png"/></Relationships>
</file>

<file path=ppt/slides/_rels/slide66.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8.jpeg"/><Relationship Id="rId3" Type="http://schemas.openxmlformats.org/officeDocument/2006/relationships/image" Target="../media/image38.png"/><Relationship Id="rId7" Type="http://schemas.openxmlformats.org/officeDocument/2006/relationships/image" Target="../media/image23.jpeg"/><Relationship Id="rId12" Type="http://schemas.openxmlformats.org/officeDocument/2006/relationships/image" Target="../media/image27.png"/><Relationship Id="rId2" Type="http://schemas.openxmlformats.org/officeDocument/2006/relationships/notesSlide" Target="../notesSlides/notesSlide65.xml"/><Relationship Id="rId1" Type="http://schemas.openxmlformats.org/officeDocument/2006/relationships/slideLayout" Target="../slideLayouts/slideLayout6.xml"/><Relationship Id="rId6" Type="http://schemas.openxmlformats.org/officeDocument/2006/relationships/image" Target="../media/image22.jpeg"/><Relationship Id="rId11" Type="http://schemas.openxmlformats.org/officeDocument/2006/relationships/image" Target="../media/image26.jpeg"/><Relationship Id="rId5" Type="http://schemas.openxmlformats.org/officeDocument/2006/relationships/image" Target="../media/image14.png"/><Relationship Id="rId10" Type="http://schemas.openxmlformats.org/officeDocument/2006/relationships/image" Target="../media/image25.png"/><Relationship Id="rId4" Type="http://schemas.openxmlformats.org/officeDocument/2006/relationships/image" Target="../media/image39.png"/><Relationship Id="rId9" Type="http://schemas.openxmlformats.org/officeDocument/2006/relationships/image" Target="../media/image16.png"/></Relationships>
</file>

<file path=ppt/slides/_rels/slide6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66.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6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69.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28.jpeg"/><Relationship Id="rId2" Type="http://schemas.openxmlformats.org/officeDocument/2006/relationships/notesSlide" Target="../notesSlides/notesSlide68.xml"/><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26.jpeg"/><Relationship Id="rId5" Type="http://schemas.openxmlformats.org/officeDocument/2006/relationships/image" Target="../media/image23.jpeg"/><Relationship Id="rId10" Type="http://schemas.openxmlformats.org/officeDocument/2006/relationships/image" Target="../media/image25.png"/><Relationship Id="rId4" Type="http://schemas.openxmlformats.org/officeDocument/2006/relationships/image" Target="../media/image22.jpe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6.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11.jpeg"/></Relationships>
</file>

<file path=ppt/slides/_rels/slide70.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28.jpeg"/><Relationship Id="rId2" Type="http://schemas.openxmlformats.org/officeDocument/2006/relationships/notesSlide" Target="../notesSlides/notesSlide69.xml"/><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40.png"/><Relationship Id="rId5" Type="http://schemas.openxmlformats.org/officeDocument/2006/relationships/image" Target="../media/image23.jpeg"/><Relationship Id="rId10" Type="http://schemas.openxmlformats.org/officeDocument/2006/relationships/image" Target="../media/image25.png"/><Relationship Id="rId4" Type="http://schemas.openxmlformats.org/officeDocument/2006/relationships/image" Target="../media/image22.jpeg"/><Relationship Id="rId9" Type="http://schemas.openxmlformats.org/officeDocument/2006/relationships/image" Target="../media/image16.png"/></Relationships>
</file>

<file path=ppt/slides/_rels/slide71.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37.png"/><Relationship Id="rId7" Type="http://schemas.openxmlformats.org/officeDocument/2006/relationships/image" Target="../media/image27.png"/><Relationship Id="rId12" Type="http://schemas.openxmlformats.org/officeDocument/2006/relationships/image" Target="../media/image26.jpeg"/><Relationship Id="rId2" Type="http://schemas.openxmlformats.org/officeDocument/2006/relationships/notesSlide" Target="../notesSlides/notesSlide70.xml"/><Relationship Id="rId1" Type="http://schemas.openxmlformats.org/officeDocument/2006/relationships/slideLayout" Target="../slideLayouts/slideLayout6.xml"/><Relationship Id="rId6" Type="http://schemas.openxmlformats.org/officeDocument/2006/relationships/image" Target="../media/image23.jpeg"/><Relationship Id="rId11" Type="http://schemas.openxmlformats.org/officeDocument/2006/relationships/image" Target="../media/image25.png"/><Relationship Id="rId5" Type="http://schemas.openxmlformats.org/officeDocument/2006/relationships/image" Target="../media/image22.jpeg"/><Relationship Id="rId10"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24.jpeg"/></Relationships>
</file>

<file path=ppt/slides/_rels/slide7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7.png"/><Relationship Id="rId7" Type="http://schemas.openxmlformats.org/officeDocument/2006/relationships/image" Target="../media/image24.jpeg"/><Relationship Id="rId12" Type="http://schemas.openxmlformats.org/officeDocument/2006/relationships/image" Target="../media/image28.jpeg"/><Relationship Id="rId2" Type="http://schemas.openxmlformats.org/officeDocument/2006/relationships/notesSlide" Target="../notesSlides/notesSlide71.xml"/><Relationship Id="rId1" Type="http://schemas.openxmlformats.org/officeDocument/2006/relationships/slideLayout" Target="../slideLayouts/slideLayout6.xml"/><Relationship Id="rId6" Type="http://schemas.openxmlformats.org/officeDocument/2006/relationships/image" Target="../media/image23.jpeg"/><Relationship Id="rId11" Type="http://schemas.openxmlformats.org/officeDocument/2006/relationships/image" Target="../media/image27.png"/><Relationship Id="rId5" Type="http://schemas.openxmlformats.org/officeDocument/2006/relationships/image" Target="../media/image22.jpeg"/><Relationship Id="rId10" Type="http://schemas.openxmlformats.org/officeDocument/2006/relationships/image" Target="../media/image26.jpeg"/><Relationship Id="rId4" Type="http://schemas.openxmlformats.org/officeDocument/2006/relationships/image" Target="../media/image14.png"/><Relationship Id="rId9" Type="http://schemas.openxmlformats.org/officeDocument/2006/relationships/image" Target="../media/image25.png"/></Relationships>
</file>

<file path=ppt/slides/_rels/slide7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7.png"/><Relationship Id="rId7" Type="http://schemas.openxmlformats.org/officeDocument/2006/relationships/image" Target="../media/image24.jpeg"/><Relationship Id="rId12" Type="http://schemas.openxmlformats.org/officeDocument/2006/relationships/image" Target="../media/image28.jpeg"/><Relationship Id="rId2" Type="http://schemas.openxmlformats.org/officeDocument/2006/relationships/notesSlide" Target="../notesSlides/notesSlide72.xml"/><Relationship Id="rId1" Type="http://schemas.openxmlformats.org/officeDocument/2006/relationships/slideLayout" Target="../slideLayouts/slideLayout6.xml"/><Relationship Id="rId6" Type="http://schemas.openxmlformats.org/officeDocument/2006/relationships/image" Target="../media/image23.jpeg"/><Relationship Id="rId11" Type="http://schemas.openxmlformats.org/officeDocument/2006/relationships/image" Target="../media/image27.png"/><Relationship Id="rId5" Type="http://schemas.openxmlformats.org/officeDocument/2006/relationships/image" Target="../media/image22.jpeg"/><Relationship Id="rId10" Type="http://schemas.openxmlformats.org/officeDocument/2006/relationships/image" Target="../media/image26.jpeg"/><Relationship Id="rId4" Type="http://schemas.openxmlformats.org/officeDocument/2006/relationships/image" Target="../media/image14.png"/><Relationship Id="rId9" Type="http://schemas.openxmlformats.org/officeDocument/2006/relationships/image" Target="../media/image25.png"/></Relationships>
</file>

<file path=ppt/slides/_rels/slide74.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8.jpeg"/><Relationship Id="rId3" Type="http://schemas.openxmlformats.org/officeDocument/2006/relationships/image" Target="../media/image38.png"/><Relationship Id="rId7" Type="http://schemas.openxmlformats.org/officeDocument/2006/relationships/image" Target="../media/image23.jpeg"/><Relationship Id="rId12" Type="http://schemas.openxmlformats.org/officeDocument/2006/relationships/image" Target="../media/image27.png"/><Relationship Id="rId2" Type="http://schemas.openxmlformats.org/officeDocument/2006/relationships/notesSlide" Target="../notesSlides/notesSlide73.xml"/><Relationship Id="rId1" Type="http://schemas.openxmlformats.org/officeDocument/2006/relationships/slideLayout" Target="../slideLayouts/slideLayout6.xml"/><Relationship Id="rId6" Type="http://schemas.openxmlformats.org/officeDocument/2006/relationships/image" Target="../media/image22.jpeg"/><Relationship Id="rId11" Type="http://schemas.openxmlformats.org/officeDocument/2006/relationships/image" Target="../media/image26.jpeg"/><Relationship Id="rId5" Type="http://schemas.openxmlformats.org/officeDocument/2006/relationships/image" Target="../media/image14.png"/><Relationship Id="rId10" Type="http://schemas.openxmlformats.org/officeDocument/2006/relationships/image" Target="../media/image25.png"/><Relationship Id="rId4" Type="http://schemas.openxmlformats.org/officeDocument/2006/relationships/image" Target="../media/image39.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DAEB07E3-5379-4367-8111-CF9C9666464F}" type="slidenum">
              <a:rPr lang="en-US"/>
              <a:pPr/>
              <a:t>1</a:t>
            </a:fld>
            <a:endParaRPr lang="en-US"/>
          </a:p>
        </p:txBody>
      </p:sp>
      <p:sp>
        <p:nvSpPr>
          <p:cNvPr id="377858" name="Rectangle 2"/>
          <p:cNvSpPr>
            <a:spLocks noGrp="1" noChangeArrowheads="1"/>
          </p:cNvSpPr>
          <p:nvPr>
            <p:ph type="title"/>
          </p:nvPr>
        </p:nvSpPr>
        <p:spPr/>
        <p:txBody>
          <a:bodyPr/>
          <a:lstStyle/>
          <a:p>
            <a:r>
              <a:rPr lang="en-US" dirty="0" smtClean="0"/>
              <a:t>Lecture #11</a:t>
            </a:r>
            <a:endParaRPr lang="en-US" dirty="0"/>
          </a:p>
        </p:txBody>
      </p:sp>
      <p:sp>
        <p:nvSpPr>
          <p:cNvPr id="377859" name="Rectangle 3"/>
          <p:cNvSpPr>
            <a:spLocks noGrp="1" noChangeArrowheads="1"/>
          </p:cNvSpPr>
          <p:nvPr>
            <p:ph type="body" sz="half" idx="1"/>
          </p:nvPr>
        </p:nvSpPr>
        <p:spPr>
          <a:xfrm>
            <a:off x="680049" y="1371600"/>
            <a:ext cx="7480300" cy="1276350"/>
          </a:xfrm>
        </p:spPr>
        <p:txBody>
          <a:bodyPr/>
          <a:lstStyle/>
          <a:p>
            <a:pPr>
              <a:lnSpc>
                <a:spcPct val="90000"/>
              </a:lnSpc>
            </a:pPr>
            <a:r>
              <a:rPr lang="en-US" sz="2400" dirty="0"/>
              <a:t>Sorting Algorithms, part II:</a:t>
            </a:r>
          </a:p>
          <a:p>
            <a:pPr lvl="1">
              <a:lnSpc>
                <a:spcPct val="90000"/>
              </a:lnSpc>
            </a:pPr>
            <a:r>
              <a:rPr lang="en-US" sz="2000" dirty="0"/>
              <a:t>Quicksort</a:t>
            </a:r>
          </a:p>
          <a:p>
            <a:pPr lvl="1">
              <a:lnSpc>
                <a:spcPct val="90000"/>
              </a:lnSpc>
            </a:pPr>
            <a:r>
              <a:rPr lang="en-US" sz="2000" dirty="0" err="1"/>
              <a:t>Mergesort</a:t>
            </a:r>
            <a:endParaRPr lang="en-US" sz="2000" dirty="0"/>
          </a:p>
          <a:p>
            <a:pPr>
              <a:lnSpc>
                <a:spcPct val="90000"/>
              </a:lnSpc>
            </a:pPr>
            <a:r>
              <a:rPr lang="en-US" sz="2400" dirty="0"/>
              <a:t>Introduction to Trees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10</a:t>
            </a:fld>
            <a:endParaRPr lang="en-US"/>
          </a:p>
        </p:txBody>
      </p:sp>
      <p:sp>
        <p:nvSpPr>
          <p:cNvPr id="525314" name="Rectangle 2"/>
          <p:cNvSpPr>
            <a:spLocks noGrp="1" noChangeArrowheads="1"/>
          </p:cNvSpPr>
          <p:nvPr>
            <p:ph type="title"/>
          </p:nvPr>
        </p:nvSpPr>
        <p:spPr/>
        <p:txBody>
          <a:bodyPr/>
          <a:lstStyle/>
          <a:p>
            <a:r>
              <a:rPr lang="en-US"/>
              <a:t>Big-oh of Quicksort</a:t>
            </a:r>
          </a:p>
        </p:txBody>
      </p:sp>
      <p:sp>
        <p:nvSpPr>
          <p:cNvPr id="525366" name="Text Box 54"/>
          <p:cNvSpPr txBox="1">
            <a:spLocks noChangeArrowheads="1"/>
          </p:cNvSpPr>
          <p:nvPr/>
        </p:nvSpPr>
        <p:spPr bwMode="auto">
          <a:xfrm>
            <a:off x="104776" y="1112838"/>
            <a:ext cx="3476624"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We first </a:t>
            </a:r>
            <a:r>
              <a:rPr lang="en-US" sz="2000" dirty="0">
                <a:solidFill>
                  <a:srgbClr val="6600CC"/>
                </a:solidFill>
              </a:rPr>
              <a:t>partition</a:t>
            </a:r>
            <a:r>
              <a:rPr lang="en-US" sz="2000" dirty="0"/>
              <a:t> the array, at a cost of </a:t>
            </a:r>
            <a:r>
              <a:rPr lang="en-US" sz="2000" dirty="0">
                <a:solidFill>
                  <a:srgbClr val="006666"/>
                </a:solidFill>
              </a:rPr>
              <a:t>n</a:t>
            </a:r>
            <a:r>
              <a:rPr lang="en-US" sz="2000" dirty="0"/>
              <a:t> steps. </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30</a:t>
              </a: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25419" name="Text Box 107"/>
          <p:cNvSpPr txBox="1">
            <a:spLocks noChangeArrowheads="1"/>
          </p:cNvSpPr>
          <p:nvPr/>
        </p:nvSpPr>
        <p:spPr bwMode="auto">
          <a:xfrm>
            <a:off x="152401" y="2025650"/>
            <a:ext cx="3200400"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a:t>Then we repeat the process for each half…</a:t>
            </a:r>
          </a:p>
        </p:txBody>
      </p:sp>
      <p:grpSp>
        <p:nvGrpSpPr>
          <p:cNvPr id="525474" name="Group 162"/>
          <p:cNvGrpSpPr>
            <a:grpSpLocks/>
          </p:cNvGrpSpPr>
          <p:nvPr/>
        </p:nvGrpSpPr>
        <p:grpSpPr bwMode="auto">
          <a:xfrm>
            <a:off x="4191000" y="3052763"/>
            <a:ext cx="4343400" cy="604837"/>
            <a:chOff x="2640" y="1923"/>
            <a:chExt cx="2736" cy="381"/>
          </a:xfrm>
        </p:grpSpPr>
        <p:sp>
          <p:nvSpPr>
            <p:cNvPr id="525421" name="Rectangle 109"/>
            <p:cNvSpPr>
              <a:spLocks noChangeArrowheads="1"/>
            </p:cNvSpPr>
            <p:nvPr/>
          </p:nvSpPr>
          <p:spPr bwMode="auto">
            <a:xfrm flipH="1">
              <a:off x="264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13</a:t>
              </a:r>
            </a:p>
          </p:txBody>
        </p:sp>
        <p:sp>
          <p:nvSpPr>
            <p:cNvPr id="525422" name="Rectangle 110"/>
            <p:cNvSpPr>
              <a:spLocks noChangeArrowheads="1"/>
            </p:cNvSpPr>
            <p:nvPr/>
          </p:nvSpPr>
          <p:spPr bwMode="auto">
            <a:xfrm flipH="1">
              <a:off x="2928"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a:t>
              </a:r>
            </a:p>
          </p:txBody>
        </p:sp>
        <p:sp>
          <p:nvSpPr>
            <p:cNvPr id="525423" name="Rectangle 111"/>
            <p:cNvSpPr>
              <a:spLocks noChangeArrowheads="1"/>
            </p:cNvSpPr>
            <p:nvPr/>
          </p:nvSpPr>
          <p:spPr bwMode="auto">
            <a:xfrm flipH="1">
              <a:off x="3216"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25425" name="Rectangle 113"/>
            <p:cNvSpPr>
              <a:spLocks noChangeArrowheads="1"/>
            </p:cNvSpPr>
            <p:nvPr/>
          </p:nvSpPr>
          <p:spPr bwMode="auto">
            <a:xfrm flipH="1">
              <a:off x="4145"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69</a:t>
              </a:r>
            </a:p>
          </p:txBody>
        </p:sp>
        <p:sp>
          <p:nvSpPr>
            <p:cNvPr id="525426" name="Rectangle 114"/>
            <p:cNvSpPr>
              <a:spLocks noChangeArrowheads="1"/>
            </p:cNvSpPr>
            <p:nvPr/>
          </p:nvSpPr>
          <p:spPr bwMode="auto">
            <a:xfrm flipH="1">
              <a:off x="4433"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525427" name="Rectangle 115"/>
            <p:cNvSpPr>
              <a:spLocks noChangeArrowheads="1"/>
            </p:cNvSpPr>
            <p:nvPr/>
          </p:nvSpPr>
          <p:spPr bwMode="auto">
            <a:xfrm flipH="1">
              <a:off x="4721"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25428" name="Rectangle 116"/>
            <p:cNvSpPr>
              <a:spLocks noChangeArrowheads="1"/>
            </p:cNvSpPr>
            <p:nvPr/>
          </p:nvSpPr>
          <p:spPr bwMode="auto">
            <a:xfrm flipH="1">
              <a:off x="505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25430" name="Text Box 118"/>
          <p:cNvSpPr txBox="1">
            <a:spLocks noChangeArrowheads="1"/>
          </p:cNvSpPr>
          <p:nvPr/>
        </p:nvSpPr>
        <p:spPr bwMode="auto">
          <a:xfrm>
            <a:off x="168275" y="2971800"/>
            <a:ext cx="3946525"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a:t>
            </a:r>
            <a:r>
              <a:rPr lang="en-US" sz="2000" dirty="0">
                <a:solidFill>
                  <a:srgbClr val="6600CC"/>
                </a:solidFill>
              </a:rPr>
              <a:t>partition</a:t>
            </a:r>
            <a:r>
              <a:rPr lang="en-US" sz="2000" dirty="0"/>
              <a:t> each of the </a:t>
            </a:r>
            <a:r>
              <a:rPr lang="en-US" sz="2000" dirty="0">
                <a:solidFill>
                  <a:srgbClr val="006666"/>
                </a:solidFill>
              </a:rPr>
              <a:t>2 halves</a:t>
            </a:r>
            <a:r>
              <a:rPr lang="en-US" sz="2000" dirty="0"/>
              <a:t>, each taking </a:t>
            </a:r>
            <a:r>
              <a:rPr lang="en-US" sz="2000" dirty="0">
                <a:solidFill>
                  <a:srgbClr val="006666"/>
                </a:solidFill>
              </a:rPr>
              <a:t>n/2</a:t>
            </a:r>
            <a:r>
              <a:rPr lang="en-US" sz="2000" dirty="0"/>
              <a:t> steps, at a total cost of </a:t>
            </a:r>
            <a:r>
              <a:rPr lang="en-US" sz="2000" dirty="0">
                <a:solidFill>
                  <a:srgbClr val="006666"/>
                </a:solidFill>
              </a:rPr>
              <a:t>n </a:t>
            </a:r>
            <a:r>
              <a:rPr lang="en-US" sz="2000" dirty="0"/>
              <a:t>steps.</a:t>
            </a:r>
          </a:p>
        </p:txBody>
      </p:sp>
      <p:sp>
        <p:nvSpPr>
          <p:cNvPr id="525461" name="Text Box 149"/>
          <p:cNvSpPr txBox="1">
            <a:spLocks noChangeArrowheads="1"/>
          </p:cNvSpPr>
          <p:nvPr/>
        </p:nvSpPr>
        <p:spPr bwMode="auto">
          <a:xfrm>
            <a:off x="152401" y="4311650"/>
            <a:ext cx="3200400"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Then we repeat the process for each half…</a:t>
            </a:r>
          </a:p>
        </p:txBody>
      </p:sp>
      <p:grpSp>
        <p:nvGrpSpPr>
          <p:cNvPr id="525475" name="Group 163"/>
          <p:cNvGrpSpPr>
            <a:grpSpLocks/>
          </p:cNvGrpSpPr>
          <p:nvPr/>
        </p:nvGrpSpPr>
        <p:grpSpPr bwMode="auto">
          <a:xfrm>
            <a:off x="4130675" y="4424363"/>
            <a:ext cx="1644650" cy="604837"/>
            <a:chOff x="2554" y="2595"/>
            <a:chExt cx="1036" cy="381"/>
          </a:xfrm>
        </p:grpSpPr>
        <p:sp>
          <p:nvSpPr>
            <p:cNvPr id="525463" name="Rectangle 151"/>
            <p:cNvSpPr>
              <a:spLocks noChangeArrowheads="1"/>
            </p:cNvSpPr>
            <p:nvPr/>
          </p:nvSpPr>
          <p:spPr bwMode="auto">
            <a:xfrm flipH="1">
              <a:off x="2554" y="259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25465" name="Rectangle 153"/>
            <p:cNvSpPr>
              <a:spLocks noChangeArrowheads="1"/>
            </p:cNvSpPr>
            <p:nvPr/>
          </p:nvSpPr>
          <p:spPr bwMode="auto">
            <a:xfrm flipH="1">
              <a:off x="3264" y="259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525476" name="Group 164"/>
          <p:cNvGrpSpPr>
            <a:grpSpLocks/>
          </p:cNvGrpSpPr>
          <p:nvPr/>
        </p:nvGrpSpPr>
        <p:grpSpPr bwMode="auto">
          <a:xfrm>
            <a:off x="6477000" y="4419600"/>
            <a:ext cx="2057400" cy="604838"/>
            <a:chOff x="4032" y="2592"/>
            <a:chExt cx="1296" cy="381"/>
          </a:xfrm>
        </p:grpSpPr>
        <p:sp>
          <p:nvSpPr>
            <p:cNvPr id="525468" name="Rectangle 156"/>
            <p:cNvSpPr>
              <a:spLocks noChangeArrowheads="1"/>
            </p:cNvSpPr>
            <p:nvPr/>
          </p:nvSpPr>
          <p:spPr bwMode="auto">
            <a:xfrm flipH="1">
              <a:off x="4032" y="259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25469" name="Rectangle 157"/>
            <p:cNvSpPr>
              <a:spLocks noChangeArrowheads="1"/>
            </p:cNvSpPr>
            <p:nvPr/>
          </p:nvSpPr>
          <p:spPr bwMode="auto">
            <a:xfrm flipH="1">
              <a:off x="4320" y="259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sp>
          <p:nvSpPr>
            <p:cNvPr id="525471" name="Rectangle 159"/>
            <p:cNvSpPr>
              <a:spLocks noChangeArrowheads="1"/>
            </p:cNvSpPr>
            <p:nvPr/>
          </p:nvSpPr>
          <p:spPr bwMode="auto">
            <a:xfrm flipH="1">
              <a:off x="5002" y="259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grpSp>
      <p:sp>
        <p:nvSpPr>
          <p:cNvPr id="525473" name="Text Box 161"/>
          <p:cNvSpPr txBox="1">
            <a:spLocks noChangeArrowheads="1"/>
          </p:cNvSpPr>
          <p:nvPr/>
        </p:nvSpPr>
        <p:spPr bwMode="auto">
          <a:xfrm>
            <a:off x="228600" y="5362575"/>
            <a:ext cx="3946525"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a:t>
            </a:r>
            <a:r>
              <a:rPr lang="en-US" sz="2000" dirty="0">
                <a:solidFill>
                  <a:srgbClr val="6600CC"/>
                </a:solidFill>
              </a:rPr>
              <a:t>partition</a:t>
            </a:r>
            <a:r>
              <a:rPr lang="en-US" sz="2000" dirty="0"/>
              <a:t> each of the </a:t>
            </a:r>
            <a:r>
              <a:rPr lang="en-US" sz="2000" dirty="0">
                <a:solidFill>
                  <a:srgbClr val="006666"/>
                </a:solidFill>
              </a:rPr>
              <a:t>4 halves</a:t>
            </a:r>
            <a:r>
              <a:rPr lang="en-US" sz="2000" dirty="0"/>
              <a:t>, each taking </a:t>
            </a:r>
            <a:r>
              <a:rPr lang="en-US" sz="2000" dirty="0">
                <a:solidFill>
                  <a:srgbClr val="006666"/>
                </a:solidFill>
              </a:rPr>
              <a:t>n/4</a:t>
            </a:r>
            <a:r>
              <a:rPr lang="en-US" sz="2000" dirty="0"/>
              <a:t> steps, at a total cost of </a:t>
            </a:r>
            <a:r>
              <a:rPr lang="en-US" sz="2000" dirty="0">
                <a:solidFill>
                  <a:srgbClr val="006666"/>
                </a:solidFill>
              </a:rPr>
              <a:t>n </a:t>
            </a:r>
            <a:r>
              <a:rPr lang="en-US" sz="2000" dirty="0"/>
              <a:t>steps</a:t>
            </a:r>
            <a:r>
              <a:rPr lang="en-US" sz="2000" dirty="0" smtClean="0"/>
              <a:t>.</a:t>
            </a:r>
            <a:endParaRPr lang="en-US" sz="2000" dirty="0"/>
          </a:p>
        </p:txBody>
      </p:sp>
      <p:sp>
        <p:nvSpPr>
          <p:cNvPr id="525477" name="Text Box 165"/>
          <p:cNvSpPr txBox="1">
            <a:spLocks noChangeArrowheads="1"/>
          </p:cNvSpPr>
          <p:nvPr/>
        </p:nvSpPr>
        <p:spPr bwMode="auto">
          <a:xfrm>
            <a:off x="4114800" y="5314950"/>
            <a:ext cx="4714875" cy="120032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rgbClr val="006666"/>
                </a:solidFill>
              </a:rPr>
              <a:t>So at each level, we do </a:t>
            </a:r>
            <a:r>
              <a:rPr lang="en-US" dirty="0">
                <a:solidFill>
                  <a:schemeClr val="accent2"/>
                </a:solidFill>
              </a:rPr>
              <a:t>n</a:t>
            </a:r>
            <a:r>
              <a:rPr lang="en-US" dirty="0">
                <a:solidFill>
                  <a:srgbClr val="006666"/>
                </a:solidFill>
              </a:rPr>
              <a:t> operations, and we have </a:t>
            </a:r>
            <a:r>
              <a:rPr lang="en-US" dirty="0" smtClean="0">
                <a:solidFill>
                  <a:schemeClr val="accent2"/>
                </a:solidFill>
              </a:rPr>
              <a:t>log</a:t>
            </a:r>
            <a:r>
              <a:rPr lang="en-US" baseline="-25000" dirty="0" smtClean="0">
                <a:solidFill>
                  <a:schemeClr val="accent2"/>
                </a:solidFill>
              </a:rPr>
              <a:t>2</a:t>
            </a:r>
            <a:r>
              <a:rPr lang="en-US" dirty="0" smtClean="0">
                <a:solidFill>
                  <a:schemeClr val="accent2"/>
                </a:solidFill>
              </a:rPr>
              <a:t>(n</a:t>
            </a:r>
            <a:r>
              <a:rPr lang="en-US" dirty="0">
                <a:solidFill>
                  <a:schemeClr val="accent2"/>
                </a:solidFill>
              </a:rPr>
              <a:t>)</a:t>
            </a:r>
            <a:r>
              <a:rPr lang="en-US" dirty="0">
                <a:solidFill>
                  <a:srgbClr val="006666"/>
                </a:solidFill>
              </a:rPr>
              <a:t> levels, so we get: </a:t>
            </a:r>
            <a:r>
              <a:rPr lang="en-US" dirty="0">
                <a:solidFill>
                  <a:schemeClr val="accent2"/>
                </a:solidFill>
              </a:rPr>
              <a:t>n </a:t>
            </a:r>
            <a:r>
              <a:rPr lang="en-US" dirty="0" smtClean="0">
                <a:solidFill>
                  <a:schemeClr val="accent2"/>
                </a:solidFill>
              </a:rPr>
              <a:t>log</a:t>
            </a:r>
            <a:r>
              <a:rPr lang="en-US" baseline="-25000" dirty="0" smtClean="0">
                <a:solidFill>
                  <a:schemeClr val="accent2"/>
                </a:solidFill>
              </a:rPr>
              <a:t>2</a:t>
            </a:r>
            <a:r>
              <a:rPr lang="en-US" dirty="0" smtClean="0">
                <a:solidFill>
                  <a:schemeClr val="accent2"/>
                </a:solidFill>
              </a:rPr>
              <a:t>(n</a:t>
            </a:r>
            <a:r>
              <a:rPr lang="en-US" dirty="0">
                <a:solidFill>
                  <a:schemeClr val="accent2"/>
                </a:solidFill>
              </a:rPr>
              <a:t>)</a:t>
            </a:r>
            <a:r>
              <a:rPr lang="en-US" dirty="0">
                <a:solidFill>
                  <a:srgbClr val="006666"/>
                </a:solidFill>
              </a:rPr>
              <a:t>.</a:t>
            </a:r>
          </a:p>
        </p:txBody>
      </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steps</a:t>
              </a:r>
            </a:p>
          </p:txBody>
        </p:sp>
      </p:grpSp>
      <p:grpSp>
        <p:nvGrpSpPr>
          <p:cNvPr id="525481" name="Group 169"/>
          <p:cNvGrpSpPr>
            <a:grpSpLocks/>
          </p:cNvGrpSpPr>
          <p:nvPr/>
        </p:nvGrpSpPr>
        <p:grpSpPr bwMode="auto">
          <a:xfrm>
            <a:off x="4572000" y="2438400"/>
            <a:ext cx="3810000" cy="487363"/>
            <a:chOff x="2928" y="557"/>
            <a:chExt cx="2400" cy="307"/>
          </a:xfrm>
        </p:grpSpPr>
        <p:sp>
          <p:nvSpPr>
            <p:cNvPr id="525482" name="Line 170"/>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83" name="Text Box 171"/>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steps</a:t>
              </a:r>
            </a:p>
          </p:txBody>
        </p:sp>
      </p:grpSp>
      <p:grpSp>
        <p:nvGrpSpPr>
          <p:cNvPr id="525484" name="Group 172"/>
          <p:cNvGrpSpPr>
            <a:grpSpLocks/>
          </p:cNvGrpSpPr>
          <p:nvPr/>
        </p:nvGrpSpPr>
        <p:grpSpPr bwMode="auto">
          <a:xfrm>
            <a:off x="4419600" y="3779838"/>
            <a:ext cx="3810000" cy="487362"/>
            <a:chOff x="2928" y="557"/>
            <a:chExt cx="2400" cy="307"/>
          </a:xfrm>
        </p:grpSpPr>
        <p:sp>
          <p:nvSpPr>
            <p:cNvPr id="525485" name="Line 173"/>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86" name="Text Box 174"/>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steps</a:t>
              </a:r>
            </a:p>
          </p:txBody>
        </p:sp>
      </p:grpSp>
      <p:grpSp>
        <p:nvGrpSpPr>
          <p:cNvPr id="525489" name="Group 177"/>
          <p:cNvGrpSpPr>
            <a:grpSpLocks/>
          </p:cNvGrpSpPr>
          <p:nvPr/>
        </p:nvGrpSpPr>
        <p:grpSpPr bwMode="auto">
          <a:xfrm>
            <a:off x="3375026" y="1371600"/>
            <a:ext cx="1196975" cy="3657600"/>
            <a:chOff x="2126" y="864"/>
            <a:chExt cx="754" cy="2304"/>
          </a:xfrm>
        </p:grpSpPr>
        <p:sp>
          <p:nvSpPr>
            <p:cNvPr id="525487" name="Line 175"/>
            <p:cNvSpPr>
              <a:spLocks noChangeShapeType="1"/>
            </p:cNvSpPr>
            <p:nvPr/>
          </p:nvSpPr>
          <p:spPr bwMode="auto">
            <a:xfrm>
              <a:off x="2496" y="864"/>
              <a:ext cx="0" cy="230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88" name="Text Box 176"/>
            <p:cNvSpPr txBox="1">
              <a:spLocks noChangeArrowheads="1"/>
            </p:cNvSpPr>
            <p:nvPr/>
          </p:nvSpPr>
          <p:spPr bwMode="auto">
            <a:xfrm>
              <a:off x="2126" y="1229"/>
              <a:ext cx="754" cy="523"/>
            </a:xfrm>
            <a:prstGeom prst="rect">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solidFill>
                    <a:schemeClr val="accent2"/>
                  </a:solidFill>
                </a:rPr>
                <a:t>log</a:t>
              </a:r>
              <a:r>
                <a:rPr lang="en-US" baseline="-25000" dirty="0" smtClean="0">
                  <a:solidFill>
                    <a:schemeClr val="accent2"/>
                  </a:solidFill>
                </a:rPr>
                <a:t>2</a:t>
              </a:r>
              <a:r>
                <a:rPr lang="en-US" dirty="0" smtClean="0">
                  <a:solidFill>
                    <a:schemeClr val="accent2"/>
                  </a:solidFill>
                </a:rPr>
                <a:t>(n</a:t>
              </a:r>
              <a:r>
                <a:rPr lang="en-US" dirty="0">
                  <a:solidFill>
                    <a:schemeClr val="accent2"/>
                  </a:solidFill>
                </a:rPr>
                <a:t>) </a:t>
              </a:r>
            </a:p>
            <a:p>
              <a:r>
                <a:rPr lang="en-US" dirty="0">
                  <a:solidFill>
                    <a:schemeClr val="accent2"/>
                  </a:solidFill>
                </a:rPr>
                <a:t>levels</a:t>
              </a:r>
            </a:p>
          </p:txBody>
        </p:sp>
      </p:grpSp>
      <p:grpSp>
        <p:nvGrpSpPr>
          <p:cNvPr id="4" name="Group 3"/>
          <p:cNvGrpSpPr/>
          <p:nvPr/>
        </p:nvGrpSpPr>
        <p:grpSpPr>
          <a:xfrm>
            <a:off x="4681988" y="1604963"/>
            <a:ext cx="3783012" cy="604837"/>
            <a:chOff x="4827588" y="1757363"/>
            <a:chExt cx="3783012" cy="604837"/>
          </a:xfrm>
        </p:grpSpPr>
        <p:sp>
          <p:nvSpPr>
            <p:cNvPr id="65" name="Rectangle 56"/>
            <p:cNvSpPr>
              <a:spLocks noChangeArrowheads="1"/>
            </p:cNvSpPr>
            <p:nvPr/>
          </p:nvSpPr>
          <p:spPr bwMode="auto">
            <a:xfrm flipH="1">
              <a:off x="48275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30</a:t>
              </a:r>
            </a:p>
          </p:txBody>
        </p:sp>
        <p:sp>
          <p:nvSpPr>
            <p:cNvPr id="66" name="Rectangle 57"/>
            <p:cNvSpPr>
              <a:spLocks noChangeArrowheads="1"/>
            </p:cNvSpPr>
            <p:nvPr/>
          </p:nvSpPr>
          <p:spPr bwMode="auto">
            <a:xfrm flipH="1">
              <a:off x="52847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7" name="Rectangle 58"/>
            <p:cNvSpPr>
              <a:spLocks noChangeArrowheads="1"/>
            </p:cNvSpPr>
            <p:nvPr/>
          </p:nvSpPr>
          <p:spPr bwMode="auto">
            <a:xfrm flipH="1">
              <a:off x="57419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68" name="Rectangle 59"/>
            <p:cNvSpPr>
              <a:spLocks noChangeArrowheads="1"/>
            </p:cNvSpPr>
            <p:nvPr/>
          </p:nvSpPr>
          <p:spPr bwMode="auto">
            <a:xfrm flipH="1">
              <a:off x="61991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69" name="Rectangle 60"/>
            <p:cNvSpPr>
              <a:spLocks noChangeArrowheads="1"/>
            </p:cNvSpPr>
            <p:nvPr/>
          </p:nvSpPr>
          <p:spPr bwMode="auto">
            <a:xfrm flipH="1">
              <a:off x="66563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70" name="Rectangle 61"/>
            <p:cNvSpPr>
              <a:spLocks noChangeArrowheads="1"/>
            </p:cNvSpPr>
            <p:nvPr/>
          </p:nvSpPr>
          <p:spPr bwMode="auto">
            <a:xfrm flipH="1">
              <a:off x="71135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40</a:t>
              </a:r>
            </a:p>
          </p:txBody>
        </p:sp>
        <p:sp>
          <p:nvSpPr>
            <p:cNvPr id="71" name="Rectangle 62"/>
            <p:cNvSpPr>
              <a:spLocks noChangeArrowheads="1"/>
            </p:cNvSpPr>
            <p:nvPr/>
          </p:nvSpPr>
          <p:spPr bwMode="auto">
            <a:xfrm flipH="1">
              <a:off x="75707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72" name="Rectangle 64"/>
            <p:cNvSpPr>
              <a:spLocks noChangeArrowheads="1"/>
            </p:cNvSpPr>
            <p:nvPr/>
          </p:nvSpPr>
          <p:spPr bwMode="auto">
            <a:xfrm flipH="1">
              <a:off x="8093075"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25457" name="Group 145"/>
          <p:cNvGrpSpPr>
            <a:grpSpLocks/>
          </p:cNvGrpSpPr>
          <p:nvPr/>
        </p:nvGrpSpPr>
        <p:grpSpPr bwMode="auto">
          <a:xfrm>
            <a:off x="4676325" y="1606378"/>
            <a:ext cx="3783012" cy="604837"/>
            <a:chOff x="2784" y="1344"/>
            <a:chExt cx="2383" cy="381"/>
          </a:xfrm>
        </p:grpSpPr>
        <p:sp>
          <p:nvSpPr>
            <p:cNvPr id="525408" name="Rectangle 96"/>
            <p:cNvSpPr>
              <a:spLocks noChangeArrowheads="1"/>
            </p:cNvSpPr>
            <p:nvPr/>
          </p:nvSpPr>
          <p:spPr bwMode="auto">
            <a:xfrm flipH="1">
              <a:off x="2784"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lumMod val="50000"/>
                    </a:schemeClr>
                  </a:solidFill>
                </a:rPr>
                <a:t>13</a:t>
              </a:r>
            </a:p>
          </p:txBody>
        </p:sp>
        <p:sp>
          <p:nvSpPr>
            <p:cNvPr id="525409" name="Rectangle 97"/>
            <p:cNvSpPr>
              <a:spLocks noChangeArrowheads="1"/>
            </p:cNvSpPr>
            <p:nvPr/>
          </p:nvSpPr>
          <p:spPr bwMode="auto">
            <a:xfrm flipH="1">
              <a:off x="3072"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lumMod val="50000"/>
                    </a:schemeClr>
                  </a:solidFill>
                </a:rPr>
                <a:t>1</a:t>
              </a:r>
            </a:p>
          </p:txBody>
        </p:sp>
        <p:sp>
          <p:nvSpPr>
            <p:cNvPr id="525410" name="Rectangle 98"/>
            <p:cNvSpPr>
              <a:spLocks noChangeArrowheads="1"/>
            </p:cNvSpPr>
            <p:nvPr/>
          </p:nvSpPr>
          <p:spPr bwMode="auto">
            <a:xfrm flipH="1">
              <a:off x="3360"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lumMod val="50000"/>
                    </a:schemeClr>
                  </a:solidFill>
                </a:rPr>
                <a:t>21</a:t>
              </a:r>
            </a:p>
          </p:txBody>
        </p:sp>
        <p:sp>
          <p:nvSpPr>
            <p:cNvPr id="525411" name="Rectangle 99"/>
            <p:cNvSpPr>
              <a:spLocks noChangeArrowheads="1"/>
            </p:cNvSpPr>
            <p:nvPr/>
          </p:nvSpPr>
          <p:spPr bwMode="auto">
            <a:xfrm flipH="1">
              <a:off x="3648"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3300"/>
                  </a:solidFill>
                </a:rPr>
                <a:t>30</a:t>
              </a:r>
            </a:p>
          </p:txBody>
        </p:sp>
        <p:sp>
          <p:nvSpPr>
            <p:cNvPr id="525412" name="Rectangle 100"/>
            <p:cNvSpPr>
              <a:spLocks noChangeArrowheads="1"/>
            </p:cNvSpPr>
            <p:nvPr/>
          </p:nvSpPr>
          <p:spPr bwMode="auto">
            <a:xfrm flipH="1">
              <a:off x="3936"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69</a:t>
              </a:r>
            </a:p>
          </p:txBody>
        </p:sp>
        <p:sp>
          <p:nvSpPr>
            <p:cNvPr id="525413" name="Rectangle 101"/>
            <p:cNvSpPr>
              <a:spLocks noChangeArrowheads="1"/>
            </p:cNvSpPr>
            <p:nvPr/>
          </p:nvSpPr>
          <p:spPr bwMode="auto">
            <a:xfrm flipH="1">
              <a:off x="4224"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40</a:t>
              </a:r>
            </a:p>
          </p:txBody>
        </p:sp>
        <p:sp>
          <p:nvSpPr>
            <p:cNvPr id="525414" name="Rectangle 102"/>
            <p:cNvSpPr>
              <a:spLocks noChangeArrowheads="1"/>
            </p:cNvSpPr>
            <p:nvPr/>
          </p:nvSpPr>
          <p:spPr bwMode="auto">
            <a:xfrm flipH="1">
              <a:off x="4512"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77</a:t>
              </a:r>
            </a:p>
          </p:txBody>
        </p:sp>
        <p:sp>
          <p:nvSpPr>
            <p:cNvPr id="525416" name="Rectangle 104"/>
            <p:cNvSpPr>
              <a:spLocks noChangeArrowheads="1"/>
            </p:cNvSpPr>
            <p:nvPr/>
          </p:nvSpPr>
          <p:spPr bwMode="auto">
            <a:xfrm flipH="1">
              <a:off x="4841"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46</a:t>
              </a:r>
            </a:p>
          </p:txBody>
        </p:sp>
      </p:grpSp>
      <p:grpSp>
        <p:nvGrpSpPr>
          <p:cNvPr id="74" name="Group 162"/>
          <p:cNvGrpSpPr>
            <a:grpSpLocks/>
          </p:cNvGrpSpPr>
          <p:nvPr/>
        </p:nvGrpSpPr>
        <p:grpSpPr bwMode="auto">
          <a:xfrm>
            <a:off x="4191000" y="3048000"/>
            <a:ext cx="4343400" cy="604837"/>
            <a:chOff x="2640" y="1923"/>
            <a:chExt cx="2736" cy="381"/>
          </a:xfrm>
        </p:grpSpPr>
        <p:sp>
          <p:nvSpPr>
            <p:cNvPr id="75" name="Rectangle 109"/>
            <p:cNvSpPr>
              <a:spLocks noChangeArrowheads="1"/>
            </p:cNvSpPr>
            <p:nvPr/>
          </p:nvSpPr>
          <p:spPr bwMode="auto">
            <a:xfrm flipH="1">
              <a:off x="264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13</a:t>
              </a:r>
            </a:p>
          </p:txBody>
        </p:sp>
        <p:sp>
          <p:nvSpPr>
            <p:cNvPr id="76" name="Rectangle 110"/>
            <p:cNvSpPr>
              <a:spLocks noChangeArrowheads="1"/>
            </p:cNvSpPr>
            <p:nvPr/>
          </p:nvSpPr>
          <p:spPr bwMode="auto">
            <a:xfrm flipH="1">
              <a:off x="2928"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a:t>
              </a:r>
            </a:p>
          </p:txBody>
        </p:sp>
        <p:sp>
          <p:nvSpPr>
            <p:cNvPr id="77" name="Rectangle 111"/>
            <p:cNvSpPr>
              <a:spLocks noChangeArrowheads="1"/>
            </p:cNvSpPr>
            <p:nvPr/>
          </p:nvSpPr>
          <p:spPr bwMode="auto">
            <a:xfrm flipH="1">
              <a:off x="3216"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78" name="Rectangle 113"/>
            <p:cNvSpPr>
              <a:spLocks noChangeArrowheads="1"/>
            </p:cNvSpPr>
            <p:nvPr/>
          </p:nvSpPr>
          <p:spPr bwMode="auto">
            <a:xfrm flipH="1">
              <a:off x="4145"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69</a:t>
              </a:r>
            </a:p>
          </p:txBody>
        </p:sp>
        <p:sp>
          <p:nvSpPr>
            <p:cNvPr id="79" name="Rectangle 114"/>
            <p:cNvSpPr>
              <a:spLocks noChangeArrowheads="1"/>
            </p:cNvSpPr>
            <p:nvPr/>
          </p:nvSpPr>
          <p:spPr bwMode="auto">
            <a:xfrm flipH="1">
              <a:off x="4433"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80" name="Rectangle 115"/>
            <p:cNvSpPr>
              <a:spLocks noChangeArrowheads="1"/>
            </p:cNvSpPr>
            <p:nvPr/>
          </p:nvSpPr>
          <p:spPr bwMode="auto">
            <a:xfrm flipH="1">
              <a:off x="4721"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81" name="Rectangle 116"/>
            <p:cNvSpPr>
              <a:spLocks noChangeArrowheads="1"/>
            </p:cNvSpPr>
            <p:nvPr/>
          </p:nvSpPr>
          <p:spPr bwMode="auto">
            <a:xfrm flipH="1">
              <a:off x="505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25459" name="Group 147"/>
          <p:cNvGrpSpPr>
            <a:grpSpLocks/>
          </p:cNvGrpSpPr>
          <p:nvPr/>
        </p:nvGrpSpPr>
        <p:grpSpPr bwMode="auto">
          <a:xfrm>
            <a:off x="4191000" y="3048000"/>
            <a:ext cx="1431925" cy="604838"/>
            <a:chOff x="2635" y="1491"/>
            <a:chExt cx="902" cy="381"/>
          </a:xfrm>
        </p:grpSpPr>
        <p:sp>
          <p:nvSpPr>
            <p:cNvPr id="525431" name="Rectangle 119"/>
            <p:cNvSpPr>
              <a:spLocks noChangeArrowheads="1"/>
            </p:cNvSpPr>
            <p:nvPr/>
          </p:nvSpPr>
          <p:spPr bwMode="auto">
            <a:xfrm flipH="1">
              <a:off x="2635" y="1491"/>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25432" name="Rectangle 120"/>
            <p:cNvSpPr>
              <a:spLocks noChangeArrowheads="1"/>
            </p:cNvSpPr>
            <p:nvPr/>
          </p:nvSpPr>
          <p:spPr bwMode="auto">
            <a:xfrm flipH="1">
              <a:off x="2923" y="1491"/>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3300"/>
                  </a:solidFill>
                </a:rPr>
                <a:t>13</a:t>
              </a:r>
            </a:p>
          </p:txBody>
        </p:sp>
        <p:sp>
          <p:nvSpPr>
            <p:cNvPr id="525433" name="Rectangle 121"/>
            <p:cNvSpPr>
              <a:spLocks noChangeArrowheads="1"/>
            </p:cNvSpPr>
            <p:nvPr/>
          </p:nvSpPr>
          <p:spPr bwMode="auto">
            <a:xfrm flipH="1">
              <a:off x="3211" y="1491"/>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525460" name="Group 148"/>
          <p:cNvGrpSpPr>
            <a:grpSpLocks/>
          </p:cNvGrpSpPr>
          <p:nvPr/>
        </p:nvGrpSpPr>
        <p:grpSpPr bwMode="auto">
          <a:xfrm>
            <a:off x="6580788" y="3050628"/>
            <a:ext cx="1954212" cy="604838"/>
            <a:chOff x="4140" y="1587"/>
            <a:chExt cx="1231" cy="381"/>
          </a:xfrm>
        </p:grpSpPr>
        <p:sp>
          <p:nvSpPr>
            <p:cNvPr id="525435" name="Rectangle 123"/>
            <p:cNvSpPr>
              <a:spLocks noChangeArrowheads="1"/>
            </p:cNvSpPr>
            <p:nvPr/>
          </p:nvSpPr>
          <p:spPr bwMode="auto">
            <a:xfrm flipH="1">
              <a:off x="4140"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25436" name="Rectangle 124"/>
            <p:cNvSpPr>
              <a:spLocks noChangeArrowheads="1"/>
            </p:cNvSpPr>
            <p:nvPr/>
          </p:nvSpPr>
          <p:spPr bwMode="auto">
            <a:xfrm flipH="1">
              <a:off x="4428"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sp>
          <p:nvSpPr>
            <p:cNvPr id="525437" name="Rectangle 125"/>
            <p:cNvSpPr>
              <a:spLocks noChangeArrowheads="1"/>
            </p:cNvSpPr>
            <p:nvPr/>
          </p:nvSpPr>
          <p:spPr bwMode="auto">
            <a:xfrm flipH="1">
              <a:off x="4716"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69</a:t>
              </a:r>
            </a:p>
          </p:txBody>
        </p:sp>
        <p:sp>
          <p:nvSpPr>
            <p:cNvPr id="525438" name="Rectangle 126"/>
            <p:cNvSpPr>
              <a:spLocks noChangeArrowheads="1"/>
            </p:cNvSpPr>
            <p:nvPr/>
          </p:nvSpPr>
          <p:spPr bwMode="auto">
            <a:xfrm flipH="1">
              <a:off x="5045"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77</a:t>
              </a:r>
            </a:p>
          </p:txBody>
        </p:sp>
      </p:grpSp>
      <p:sp>
        <p:nvSpPr>
          <p:cNvPr id="82" name="AutoShape 18"/>
          <p:cNvSpPr>
            <a:spLocks noChangeArrowheads="1"/>
          </p:cNvSpPr>
          <p:nvPr/>
        </p:nvSpPr>
        <p:spPr bwMode="auto">
          <a:xfrm>
            <a:off x="1767637" y="3114027"/>
            <a:ext cx="3642563" cy="1660525"/>
          </a:xfrm>
          <a:prstGeom prst="wedgeRoundRectCallout">
            <a:avLst>
              <a:gd name="adj1" fmla="val 35571"/>
              <a:gd name="adj2" fmla="val -11232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This is our </a:t>
            </a:r>
            <a:r>
              <a:rPr lang="en-US" sz="2000" dirty="0" smtClean="0">
                <a:solidFill>
                  <a:srgbClr val="FF0000"/>
                </a:solidFill>
              </a:rPr>
              <a:t>pivot</a:t>
            </a:r>
            <a:r>
              <a:rPr lang="en-US" sz="2000" dirty="0" smtClean="0">
                <a:solidFill>
                  <a:schemeClr val="tx1"/>
                </a:solidFill>
              </a:rPr>
              <a:t> value.</a:t>
            </a:r>
          </a:p>
          <a:p>
            <a:pPr algn="ctr"/>
            <a:r>
              <a:rPr lang="en-US" sz="2000" dirty="0" smtClean="0">
                <a:solidFill>
                  <a:schemeClr val="tx1"/>
                </a:solidFill>
              </a:rPr>
              <a:t>Our </a:t>
            </a:r>
            <a:r>
              <a:rPr lang="en-US" sz="2000" dirty="0" smtClean="0">
                <a:solidFill>
                  <a:srgbClr val="6600CC"/>
                </a:solidFill>
              </a:rPr>
              <a:t>partition</a:t>
            </a:r>
            <a:r>
              <a:rPr lang="en-US" sz="2000" dirty="0" smtClean="0">
                <a:solidFill>
                  <a:schemeClr val="tx1"/>
                </a:solidFill>
              </a:rPr>
              <a:t> function moves </a:t>
            </a:r>
            <a:r>
              <a:rPr lang="en-US" sz="2000" dirty="0" smtClean="0">
                <a:solidFill>
                  <a:schemeClr val="accent1">
                    <a:lumMod val="50000"/>
                  </a:schemeClr>
                </a:solidFill>
              </a:rPr>
              <a:t>smaller values </a:t>
            </a:r>
            <a:r>
              <a:rPr lang="en-US" sz="2000" dirty="0" smtClean="0">
                <a:solidFill>
                  <a:schemeClr val="tx1"/>
                </a:solidFill>
              </a:rPr>
              <a:t>to the </a:t>
            </a:r>
            <a:r>
              <a:rPr lang="en-US" sz="2000" dirty="0" smtClean="0">
                <a:solidFill>
                  <a:schemeClr val="accent1">
                    <a:lumMod val="50000"/>
                  </a:schemeClr>
                </a:solidFill>
              </a:rPr>
              <a:t>left</a:t>
            </a:r>
            <a:r>
              <a:rPr lang="en-US" sz="2000" dirty="0" smtClean="0">
                <a:solidFill>
                  <a:schemeClr val="tx1"/>
                </a:solidFill>
              </a:rPr>
              <a:t> of the array, </a:t>
            </a:r>
            <a:r>
              <a:rPr lang="en-US" sz="2000" dirty="0" smtClean="0">
                <a:solidFill>
                  <a:srgbClr val="0000CC"/>
                </a:solidFill>
              </a:rPr>
              <a:t>larger values </a:t>
            </a:r>
            <a:r>
              <a:rPr lang="en-US" sz="2000" dirty="0" smtClean="0">
                <a:solidFill>
                  <a:schemeClr val="tx1"/>
                </a:solidFill>
              </a:rPr>
              <a:t>to the </a:t>
            </a:r>
            <a:r>
              <a:rPr lang="en-US" sz="2000" dirty="0" smtClean="0">
                <a:solidFill>
                  <a:srgbClr val="0000CC"/>
                </a:solidFill>
              </a:rPr>
              <a:t>right</a:t>
            </a:r>
            <a:r>
              <a:rPr lang="en-US" sz="2000" dirty="0" smtClean="0">
                <a:solidFill>
                  <a:schemeClr val="tx1"/>
                </a:solidFill>
              </a:rPr>
              <a:t>.</a:t>
            </a: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down)">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25457"/>
                                        </p:tgtEl>
                                        <p:attrNameLst>
                                          <p:attrName>style.visibility</p:attrName>
                                        </p:attrNameLst>
                                      </p:cBhvr>
                                      <p:to>
                                        <p:strVal val="visible"/>
                                      </p:to>
                                    </p:set>
                                    <p:animEffect transition="in" filter="wipe(left)">
                                      <p:cBhvr>
                                        <p:cTn id="21" dur="500"/>
                                        <p:tgtEl>
                                          <p:spTgt spid="5254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8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25480"/>
                                        </p:tgtEl>
                                        <p:attrNameLst>
                                          <p:attrName>style.visibility</p:attrName>
                                        </p:attrNameLst>
                                      </p:cBhvr>
                                      <p:to>
                                        <p:strVal val="visible"/>
                                      </p:to>
                                    </p:set>
                                    <p:animEffect transition="in" filter="wipe(left)">
                                      <p:cBhvr>
                                        <p:cTn id="30" dur="500"/>
                                        <p:tgtEl>
                                          <p:spTgt spid="52548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54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525474"/>
                                        </p:tgtEl>
                                        <p:attrNameLst>
                                          <p:attrName>style.visibility</p:attrName>
                                        </p:attrNameLst>
                                      </p:cBhvr>
                                      <p:to>
                                        <p:strVal val="visible"/>
                                      </p:to>
                                    </p:set>
                                    <p:animEffect transition="in" filter="wipe(up)">
                                      <p:cBhvr>
                                        <p:cTn id="39" dur="500"/>
                                        <p:tgtEl>
                                          <p:spTgt spid="52547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52543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500"/>
                                        <p:tgtEl>
                                          <p:spTgt spid="7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25459"/>
                                        </p:tgtEl>
                                        <p:attrNameLst>
                                          <p:attrName>style.visibility</p:attrName>
                                        </p:attrNameLst>
                                      </p:cBhvr>
                                      <p:to>
                                        <p:strVal val="visible"/>
                                      </p:to>
                                    </p:set>
                                    <p:animEffect transition="in" filter="wipe(left)">
                                      <p:cBhvr>
                                        <p:cTn id="53" dur="500"/>
                                        <p:tgtEl>
                                          <p:spTgt spid="52545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525460"/>
                                        </p:tgtEl>
                                        <p:attrNameLst>
                                          <p:attrName>style.visibility</p:attrName>
                                        </p:attrNameLst>
                                      </p:cBhvr>
                                      <p:to>
                                        <p:strVal val="visible"/>
                                      </p:to>
                                    </p:set>
                                    <p:animEffect transition="in" filter="wipe(left)">
                                      <p:cBhvr>
                                        <p:cTn id="58" dur="500"/>
                                        <p:tgtEl>
                                          <p:spTgt spid="5254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525481"/>
                                        </p:tgtEl>
                                        <p:attrNameLst>
                                          <p:attrName>style.visibility</p:attrName>
                                        </p:attrNameLst>
                                      </p:cBhvr>
                                      <p:to>
                                        <p:strVal val="visible"/>
                                      </p:to>
                                    </p:set>
                                    <p:animEffect transition="in" filter="wipe(left)">
                                      <p:cBhvr>
                                        <p:cTn id="63" dur="500"/>
                                        <p:tgtEl>
                                          <p:spTgt spid="52548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525461"/>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525475"/>
                                        </p:tgtEl>
                                        <p:attrNameLst>
                                          <p:attrName>style.visibility</p:attrName>
                                        </p:attrNameLst>
                                      </p:cBhvr>
                                      <p:to>
                                        <p:strVal val="visible"/>
                                      </p:to>
                                    </p:set>
                                    <p:animEffect transition="in" filter="wipe(up)">
                                      <p:cBhvr>
                                        <p:cTn id="72" dur="500"/>
                                        <p:tgtEl>
                                          <p:spTgt spid="52547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525476"/>
                                        </p:tgtEl>
                                        <p:attrNameLst>
                                          <p:attrName>style.visibility</p:attrName>
                                        </p:attrNameLst>
                                      </p:cBhvr>
                                      <p:to>
                                        <p:strVal val="visible"/>
                                      </p:to>
                                    </p:set>
                                    <p:animEffect transition="in" filter="wipe(up)">
                                      <p:cBhvr>
                                        <p:cTn id="77" dur="500"/>
                                        <p:tgtEl>
                                          <p:spTgt spid="52547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525473"/>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525484"/>
                                        </p:tgtEl>
                                        <p:attrNameLst>
                                          <p:attrName>style.visibility</p:attrName>
                                        </p:attrNameLst>
                                      </p:cBhvr>
                                      <p:to>
                                        <p:strVal val="visible"/>
                                      </p:to>
                                    </p:set>
                                    <p:animEffect transition="in" filter="wipe(left)">
                                      <p:cBhvr>
                                        <p:cTn id="86" dur="500"/>
                                        <p:tgtEl>
                                          <p:spTgt spid="52548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525489"/>
                                        </p:tgtEl>
                                        <p:attrNameLst>
                                          <p:attrName>style.visibility</p:attrName>
                                        </p:attrNameLst>
                                      </p:cBhvr>
                                      <p:to>
                                        <p:strVal val="visible"/>
                                      </p:to>
                                    </p:set>
                                    <p:animEffect transition="in" filter="wipe(up)">
                                      <p:cBhvr>
                                        <p:cTn id="91" dur="500"/>
                                        <p:tgtEl>
                                          <p:spTgt spid="52548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525477"/>
                                        </p:tgtEl>
                                        <p:attrNameLst>
                                          <p:attrName>style.visibility</p:attrName>
                                        </p:attrNameLst>
                                      </p:cBhvr>
                                      <p:to>
                                        <p:strVal val="visible"/>
                                      </p:to>
                                    </p:set>
                                    <p:anim calcmode="lin" valueType="num">
                                      <p:cBhvr additive="base">
                                        <p:cTn id="96" dur="500" fill="hold"/>
                                        <p:tgtEl>
                                          <p:spTgt spid="525477"/>
                                        </p:tgtEl>
                                        <p:attrNameLst>
                                          <p:attrName>ppt_x</p:attrName>
                                        </p:attrNameLst>
                                      </p:cBhvr>
                                      <p:tavLst>
                                        <p:tav tm="0">
                                          <p:val>
                                            <p:strVal val="#ppt_x"/>
                                          </p:val>
                                        </p:tav>
                                        <p:tav tm="100000">
                                          <p:val>
                                            <p:strVal val="#ppt_x"/>
                                          </p:val>
                                        </p:tav>
                                      </p:tavLst>
                                    </p:anim>
                                    <p:anim calcmode="lin" valueType="num">
                                      <p:cBhvr additive="base">
                                        <p:cTn id="97" dur="500" fill="hold"/>
                                        <p:tgtEl>
                                          <p:spTgt spid="525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66" grpId="0"/>
      <p:bldP spid="525419" grpId="0" autoUpdateAnimBg="0"/>
      <p:bldP spid="525430" grpId="0" autoUpdateAnimBg="0"/>
      <p:bldP spid="525461" grpId="0" autoUpdateAnimBg="0"/>
      <p:bldP spid="525473" grpId="0" autoUpdateAnimBg="0"/>
      <p:bldP spid="525477" grpId="0" autoUpdateAnimBg="0"/>
      <p:bldP spid="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5"/>
          <p:cNvSpPr>
            <a:spLocks noGrp="1"/>
          </p:cNvSpPr>
          <p:nvPr>
            <p:ph type="sldNum" sz="quarter" idx="12"/>
          </p:nvPr>
        </p:nvSpPr>
        <p:spPr/>
        <p:txBody>
          <a:bodyPr/>
          <a:lstStyle/>
          <a:p>
            <a:fld id="{7D56D1C2-D176-45A6-B3E9-D0F73517B8E4}" type="slidenum">
              <a:rPr lang="en-US"/>
              <a:pPr/>
              <a:t>11</a:t>
            </a:fld>
            <a:endParaRPr lang="en-US"/>
          </a:p>
        </p:txBody>
      </p:sp>
      <p:sp>
        <p:nvSpPr>
          <p:cNvPr id="644098" name="Rectangle 2"/>
          <p:cNvSpPr>
            <a:spLocks noGrp="1" noChangeArrowheads="1"/>
          </p:cNvSpPr>
          <p:nvPr>
            <p:ph type="title"/>
          </p:nvPr>
        </p:nvSpPr>
        <p:spPr>
          <a:xfrm>
            <a:off x="381000" y="-76200"/>
            <a:ext cx="8262938" cy="1143000"/>
          </a:xfrm>
        </p:spPr>
        <p:txBody>
          <a:bodyPr/>
          <a:lstStyle/>
          <a:p>
            <a:r>
              <a:rPr lang="en-US" sz="4200" dirty="0"/>
              <a:t>Quicksort – </a:t>
            </a:r>
            <a:r>
              <a:rPr lang="en-US" sz="4200" dirty="0" smtClean="0"/>
              <a:t>Is It Always </a:t>
            </a:r>
            <a:r>
              <a:rPr lang="en-US" sz="4200" i="1" dirty="0" smtClean="0"/>
              <a:t>Fast</a:t>
            </a:r>
            <a:r>
              <a:rPr lang="en-US" sz="4200" dirty="0" smtClean="0"/>
              <a:t>?</a:t>
            </a:r>
            <a:endParaRPr lang="en-US" sz="4200" dirty="0"/>
          </a:p>
        </p:txBody>
      </p:sp>
      <p:sp>
        <p:nvSpPr>
          <p:cNvPr id="644099" name="Text Box 3"/>
          <p:cNvSpPr txBox="1">
            <a:spLocks noChangeArrowheads="1"/>
          </p:cNvSpPr>
          <p:nvPr/>
        </p:nvSpPr>
        <p:spPr bwMode="auto">
          <a:xfrm>
            <a:off x="676672" y="1158875"/>
            <a:ext cx="77724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Are there any kinds of input data where Quicksort is either </a:t>
            </a:r>
            <a:r>
              <a:rPr lang="en-US" dirty="0">
                <a:solidFill>
                  <a:schemeClr val="accent2"/>
                </a:solidFill>
              </a:rPr>
              <a:t>more</a:t>
            </a:r>
            <a:r>
              <a:rPr lang="en-US" dirty="0">
                <a:solidFill>
                  <a:schemeClr val="tx1"/>
                </a:solidFill>
              </a:rPr>
              <a:t> or </a:t>
            </a:r>
            <a:r>
              <a:rPr lang="en-US" dirty="0">
                <a:solidFill>
                  <a:schemeClr val="accent2"/>
                </a:solidFill>
              </a:rPr>
              <a:t>less efficient</a:t>
            </a:r>
            <a:r>
              <a:rPr lang="en-US" dirty="0">
                <a:solidFill>
                  <a:schemeClr val="tx1"/>
                </a:solidFill>
              </a:rPr>
              <a:t>?</a:t>
            </a:r>
          </a:p>
        </p:txBody>
      </p:sp>
      <p:sp>
        <p:nvSpPr>
          <p:cNvPr id="644100" name="Text Box 4"/>
          <p:cNvSpPr txBox="1">
            <a:spLocks noChangeArrowheads="1"/>
          </p:cNvSpPr>
          <p:nvPr/>
        </p:nvSpPr>
        <p:spPr bwMode="auto">
          <a:xfrm>
            <a:off x="702378" y="2590800"/>
            <a:ext cx="76962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smtClean="0">
                <a:solidFill>
                  <a:schemeClr val="tx1"/>
                </a:solidFill>
              </a:rPr>
              <a:t>Yes! If our array is </a:t>
            </a:r>
            <a:r>
              <a:rPr lang="en-US" dirty="0" smtClean="0">
                <a:solidFill>
                  <a:srgbClr val="FF3300"/>
                </a:solidFill>
              </a:rPr>
              <a:t>already sorted </a:t>
            </a:r>
            <a:r>
              <a:rPr lang="en-US" dirty="0" smtClean="0">
                <a:solidFill>
                  <a:schemeClr val="tx1"/>
                </a:solidFill>
              </a:rPr>
              <a:t>or </a:t>
            </a:r>
            <a:r>
              <a:rPr lang="en-US" dirty="0" smtClean="0">
                <a:solidFill>
                  <a:srgbClr val="FF3300"/>
                </a:solidFill>
              </a:rPr>
              <a:t>mostly sorted</a:t>
            </a:r>
            <a:r>
              <a:rPr lang="en-US" dirty="0" smtClean="0">
                <a:solidFill>
                  <a:schemeClr val="tx1"/>
                </a:solidFill>
              </a:rPr>
              <a:t>, then quicksort becomes </a:t>
            </a:r>
            <a:r>
              <a:rPr lang="en-US" dirty="0" smtClean="0">
                <a:solidFill>
                  <a:srgbClr val="FF3300"/>
                </a:solidFill>
              </a:rPr>
              <a:t>very slow</a:t>
            </a:r>
            <a:r>
              <a:rPr lang="en-US" dirty="0" smtClean="0">
                <a:solidFill>
                  <a:schemeClr val="tx1"/>
                </a:solidFill>
              </a:rPr>
              <a:t>!</a:t>
            </a:r>
            <a:endParaRPr lang="en-US" dirty="0">
              <a:solidFill>
                <a:schemeClr val="tx1"/>
              </a:solidFill>
            </a:endParaRPr>
          </a:p>
        </p:txBody>
      </p:sp>
      <p:grpSp>
        <p:nvGrpSpPr>
          <p:cNvPr id="56" name="Group 55"/>
          <p:cNvGrpSpPr/>
          <p:nvPr/>
        </p:nvGrpSpPr>
        <p:grpSpPr>
          <a:xfrm>
            <a:off x="2693988" y="3814763"/>
            <a:ext cx="3783012" cy="604837"/>
            <a:chOff x="4675188" y="1604963"/>
            <a:chExt cx="3783012" cy="604837"/>
          </a:xfrm>
        </p:grpSpPr>
        <p:sp>
          <p:nvSpPr>
            <p:cNvPr id="57"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a:t>
              </a:r>
              <a:endParaRPr lang="en-US" dirty="0">
                <a:solidFill>
                  <a:schemeClr val="tx1"/>
                </a:solidFill>
              </a:endParaRPr>
            </a:p>
          </p:txBody>
        </p:sp>
        <p:sp>
          <p:nvSpPr>
            <p:cNvPr id="58"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10</a:t>
              </a:r>
              <a:endParaRPr lang="en-US" dirty="0">
                <a:solidFill>
                  <a:schemeClr val="tx1"/>
                </a:solidFill>
              </a:endParaRPr>
            </a:p>
          </p:txBody>
        </p:sp>
        <p:sp>
          <p:nvSpPr>
            <p:cNvPr id="59"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20</a:t>
              </a:r>
              <a:endParaRPr lang="en-US" dirty="0">
                <a:solidFill>
                  <a:schemeClr val="tx1"/>
                </a:solidFill>
              </a:endParaRPr>
            </a:p>
          </p:txBody>
        </p:sp>
        <p:sp>
          <p:nvSpPr>
            <p:cNvPr id="60"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61"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62"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63"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64"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sp>
        <p:nvSpPr>
          <p:cNvPr id="65" name="Text Box 4"/>
          <p:cNvSpPr txBox="1">
            <a:spLocks noChangeArrowheads="1"/>
          </p:cNvSpPr>
          <p:nvPr/>
        </p:nvSpPr>
        <p:spPr bwMode="auto">
          <a:xfrm>
            <a:off x="914400" y="4977825"/>
            <a:ext cx="7696200" cy="584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dirty="0" smtClean="0">
                <a:solidFill>
                  <a:srgbClr val="6600CC"/>
                </a:solidFill>
              </a:rPr>
              <a:t>Let’s see why.</a:t>
            </a:r>
            <a:endParaRPr lang="en-US" sz="3200" dirty="0">
              <a:solidFill>
                <a:srgbClr val="66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4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4100"/>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p:bldP spid="644100"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12</a:t>
            </a:fld>
            <a:endParaRPr lang="en-US"/>
          </a:p>
        </p:txBody>
      </p:sp>
      <p:sp>
        <p:nvSpPr>
          <p:cNvPr id="525314" name="Rectangle 2"/>
          <p:cNvSpPr>
            <a:spLocks noGrp="1" noChangeArrowheads="1"/>
          </p:cNvSpPr>
          <p:nvPr>
            <p:ph type="title"/>
          </p:nvPr>
        </p:nvSpPr>
        <p:spPr/>
        <p:txBody>
          <a:bodyPr/>
          <a:lstStyle/>
          <a:p>
            <a:r>
              <a:rPr lang="en-US" sz="3600" dirty="0" smtClean="0"/>
              <a:t>Worst-case Big-oh </a:t>
            </a:r>
            <a:r>
              <a:rPr lang="en-US" sz="3600" dirty="0"/>
              <a:t>of Quicksort</a:t>
            </a:r>
          </a:p>
        </p:txBody>
      </p:sp>
      <p:sp>
        <p:nvSpPr>
          <p:cNvPr id="525366" name="Text Box 54"/>
          <p:cNvSpPr txBox="1">
            <a:spLocks noChangeArrowheads="1"/>
          </p:cNvSpPr>
          <p:nvPr/>
        </p:nvSpPr>
        <p:spPr bwMode="auto">
          <a:xfrm>
            <a:off x="104775" y="1112838"/>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first </a:t>
            </a:r>
            <a:r>
              <a:rPr lang="en-US" sz="2000" dirty="0">
                <a:solidFill>
                  <a:srgbClr val="6600CC"/>
                </a:solidFill>
              </a:rPr>
              <a:t>partition</a:t>
            </a:r>
            <a:r>
              <a:rPr lang="en-US" sz="2000" dirty="0"/>
              <a:t> the array, at a cost of </a:t>
            </a:r>
            <a:r>
              <a:rPr lang="en-US" sz="2000" dirty="0">
                <a:solidFill>
                  <a:srgbClr val="006666"/>
                </a:solidFill>
              </a:rPr>
              <a:t>n</a:t>
            </a:r>
            <a:r>
              <a:rPr lang="en-US" sz="2000" dirty="0"/>
              <a:t> steps. </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a:t>
              </a:r>
              <a:endParaRPr lang="en-US" dirty="0">
                <a:solidFill>
                  <a:schemeClr val="tx1"/>
                </a:solidFill>
              </a:endParaRP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sp>
        <p:nvSpPr>
          <p:cNvPr id="525419" name="Text Box 107"/>
          <p:cNvSpPr txBox="1">
            <a:spLocks noChangeArrowheads="1"/>
          </p:cNvSpPr>
          <p:nvPr/>
        </p:nvSpPr>
        <p:spPr bwMode="auto">
          <a:xfrm>
            <a:off x="152400" y="202565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sp>
        <p:nvSpPr>
          <p:cNvPr id="525430" name="Text Box 118"/>
          <p:cNvSpPr txBox="1">
            <a:spLocks noChangeArrowheads="1"/>
          </p:cNvSpPr>
          <p:nvPr/>
        </p:nvSpPr>
        <p:spPr bwMode="auto">
          <a:xfrm>
            <a:off x="92075" y="289560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smtClean="0"/>
              <a:t>Ok, let’s </a:t>
            </a:r>
            <a:r>
              <a:rPr lang="en-US" sz="2000" dirty="0">
                <a:solidFill>
                  <a:srgbClr val="6600CC"/>
                </a:solidFill>
              </a:rPr>
              <a:t>partition</a:t>
            </a:r>
            <a:r>
              <a:rPr lang="en-US" sz="2000" dirty="0"/>
              <a:t> </a:t>
            </a:r>
            <a:r>
              <a:rPr lang="en-US" sz="2000" dirty="0" smtClean="0"/>
              <a:t>our </a:t>
            </a:r>
            <a:r>
              <a:rPr lang="en-US" sz="2000" dirty="0" smtClean="0">
                <a:solidFill>
                  <a:srgbClr val="006666"/>
                </a:solidFill>
              </a:rPr>
              <a:t>right group</a:t>
            </a:r>
            <a:r>
              <a:rPr lang="en-US" sz="2000" dirty="0"/>
              <a:t> </a:t>
            </a:r>
            <a:r>
              <a:rPr lang="en-US" sz="2000" dirty="0" smtClean="0"/>
              <a:t>then. </a:t>
            </a:r>
            <a:endParaRPr lang="en-US" sz="2000" dirty="0">
              <a:solidFill>
                <a:schemeClr val="tx1"/>
              </a:solidFill>
            </a:endParaRPr>
          </a:p>
        </p:txBody>
      </p:sp>
      <p:sp>
        <p:nvSpPr>
          <p:cNvPr id="525461" name="Text Box 149"/>
          <p:cNvSpPr txBox="1">
            <a:spLocks noChangeArrowheads="1"/>
          </p:cNvSpPr>
          <p:nvPr/>
        </p:nvSpPr>
        <p:spPr bwMode="auto">
          <a:xfrm>
            <a:off x="152399" y="376562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 steps</a:t>
              </a:r>
            </a:p>
          </p:txBody>
        </p:sp>
      </p:grpSp>
      <p:grpSp>
        <p:nvGrpSpPr>
          <p:cNvPr id="92" name="Group 91"/>
          <p:cNvGrpSpPr/>
          <p:nvPr/>
        </p:nvGrpSpPr>
        <p:grpSpPr>
          <a:xfrm>
            <a:off x="4672807" y="1604963"/>
            <a:ext cx="3783012" cy="604837"/>
            <a:chOff x="4675188" y="1604963"/>
            <a:chExt cx="3783012" cy="604837"/>
          </a:xfrm>
        </p:grpSpPr>
        <p:sp>
          <p:nvSpPr>
            <p:cNvPr id="93"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a:t>
              </a:r>
              <a:endParaRPr lang="en-US" dirty="0">
                <a:solidFill>
                  <a:srgbClr val="FF0000"/>
                </a:solidFill>
              </a:endParaRPr>
            </a:p>
          </p:txBody>
        </p:sp>
        <p:sp>
          <p:nvSpPr>
            <p:cNvPr id="94"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10</a:t>
              </a:r>
              <a:endParaRPr lang="en-US" dirty="0">
                <a:solidFill>
                  <a:srgbClr val="0000CC"/>
                </a:solidFill>
              </a:endParaRPr>
            </a:p>
          </p:txBody>
        </p:sp>
        <p:sp>
          <p:nvSpPr>
            <p:cNvPr id="9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9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9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9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9"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0"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sp>
        <p:nvSpPr>
          <p:cNvPr id="101" name="AutoShape 18"/>
          <p:cNvSpPr>
            <a:spLocks noChangeArrowheads="1"/>
          </p:cNvSpPr>
          <p:nvPr/>
        </p:nvSpPr>
        <p:spPr bwMode="auto">
          <a:xfrm>
            <a:off x="3692107" y="3233668"/>
            <a:ext cx="2880562" cy="1660525"/>
          </a:xfrm>
          <a:prstGeom prst="wedgeRoundRectCallout">
            <a:avLst>
              <a:gd name="adj1" fmla="val -18355"/>
              <a:gd name="adj2" fmla="val -112992"/>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But wait, there is no group to the left of the pivot value!</a:t>
            </a:r>
            <a:endParaRPr lang="en-US" sz="2000" dirty="0">
              <a:solidFill>
                <a:schemeClr val="tx1"/>
              </a:solidFill>
            </a:endParaRPr>
          </a:p>
        </p:txBody>
      </p:sp>
      <p:sp>
        <p:nvSpPr>
          <p:cNvPr id="136" name="Rectangle 64"/>
          <p:cNvSpPr>
            <a:spLocks noChangeArrowheads="1"/>
          </p:cNvSpPr>
          <p:nvPr/>
        </p:nvSpPr>
        <p:spPr bwMode="auto">
          <a:xfrm flipH="1">
            <a:off x="4155282" y="1610644"/>
            <a:ext cx="517525" cy="604837"/>
          </a:xfrm>
          <a:prstGeom prst="rect">
            <a:avLst/>
          </a:prstGeom>
          <a:noFill/>
          <a:ln w="38100">
            <a:solidFill>
              <a:srgbClr val="FF0000"/>
            </a:solidFill>
            <a:miter lim="800000"/>
            <a:headEnd/>
            <a:tailEnd/>
          </a:ln>
          <a:effectLst/>
          <a:extLst/>
        </p:spPr>
        <p:txBody>
          <a:bodyPr wrap="none" anchor="ctr"/>
          <a:lstStyle/>
          <a:p>
            <a:pPr algn="ctr"/>
            <a:r>
              <a:rPr lang="en-US" dirty="0" smtClean="0"/>
              <a:t> </a:t>
            </a:r>
            <a:endParaRPr lang="en-US" dirty="0"/>
          </a:p>
        </p:txBody>
      </p:sp>
      <p:cxnSp>
        <p:nvCxnSpPr>
          <p:cNvPr id="6" name="Straight Connector 5"/>
          <p:cNvCxnSpPr/>
          <p:nvPr/>
        </p:nvCxnSpPr>
        <p:spPr bwMode="auto">
          <a:xfrm>
            <a:off x="1143000" y="2379593"/>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AutoShape 18"/>
          <p:cNvSpPr>
            <a:spLocks noChangeArrowheads="1"/>
          </p:cNvSpPr>
          <p:nvPr/>
        </p:nvSpPr>
        <p:spPr bwMode="auto">
          <a:xfrm>
            <a:off x="1839420" y="3114027"/>
            <a:ext cx="3642563" cy="1660525"/>
          </a:xfrm>
          <a:prstGeom prst="wedgeRoundRectCallout">
            <a:avLst>
              <a:gd name="adj1" fmla="val 35571"/>
              <a:gd name="adj2" fmla="val -11232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This is our </a:t>
            </a:r>
            <a:r>
              <a:rPr lang="en-US" sz="2000" dirty="0" smtClean="0">
                <a:solidFill>
                  <a:srgbClr val="FF0000"/>
                </a:solidFill>
              </a:rPr>
              <a:t>pivot</a:t>
            </a:r>
            <a:r>
              <a:rPr lang="en-US" sz="2000" dirty="0" smtClean="0">
                <a:solidFill>
                  <a:schemeClr val="tx1"/>
                </a:solidFill>
              </a:rPr>
              <a:t> value.</a:t>
            </a:r>
          </a:p>
          <a:p>
            <a:pPr algn="ctr"/>
            <a:r>
              <a:rPr lang="en-US" sz="2000" dirty="0" smtClean="0">
                <a:solidFill>
                  <a:schemeClr val="tx1"/>
                </a:solidFill>
              </a:rPr>
              <a:t>Our </a:t>
            </a:r>
            <a:r>
              <a:rPr lang="en-US" sz="2000" dirty="0" smtClean="0">
                <a:solidFill>
                  <a:srgbClr val="6600CC"/>
                </a:solidFill>
              </a:rPr>
              <a:t>partition</a:t>
            </a:r>
            <a:r>
              <a:rPr lang="en-US" sz="2000" dirty="0" smtClean="0">
                <a:solidFill>
                  <a:schemeClr val="tx1"/>
                </a:solidFill>
              </a:rPr>
              <a:t> function moves </a:t>
            </a:r>
            <a:r>
              <a:rPr lang="en-US" sz="2000" dirty="0" smtClean="0">
                <a:solidFill>
                  <a:schemeClr val="accent1">
                    <a:lumMod val="50000"/>
                  </a:schemeClr>
                </a:solidFill>
              </a:rPr>
              <a:t>smaller values </a:t>
            </a:r>
            <a:r>
              <a:rPr lang="en-US" sz="2000" dirty="0" smtClean="0">
                <a:solidFill>
                  <a:schemeClr val="tx1"/>
                </a:solidFill>
              </a:rPr>
              <a:t>to the </a:t>
            </a:r>
            <a:r>
              <a:rPr lang="en-US" sz="2000" dirty="0" smtClean="0">
                <a:solidFill>
                  <a:schemeClr val="accent1">
                    <a:lumMod val="50000"/>
                  </a:schemeClr>
                </a:solidFill>
              </a:rPr>
              <a:t>left</a:t>
            </a:r>
            <a:r>
              <a:rPr lang="en-US" sz="2000" dirty="0" smtClean="0">
                <a:solidFill>
                  <a:schemeClr val="tx1"/>
                </a:solidFill>
              </a:rPr>
              <a:t> of the array, </a:t>
            </a:r>
            <a:r>
              <a:rPr lang="en-US" sz="2000" dirty="0" smtClean="0">
                <a:solidFill>
                  <a:srgbClr val="0000CC"/>
                </a:solidFill>
              </a:rPr>
              <a:t>larger values </a:t>
            </a:r>
            <a:r>
              <a:rPr lang="en-US" sz="2000" dirty="0" smtClean="0">
                <a:solidFill>
                  <a:schemeClr val="tx1"/>
                </a:solidFill>
              </a:rPr>
              <a:t>to the </a:t>
            </a:r>
            <a:r>
              <a:rPr lang="en-US" sz="2000" dirty="0" smtClean="0">
                <a:solidFill>
                  <a:srgbClr val="0000CC"/>
                </a:solidFill>
              </a:rPr>
              <a:t>right</a:t>
            </a:r>
            <a:r>
              <a:rPr lang="en-US" sz="2000" dirty="0" smtClean="0">
                <a:solidFill>
                  <a:schemeClr val="tx1"/>
                </a:solidFill>
              </a:rPr>
              <a:t>.</a:t>
            </a:r>
            <a:endParaRPr lang="en-US" sz="2000" dirty="0">
              <a:solidFill>
                <a:schemeClr val="tx1"/>
              </a:solidFill>
            </a:endParaRPr>
          </a:p>
        </p:txBody>
      </p:sp>
      <p:sp>
        <p:nvSpPr>
          <p:cNvPr id="89" name="AutoShape 18"/>
          <p:cNvSpPr>
            <a:spLocks noChangeArrowheads="1"/>
          </p:cNvSpPr>
          <p:nvPr/>
        </p:nvSpPr>
        <p:spPr bwMode="auto">
          <a:xfrm>
            <a:off x="5493918" y="3067049"/>
            <a:ext cx="3642563" cy="1962151"/>
          </a:xfrm>
          <a:prstGeom prst="wedgeRoundRectCallout">
            <a:avLst>
              <a:gd name="adj1" fmla="val -65144"/>
              <a:gd name="adj2" fmla="val -97680"/>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a:t>
            </a:r>
            <a:r>
              <a:rPr lang="en-US" sz="2000" dirty="0" smtClean="0">
                <a:solidFill>
                  <a:srgbClr val="FF0000"/>
                </a:solidFill>
              </a:rPr>
              <a:t>pivot</a:t>
            </a:r>
            <a:r>
              <a:rPr lang="en-US" sz="2000" dirty="0" smtClean="0">
                <a:solidFill>
                  <a:schemeClr val="tx1"/>
                </a:solidFill>
              </a:rPr>
              <a:t> value was our smallest value, so the </a:t>
            </a:r>
            <a:r>
              <a:rPr lang="en-US" sz="2000" dirty="0" smtClean="0">
                <a:solidFill>
                  <a:srgbClr val="6600CC"/>
                </a:solidFill>
              </a:rPr>
              <a:t>partition</a:t>
            </a:r>
            <a:r>
              <a:rPr lang="en-US" sz="2000" dirty="0" smtClean="0">
                <a:solidFill>
                  <a:schemeClr val="tx1"/>
                </a:solidFill>
              </a:rPr>
              <a:t> algorithm didn’t move any values to the </a:t>
            </a:r>
            <a:r>
              <a:rPr lang="en-US" sz="2000" dirty="0" smtClean="0">
                <a:solidFill>
                  <a:schemeClr val="accent1">
                    <a:lumMod val="50000"/>
                  </a:schemeClr>
                </a:solidFill>
              </a:rPr>
              <a:t>left</a:t>
            </a:r>
            <a:r>
              <a:rPr lang="en-US" sz="2000" dirty="0" smtClean="0">
                <a:solidFill>
                  <a:schemeClr val="tx1"/>
                </a:solidFill>
              </a:rPr>
              <a:t>! All the </a:t>
            </a:r>
            <a:r>
              <a:rPr lang="en-US" sz="2000" dirty="0" smtClean="0">
                <a:solidFill>
                  <a:srgbClr val="0000CC"/>
                </a:solidFill>
              </a:rPr>
              <a:t>bigger ones </a:t>
            </a:r>
            <a:r>
              <a:rPr lang="en-US" sz="2000" dirty="0" smtClean="0">
                <a:solidFill>
                  <a:schemeClr val="tx1"/>
                </a:solidFill>
              </a:rPr>
              <a:t>were already on the </a:t>
            </a:r>
            <a:r>
              <a:rPr lang="en-US" sz="2000" dirty="0" smtClean="0">
                <a:solidFill>
                  <a:srgbClr val="0000CC"/>
                </a:solidFill>
              </a:rPr>
              <a:t>right</a:t>
            </a:r>
            <a:r>
              <a:rPr lang="en-US" sz="2000" dirty="0" smtClean="0">
                <a:solidFill>
                  <a:schemeClr val="tx1"/>
                </a:solidFill>
              </a:rPr>
              <a:t> side!</a:t>
            </a:r>
            <a:endParaRPr lang="en-US" sz="2000" dirty="0">
              <a:solidFill>
                <a:schemeClr val="tx1"/>
              </a:solidFill>
            </a:endParaRPr>
          </a:p>
        </p:txBody>
      </p:sp>
      <p:grpSp>
        <p:nvGrpSpPr>
          <p:cNvPr id="137" name="Group 136"/>
          <p:cNvGrpSpPr/>
          <p:nvPr/>
        </p:nvGrpSpPr>
        <p:grpSpPr>
          <a:xfrm>
            <a:off x="5105400" y="3052763"/>
            <a:ext cx="3325812" cy="604837"/>
            <a:chOff x="5132388" y="1604963"/>
            <a:chExt cx="3325812" cy="604837"/>
          </a:xfrm>
        </p:grpSpPr>
        <p:sp>
          <p:nvSpPr>
            <p:cNvPr id="13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14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4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4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4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4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45"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sp>
        <p:nvSpPr>
          <p:cNvPr id="90" name="AutoShape 18"/>
          <p:cNvSpPr>
            <a:spLocks noChangeArrowheads="1"/>
          </p:cNvSpPr>
          <p:nvPr/>
        </p:nvSpPr>
        <p:spPr bwMode="auto">
          <a:xfrm>
            <a:off x="6468737" y="4152864"/>
            <a:ext cx="2569379" cy="1660525"/>
          </a:xfrm>
          <a:prstGeom prst="wedgeRoundRectCallout">
            <a:avLst>
              <a:gd name="adj1" fmla="val -35406"/>
              <a:gd name="adj2" fmla="val -83970"/>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right group STILL has nearly </a:t>
            </a:r>
            <a:r>
              <a:rPr lang="en-US" sz="2000" dirty="0" smtClean="0">
                <a:solidFill>
                  <a:srgbClr val="FF0000"/>
                </a:solidFill>
              </a:rPr>
              <a:t>n</a:t>
            </a:r>
            <a:r>
              <a:rPr lang="en-US" sz="2000" dirty="0" smtClean="0">
                <a:solidFill>
                  <a:schemeClr val="tx1"/>
                </a:solidFill>
              </a:rPr>
              <a:t> items!</a:t>
            </a:r>
            <a:br>
              <a:rPr lang="en-US" sz="2000" dirty="0" smtClean="0">
                <a:solidFill>
                  <a:schemeClr val="tx1"/>
                </a:solidFill>
              </a:rPr>
            </a:br>
            <a:r>
              <a:rPr lang="en-US" sz="2000" dirty="0" smtClean="0">
                <a:solidFill>
                  <a:srgbClr val="6600CC"/>
                </a:solidFill>
              </a:rPr>
              <a:t>(It has </a:t>
            </a:r>
            <a:r>
              <a:rPr lang="en-US" sz="2000" dirty="0" smtClean="0">
                <a:solidFill>
                  <a:srgbClr val="FF0000"/>
                </a:solidFill>
              </a:rPr>
              <a:t>n-1</a:t>
            </a:r>
            <a:r>
              <a:rPr lang="en-US" sz="2000" dirty="0" smtClean="0">
                <a:solidFill>
                  <a:schemeClr val="tx1"/>
                </a:solidFill>
              </a:rPr>
              <a:t> </a:t>
            </a:r>
            <a:r>
              <a:rPr lang="en-US" sz="2000" dirty="0" smtClean="0">
                <a:solidFill>
                  <a:srgbClr val="6600CC"/>
                </a:solidFill>
              </a:rPr>
              <a:t>items)</a:t>
            </a:r>
            <a:endParaRPr lang="en-US" sz="2000" dirty="0">
              <a:solidFill>
                <a:srgbClr val="6600CC"/>
              </a:solidFill>
            </a:endParaRPr>
          </a:p>
        </p:txBody>
      </p:sp>
      <p:grpSp>
        <p:nvGrpSpPr>
          <p:cNvPr id="150" name="Group 149"/>
          <p:cNvGrpSpPr/>
          <p:nvPr/>
        </p:nvGrpSpPr>
        <p:grpSpPr>
          <a:xfrm>
            <a:off x="5105400" y="3052286"/>
            <a:ext cx="3325812" cy="604837"/>
            <a:chOff x="5132388" y="1604963"/>
            <a:chExt cx="3325812" cy="604837"/>
          </a:xfrm>
        </p:grpSpPr>
        <p:sp>
          <p:nvSpPr>
            <p:cNvPr id="15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5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5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5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5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5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5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60" name="Group 159"/>
          <p:cNvGrpSpPr/>
          <p:nvPr/>
        </p:nvGrpSpPr>
        <p:grpSpPr>
          <a:xfrm>
            <a:off x="5105400" y="3048000"/>
            <a:ext cx="3325812" cy="604837"/>
            <a:chOff x="5132388" y="1604963"/>
            <a:chExt cx="3325812" cy="604837"/>
          </a:xfrm>
        </p:grpSpPr>
        <p:sp>
          <p:nvSpPr>
            <p:cNvPr id="16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6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16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16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16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16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6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sp>
        <p:nvSpPr>
          <p:cNvPr id="158" name="AutoShape 18"/>
          <p:cNvSpPr>
            <a:spLocks noChangeArrowheads="1"/>
          </p:cNvSpPr>
          <p:nvPr/>
        </p:nvSpPr>
        <p:spPr bwMode="auto">
          <a:xfrm>
            <a:off x="2217318" y="4593498"/>
            <a:ext cx="3642563" cy="1660525"/>
          </a:xfrm>
          <a:prstGeom prst="wedgeRoundRectCallout">
            <a:avLst>
              <a:gd name="adj1" fmla="val 35571"/>
              <a:gd name="adj2" fmla="val -11232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This is our </a:t>
            </a:r>
            <a:r>
              <a:rPr lang="en-US" sz="2000" dirty="0" smtClean="0">
                <a:solidFill>
                  <a:srgbClr val="FF0000"/>
                </a:solidFill>
              </a:rPr>
              <a:t>pivot</a:t>
            </a:r>
            <a:r>
              <a:rPr lang="en-US" sz="2000" dirty="0" smtClean="0">
                <a:solidFill>
                  <a:schemeClr val="tx1"/>
                </a:solidFill>
              </a:rPr>
              <a:t> value.</a:t>
            </a:r>
          </a:p>
          <a:p>
            <a:pPr algn="ctr"/>
            <a:r>
              <a:rPr lang="en-US" sz="2000" dirty="0" smtClean="0">
                <a:solidFill>
                  <a:schemeClr val="tx1"/>
                </a:solidFill>
              </a:rPr>
              <a:t>Our </a:t>
            </a:r>
            <a:r>
              <a:rPr lang="en-US" sz="2000" dirty="0" smtClean="0">
                <a:solidFill>
                  <a:srgbClr val="6600CC"/>
                </a:solidFill>
              </a:rPr>
              <a:t>partition</a:t>
            </a:r>
            <a:r>
              <a:rPr lang="en-US" sz="2000" dirty="0" smtClean="0">
                <a:solidFill>
                  <a:schemeClr val="tx1"/>
                </a:solidFill>
              </a:rPr>
              <a:t> function moves </a:t>
            </a:r>
            <a:r>
              <a:rPr lang="en-US" sz="2000" dirty="0" smtClean="0">
                <a:solidFill>
                  <a:schemeClr val="accent1">
                    <a:lumMod val="50000"/>
                  </a:schemeClr>
                </a:solidFill>
              </a:rPr>
              <a:t>smaller values </a:t>
            </a:r>
            <a:r>
              <a:rPr lang="en-US" sz="2000" dirty="0" smtClean="0">
                <a:solidFill>
                  <a:schemeClr val="tx1"/>
                </a:solidFill>
              </a:rPr>
              <a:t>to the </a:t>
            </a:r>
            <a:r>
              <a:rPr lang="en-US" sz="2000" dirty="0" smtClean="0">
                <a:solidFill>
                  <a:schemeClr val="accent1">
                    <a:lumMod val="50000"/>
                  </a:schemeClr>
                </a:solidFill>
              </a:rPr>
              <a:t>left</a:t>
            </a:r>
            <a:r>
              <a:rPr lang="en-US" sz="2000" dirty="0" smtClean="0">
                <a:solidFill>
                  <a:schemeClr val="tx1"/>
                </a:solidFill>
              </a:rPr>
              <a:t> of the array, </a:t>
            </a:r>
            <a:r>
              <a:rPr lang="en-US" sz="2000" dirty="0" smtClean="0">
                <a:solidFill>
                  <a:srgbClr val="0000CC"/>
                </a:solidFill>
              </a:rPr>
              <a:t>larger values </a:t>
            </a:r>
            <a:r>
              <a:rPr lang="en-US" sz="2000" dirty="0" smtClean="0">
                <a:solidFill>
                  <a:schemeClr val="tx1"/>
                </a:solidFill>
              </a:rPr>
              <a:t>to the </a:t>
            </a:r>
            <a:r>
              <a:rPr lang="en-US" sz="2000" dirty="0" smtClean="0">
                <a:solidFill>
                  <a:srgbClr val="0000CC"/>
                </a:solidFill>
              </a:rPr>
              <a:t>right</a:t>
            </a:r>
            <a:r>
              <a:rPr lang="en-US" sz="2000" dirty="0" smtClean="0">
                <a:solidFill>
                  <a:schemeClr val="tx1"/>
                </a:solidFill>
              </a:rPr>
              <a:t>.</a:t>
            </a:r>
            <a:endParaRPr lang="en-US" sz="2000" dirty="0">
              <a:solidFill>
                <a:schemeClr val="tx1"/>
              </a:solidFill>
            </a:endParaRPr>
          </a:p>
        </p:txBody>
      </p:sp>
      <p:sp>
        <p:nvSpPr>
          <p:cNvPr id="159" name="AutoShape 18"/>
          <p:cNvSpPr>
            <a:spLocks noChangeArrowheads="1"/>
          </p:cNvSpPr>
          <p:nvPr/>
        </p:nvSpPr>
        <p:spPr bwMode="auto">
          <a:xfrm>
            <a:off x="5715000" y="4366484"/>
            <a:ext cx="3315119" cy="2034316"/>
          </a:xfrm>
          <a:prstGeom prst="wedgeRoundRectCallout">
            <a:avLst>
              <a:gd name="adj1" fmla="val -62344"/>
              <a:gd name="adj2" fmla="val -89673"/>
              <a:gd name="adj3" fmla="val 16667"/>
            </a:avLst>
          </a:prstGeom>
          <a:solidFill>
            <a:srgbClr val="FFFFCC"/>
          </a:solidFill>
          <a:ln w="3175">
            <a:solidFill>
              <a:schemeClr val="tx1"/>
            </a:solidFill>
            <a:miter lim="800000"/>
            <a:headEnd/>
            <a:tailEnd/>
          </a:ln>
          <a:effectLst/>
          <a:extLst/>
        </p:spPr>
        <p:txBody>
          <a:bodyPr anchor="ctr"/>
          <a:lstStyle/>
          <a:p>
            <a:pPr algn="ctr"/>
            <a:r>
              <a:rPr lang="en-US" sz="1800" dirty="0" smtClean="0">
                <a:solidFill>
                  <a:schemeClr val="tx1"/>
                </a:solidFill>
              </a:rPr>
              <a:t>Wait! Our </a:t>
            </a:r>
            <a:r>
              <a:rPr lang="en-US" sz="1800" dirty="0" smtClean="0">
                <a:solidFill>
                  <a:srgbClr val="FF0000"/>
                </a:solidFill>
              </a:rPr>
              <a:t>pivot</a:t>
            </a:r>
            <a:r>
              <a:rPr lang="en-US" sz="1800" dirty="0" smtClean="0">
                <a:solidFill>
                  <a:schemeClr val="tx1"/>
                </a:solidFill>
              </a:rPr>
              <a:t> value was our smallest value, so the </a:t>
            </a:r>
            <a:r>
              <a:rPr lang="en-US" sz="1800" dirty="0" smtClean="0">
                <a:solidFill>
                  <a:srgbClr val="6600CC"/>
                </a:solidFill>
              </a:rPr>
              <a:t>partition</a:t>
            </a:r>
            <a:r>
              <a:rPr lang="en-US" sz="1800" dirty="0" smtClean="0">
                <a:solidFill>
                  <a:schemeClr val="tx1"/>
                </a:solidFill>
              </a:rPr>
              <a:t> algorithm didn’t move any values to the </a:t>
            </a:r>
            <a:r>
              <a:rPr lang="en-US" sz="1800" dirty="0" smtClean="0">
                <a:solidFill>
                  <a:schemeClr val="accent1">
                    <a:lumMod val="50000"/>
                  </a:schemeClr>
                </a:solidFill>
              </a:rPr>
              <a:t>left</a:t>
            </a:r>
            <a:r>
              <a:rPr lang="en-US" sz="1800" dirty="0" smtClean="0">
                <a:solidFill>
                  <a:schemeClr val="tx1"/>
                </a:solidFill>
              </a:rPr>
              <a:t>! All the </a:t>
            </a:r>
            <a:r>
              <a:rPr lang="en-US" sz="1800" dirty="0" smtClean="0">
                <a:solidFill>
                  <a:srgbClr val="0000CC"/>
                </a:solidFill>
              </a:rPr>
              <a:t>bigger ones </a:t>
            </a:r>
            <a:r>
              <a:rPr lang="en-US" sz="1800" dirty="0" smtClean="0">
                <a:solidFill>
                  <a:schemeClr val="tx1"/>
                </a:solidFill>
              </a:rPr>
              <a:t>were already on the </a:t>
            </a:r>
            <a:r>
              <a:rPr lang="en-US" sz="1800" dirty="0" smtClean="0">
                <a:solidFill>
                  <a:srgbClr val="0000CC"/>
                </a:solidFill>
              </a:rPr>
              <a:t>right</a:t>
            </a:r>
            <a:r>
              <a:rPr lang="en-US" sz="1800" dirty="0" smtClean="0">
                <a:solidFill>
                  <a:schemeClr val="tx1"/>
                </a:solidFill>
              </a:rPr>
              <a:t>!</a:t>
            </a:r>
            <a:endParaRPr lang="en-US" sz="1800" dirty="0">
              <a:solidFill>
                <a:schemeClr val="tx1"/>
              </a:solidFill>
            </a:endParaRPr>
          </a:p>
        </p:txBody>
      </p:sp>
      <p:sp>
        <p:nvSpPr>
          <p:cNvPr id="168" name="AutoShape 18"/>
          <p:cNvSpPr>
            <a:spLocks noChangeArrowheads="1"/>
          </p:cNvSpPr>
          <p:nvPr/>
        </p:nvSpPr>
        <p:spPr bwMode="auto">
          <a:xfrm>
            <a:off x="4124700" y="4690073"/>
            <a:ext cx="2880562" cy="1660525"/>
          </a:xfrm>
          <a:prstGeom prst="wedgeRoundRectCallout">
            <a:avLst>
              <a:gd name="adj1" fmla="val -18355"/>
              <a:gd name="adj2" fmla="val -112992"/>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But wait, there is no group to the left of the pivot value!</a:t>
            </a:r>
            <a:endParaRPr lang="en-US" sz="2000" dirty="0">
              <a:solidFill>
                <a:schemeClr val="tx1"/>
              </a:solidFill>
            </a:endParaRPr>
          </a:p>
        </p:txBody>
      </p:sp>
      <p:sp>
        <p:nvSpPr>
          <p:cNvPr id="169" name="Rectangle 64"/>
          <p:cNvSpPr>
            <a:spLocks noChangeArrowheads="1"/>
          </p:cNvSpPr>
          <p:nvPr/>
        </p:nvSpPr>
        <p:spPr bwMode="auto">
          <a:xfrm flipH="1">
            <a:off x="4587875" y="3067049"/>
            <a:ext cx="517525" cy="604837"/>
          </a:xfrm>
          <a:prstGeom prst="rect">
            <a:avLst/>
          </a:prstGeom>
          <a:noFill/>
          <a:ln w="38100">
            <a:solidFill>
              <a:srgbClr val="FF0000"/>
            </a:solidFill>
            <a:miter lim="800000"/>
            <a:headEnd/>
            <a:tailEnd/>
          </a:ln>
          <a:effectLst/>
          <a:extLst/>
        </p:spPr>
        <p:txBody>
          <a:bodyPr wrap="none" anchor="ctr"/>
          <a:lstStyle/>
          <a:p>
            <a:pPr algn="ctr"/>
            <a:r>
              <a:rPr lang="en-US" dirty="0" smtClean="0"/>
              <a:t> </a:t>
            </a:r>
            <a:endParaRPr lang="en-US" dirty="0"/>
          </a:p>
        </p:txBody>
      </p:sp>
      <p:cxnSp>
        <p:nvCxnSpPr>
          <p:cNvPr id="170" name="Straight Connector 169"/>
          <p:cNvCxnSpPr/>
          <p:nvPr/>
        </p:nvCxnSpPr>
        <p:spPr bwMode="auto">
          <a:xfrm>
            <a:off x="1142603" y="4106576"/>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1" name="Group 170"/>
          <p:cNvGrpSpPr/>
          <p:nvPr/>
        </p:nvGrpSpPr>
        <p:grpSpPr>
          <a:xfrm>
            <a:off x="5586289" y="4495800"/>
            <a:ext cx="2868612" cy="604837"/>
            <a:chOff x="5589588" y="1604963"/>
            <a:chExt cx="2868612" cy="604837"/>
          </a:xfrm>
        </p:grpSpPr>
        <p:sp>
          <p:nvSpPr>
            <p:cNvPr id="173"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20</a:t>
              </a:r>
              <a:endParaRPr lang="en-US" dirty="0">
                <a:solidFill>
                  <a:schemeClr val="tx1"/>
                </a:solidFill>
              </a:endParaRPr>
            </a:p>
          </p:txBody>
        </p:sp>
        <p:sp>
          <p:nvSpPr>
            <p:cNvPr id="17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7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76"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77"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78"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sp>
        <p:nvSpPr>
          <p:cNvPr id="179" name="AutoShape 18"/>
          <p:cNvSpPr>
            <a:spLocks noChangeArrowheads="1"/>
          </p:cNvSpPr>
          <p:nvPr/>
        </p:nvSpPr>
        <p:spPr bwMode="auto">
          <a:xfrm>
            <a:off x="1768399" y="5029200"/>
            <a:ext cx="3372252" cy="1287463"/>
          </a:xfrm>
          <a:prstGeom prst="wedgeRoundRectCallout">
            <a:avLst>
              <a:gd name="adj1" fmla="val 65215"/>
              <a:gd name="adj2" fmla="val -7027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right group STILL has nearly </a:t>
            </a:r>
            <a:r>
              <a:rPr lang="en-US" sz="2000" dirty="0" smtClean="0">
                <a:solidFill>
                  <a:srgbClr val="FF0000"/>
                </a:solidFill>
              </a:rPr>
              <a:t>n</a:t>
            </a:r>
            <a:r>
              <a:rPr lang="en-US" sz="2000" dirty="0" smtClean="0">
                <a:solidFill>
                  <a:schemeClr val="tx1"/>
                </a:solidFill>
              </a:rPr>
              <a:t> items!</a:t>
            </a:r>
            <a:br>
              <a:rPr lang="en-US" sz="2000" dirty="0" smtClean="0">
                <a:solidFill>
                  <a:schemeClr val="tx1"/>
                </a:solidFill>
              </a:rPr>
            </a:br>
            <a:r>
              <a:rPr lang="en-US" sz="2000" dirty="0" smtClean="0">
                <a:solidFill>
                  <a:srgbClr val="6600CC"/>
                </a:solidFill>
              </a:rPr>
              <a:t>(It has </a:t>
            </a:r>
            <a:r>
              <a:rPr lang="en-US" sz="2000" dirty="0" smtClean="0">
                <a:solidFill>
                  <a:srgbClr val="FF0000"/>
                </a:solidFill>
              </a:rPr>
              <a:t>n-2</a:t>
            </a:r>
            <a:r>
              <a:rPr lang="en-US" sz="2000" dirty="0" smtClean="0">
                <a:solidFill>
                  <a:schemeClr val="tx1"/>
                </a:solidFill>
              </a:rPr>
              <a:t> </a:t>
            </a:r>
            <a:r>
              <a:rPr lang="en-US" sz="2000" dirty="0" smtClean="0">
                <a:solidFill>
                  <a:srgbClr val="6600CC"/>
                </a:solidFill>
              </a:rPr>
              <a:t>items)</a:t>
            </a:r>
            <a:endParaRPr lang="en-US" sz="2000" dirty="0">
              <a:solidFill>
                <a:srgbClr val="6600CC"/>
              </a:solidFill>
            </a:endParaRPr>
          </a:p>
        </p:txBody>
      </p:sp>
      <p:grpSp>
        <p:nvGrpSpPr>
          <p:cNvPr id="180" name="Group 168"/>
          <p:cNvGrpSpPr>
            <a:grpSpLocks/>
          </p:cNvGrpSpPr>
          <p:nvPr/>
        </p:nvGrpSpPr>
        <p:grpSpPr bwMode="auto">
          <a:xfrm>
            <a:off x="5143405" y="2332038"/>
            <a:ext cx="3402013" cy="487362"/>
            <a:chOff x="3185" y="557"/>
            <a:chExt cx="2143" cy="307"/>
          </a:xfrm>
        </p:grpSpPr>
        <p:sp>
          <p:nvSpPr>
            <p:cNvPr id="181" name="Line 166"/>
            <p:cNvSpPr>
              <a:spLocks noChangeShapeType="1"/>
            </p:cNvSpPr>
            <p:nvPr/>
          </p:nvSpPr>
          <p:spPr bwMode="auto">
            <a:xfrm>
              <a:off x="3185" y="864"/>
              <a:ext cx="214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Text Box 167"/>
            <p:cNvSpPr txBox="1">
              <a:spLocks noChangeArrowheads="1"/>
            </p:cNvSpPr>
            <p:nvPr/>
          </p:nvSpPr>
          <p:spPr bwMode="auto">
            <a:xfrm>
              <a:off x="3802" y="557"/>
              <a:ext cx="932"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n-1 </a:t>
              </a:r>
              <a:r>
                <a:rPr lang="en-US" dirty="0"/>
                <a:t>steps</a:t>
              </a:r>
            </a:p>
          </p:txBody>
        </p:sp>
      </p:grpSp>
    </p:spTree>
    <p:extLst>
      <p:ext uri="{BB962C8B-B14F-4D97-AF65-F5344CB8AC3E}">
        <p14:creationId xmlns:p14="http://schemas.microsoft.com/office/powerpoint/2010/main" val="3190761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49"/>
                                        </p:tgtEl>
                                        <p:attrNameLst>
                                          <p:attrName>style.visibility</p:attrName>
                                        </p:attrNameLst>
                                      </p:cBhvr>
                                      <p:to>
                                        <p:strVal val="visible"/>
                                      </p:to>
                                    </p:set>
                                    <p:animEffect transition="in" filter="wipe(down)">
                                      <p:cBhvr>
                                        <p:cTn id="11" dur="500"/>
                                        <p:tgtEl>
                                          <p:spTgt spid="14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500"/>
                                        <p:tgtEl>
                                          <p:spTgt spid="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wipe(down)">
                                      <p:cBhvr>
                                        <p:cTn id="21" dur="500"/>
                                        <p:tgtEl>
                                          <p:spTgt spid="8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49"/>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8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5480"/>
                                        </p:tgtEl>
                                        <p:attrNameLst>
                                          <p:attrName>style.visibility</p:attrName>
                                        </p:attrNameLst>
                                      </p:cBhvr>
                                      <p:to>
                                        <p:strVal val="visible"/>
                                      </p:to>
                                    </p:set>
                                    <p:animEffect transition="in" filter="wipe(left)">
                                      <p:cBhvr>
                                        <p:cTn id="32" dur="500"/>
                                        <p:tgtEl>
                                          <p:spTgt spid="5254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254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01"/>
                                        </p:tgtEl>
                                        <p:attrNameLst>
                                          <p:attrName>style.visibility</p:attrName>
                                        </p:attrNameLst>
                                      </p:cBhvr>
                                      <p:to>
                                        <p:strVal val="visible"/>
                                      </p:to>
                                    </p:set>
                                    <p:animEffect transition="in" filter="wipe(down)">
                                      <p:cBhvr>
                                        <p:cTn id="41" dur="500"/>
                                        <p:tgtEl>
                                          <p:spTgt spid="10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6"/>
                                        </p:tgtEl>
                                        <p:attrNameLst>
                                          <p:attrName>style.visibility</p:attrName>
                                        </p:attrNameLst>
                                      </p:cBhvr>
                                      <p:to>
                                        <p:strVal val="visible"/>
                                      </p:to>
                                    </p:set>
                                    <p:animEffect transition="in" filter="wipe(left)">
                                      <p:cBhvr>
                                        <p:cTn id="46" dur="500"/>
                                        <p:tgtEl>
                                          <p:spTgt spid="1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3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10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37"/>
                                        </p:tgtEl>
                                        <p:attrNameLst>
                                          <p:attrName>style.visibility</p:attrName>
                                        </p:attrNameLst>
                                      </p:cBhvr>
                                      <p:to>
                                        <p:strVal val="visible"/>
                                      </p:to>
                                    </p:set>
                                    <p:animEffect transition="in" filter="fade">
                                      <p:cBhvr>
                                        <p:cTn id="64" dur="500"/>
                                        <p:tgtEl>
                                          <p:spTgt spid="13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ipe(down)">
                                      <p:cBhvr>
                                        <p:cTn id="69" dur="500"/>
                                        <p:tgtEl>
                                          <p:spTgt spid="90"/>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0"/>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52543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58"/>
                                        </p:tgtEl>
                                        <p:attrNameLst>
                                          <p:attrName>style.visibility</p:attrName>
                                        </p:attrNameLst>
                                      </p:cBhvr>
                                      <p:to>
                                        <p:strVal val="visible"/>
                                      </p:to>
                                    </p:set>
                                    <p:animEffect transition="in" filter="wipe(down)">
                                      <p:cBhvr>
                                        <p:cTn id="82" dur="500"/>
                                        <p:tgtEl>
                                          <p:spTgt spid="15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50"/>
                                        </p:tgtEl>
                                        <p:attrNameLst>
                                          <p:attrName>style.visibility</p:attrName>
                                        </p:attrNameLst>
                                      </p:cBhvr>
                                      <p:to>
                                        <p:strVal val="visible"/>
                                      </p:to>
                                    </p:set>
                                    <p:animEffect transition="in" filter="fade">
                                      <p:cBhvr>
                                        <p:cTn id="87" dur="500"/>
                                        <p:tgtEl>
                                          <p:spTgt spid="15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60"/>
                                        </p:tgtEl>
                                        <p:attrNameLst>
                                          <p:attrName>style.visibility</p:attrName>
                                        </p:attrNameLst>
                                      </p:cBhvr>
                                      <p:to>
                                        <p:strVal val="visible"/>
                                      </p:to>
                                    </p:set>
                                    <p:animEffect transition="in" filter="wipe(left)">
                                      <p:cBhvr>
                                        <p:cTn id="92" dur="500"/>
                                        <p:tgtEl>
                                          <p:spTgt spid="16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59"/>
                                        </p:tgtEl>
                                        <p:attrNameLst>
                                          <p:attrName>style.visibility</p:attrName>
                                        </p:attrNameLst>
                                      </p:cBhvr>
                                      <p:to>
                                        <p:strVal val="visible"/>
                                      </p:to>
                                    </p:set>
                                    <p:animEffect transition="in" filter="wipe(down)">
                                      <p:cBhvr>
                                        <p:cTn id="97" dur="500"/>
                                        <p:tgtEl>
                                          <p:spTgt spid="159"/>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nodeType="clickEffect">
                                  <p:stCondLst>
                                    <p:cond delay="0"/>
                                  </p:stCondLst>
                                  <p:childTnLst>
                                    <p:set>
                                      <p:cBhvr>
                                        <p:cTn id="101" dur="1" fill="hold">
                                          <p:stCondLst>
                                            <p:cond delay="0"/>
                                          </p:stCondLst>
                                        </p:cTn>
                                        <p:tgtEl>
                                          <p:spTgt spid="158"/>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159"/>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180"/>
                                        </p:tgtEl>
                                        <p:attrNameLst>
                                          <p:attrName>style.visibility</p:attrName>
                                        </p:attrNameLst>
                                      </p:cBhvr>
                                      <p:to>
                                        <p:strVal val="visible"/>
                                      </p:to>
                                    </p:set>
                                    <p:animEffect transition="in" filter="wipe(left)">
                                      <p:cBhvr>
                                        <p:cTn id="108" dur="500"/>
                                        <p:tgtEl>
                                          <p:spTgt spid="180"/>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52546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68"/>
                                        </p:tgtEl>
                                        <p:attrNameLst>
                                          <p:attrName>style.visibility</p:attrName>
                                        </p:attrNameLst>
                                      </p:cBhvr>
                                      <p:to>
                                        <p:strVal val="visible"/>
                                      </p:to>
                                    </p:set>
                                    <p:animEffect transition="in" filter="wipe(down)">
                                      <p:cBhvr>
                                        <p:cTn id="117" dur="500"/>
                                        <p:tgtEl>
                                          <p:spTgt spid="16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69"/>
                                        </p:tgtEl>
                                        <p:attrNameLst>
                                          <p:attrName>style.visibility</p:attrName>
                                        </p:attrNameLst>
                                      </p:cBhvr>
                                      <p:to>
                                        <p:strVal val="visible"/>
                                      </p:to>
                                    </p:set>
                                    <p:animEffect transition="in" filter="wipe(left)">
                                      <p:cBhvr>
                                        <p:cTn id="122" dur="500"/>
                                        <p:tgtEl>
                                          <p:spTgt spid="16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170"/>
                                        </p:tgtEl>
                                        <p:attrNameLst>
                                          <p:attrName>style.visibility</p:attrName>
                                        </p:attrNameLst>
                                      </p:cBhvr>
                                      <p:to>
                                        <p:strVal val="visible"/>
                                      </p:to>
                                    </p:set>
                                    <p:animEffect transition="in" filter="wipe(left)">
                                      <p:cBhvr>
                                        <p:cTn id="127" dur="500"/>
                                        <p:tgtEl>
                                          <p:spTgt spid="170"/>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169"/>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nodeType="clickEffect">
                                  <p:stCondLst>
                                    <p:cond delay="0"/>
                                  </p:stCondLst>
                                  <p:childTnLst>
                                    <p:set>
                                      <p:cBhvr>
                                        <p:cTn id="135" dur="1" fill="hold">
                                          <p:stCondLst>
                                            <p:cond delay="0"/>
                                          </p:stCondLst>
                                        </p:cTn>
                                        <p:tgtEl>
                                          <p:spTgt spid="168"/>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171"/>
                                        </p:tgtEl>
                                        <p:attrNameLst>
                                          <p:attrName>style.visibility</p:attrName>
                                        </p:attrNameLst>
                                      </p:cBhvr>
                                      <p:to>
                                        <p:strVal val="visible"/>
                                      </p:to>
                                    </p:set>
                                    <p:animEffect transition="in" filter="wipe(left)">
                                      <p:cBhvr>
                                        <p:cTn id="140" dur="500"/>
                                        <p:tgtEl>
                                          <p:spTgt spid="171"/>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179"/>
                                        </p:tgtEl>
                                        <p:attrNameLst>
                                          <p:attrName>style.visibility</p:attrName>
                                        </p:attrNameLst>
                                      </p:cBhvr>
                                      <p:to>
                                        <p:strVal val="visible"/>
                                      </p:to>
                                    </p:set>
                                    <p:animEffect transition="in" filter="wipe(down)">
                                      <p:cBhvr>
                                        <p:cTn id="145" dur="500"/>
                                        <p:tgtEl>
                                          <p:spTgt spid="179"/>
                                        </p:tgtEl>
                                      </p:cBhvr>
                                    </p:animEffec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1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66" grpId="0"/>
      <p:bldP spid="525419" grpId="0" autoUpdateAnimBg="0"/>
      <p:bldP spid="525430" grpId="0" autoUpdateAnimBg="0"/>
      <p:bldP spid="525461" grpId="0" autoUpdateAnimBg="0"/>
      <p:bldP spid="101" grpId="0" animBg="1"/>
      <p:bldP spid="136" grpId="0" animBg="1"/>
      <p:bldP spid="136" grpId="1" animBg="1"/>
      <p:bldP spid="149" grpId="0" animBg="1"/>
      <p:bldP spid="89" grpId="0" animBg="1"/>
      <p:bldP spid="90" grpId="0" animBg="1"/>
      <p:bldP spid="158" grpId="0" animBg="1"/>
      <p:bldP spid="159" grpId="0" animBg="1"/>
      <p:bldP spid="168" grpId="0" animBg="1"/>
      <p:bldP spid="169" grpId="0" animBg="1"/>
      <p:bldP spid="169" grpId="1" animBg="1"/>
      <p:bldP spid="17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13</a:t>
            </a:fld>
            <a:endParaRPr lang="en-US"/>
          </a:p>
        </p:txBody>
      </p:sp>
      <p:sp>
        <p:nvSpPr>
          <p:cNvPr id="525314" name="Rectangle 2"/>
          <p:cNvSpPr>
            <a:spLocks noGrp="1" noChangeArrowheads="1"/>
          </p:cNvSpPr>
          <p:nvPr>
            <p:ph type="title"/>
          </p:nvPr>
        </p:nvSpPr>
        <p:spPr/>
        <p:txBody>
          <a:bodyPr/>
          <a:lstStyle/>
          <a:p>
            <a:r>
              <a:rPr lang="en-US" sz="3600" dirty="0" smtClean="0"/>
              <a:t>Worst-case Big-oh </a:t>
            </a:r>
            <a:r>
              <a:rPr lang="en-US" sz="3600" dirty="0"/>
              <a:t>of Quicksort</a:t>
            </a:r>
          </a:p>
        </p:txBody>
      </p:sp>
      <p:sp>
        <p:nvSpPr>
          <p:cNvPr id="525366" name="Text Box 54"/>
          <p:cNvSpPr txBox="1">
            <a:spLocks noChangeArrowheads="1"/>
          </p:cNvSpPr>
          <p:nvPr/>
        </p:nvSpPr>
        <p:spPr bwMode="auto">
          <a:xfrm>
            <a:off x="104775" y="1112838"/>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first </a:t>
            </a:r>
            <a:r>
              <a:rPr lang="en-US" sz="2000" dirty="0">
                <a:solidFill>
                  <a:srgbClr val="6600CC"/>
                </a:solidFill>
              </a:rPr>
              <a:t>partition</a:t>
            </a:r>
            <a:r>
              <a:rPr lang="en-US" sz="2000" dirty="0"/>
              <a:t> the array, at a cost of </a:t>
            </a:r>
            <a:r>
              <a:rPr lang="en-US" sz="2000" dirty="0">
                <a:solidFill>
                  <a:srgbClr val="006666"/>
                </a:solidFill>
              </a:rPr>
              <a:t>n</a:t>
            </a:r>
            <a:r>
              <a:rPr lang="en-US" sz="2000" dirty="0"/>
              <a:t> steps. </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a:t>
              </a:r>
              <a:endParaRPr lang="en-US" dirty="0">
                <a:solidFill>
                  <a:schemeClr val="tx1"/>
                </a:solidFill>
              </a:endParaRP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sp>
        <p:nvSpPr>
          <p:cNvPr id="525419" name="Text Box 107"/>
          <p:cNvSpPr txBox="1">
            <a:spLocks noChangeArrowheads="1"/>
          </p:cNvSpPr>
          <p:nvPr/>
        </p:nvSpPr>
        <p:spPr bwMode="auto">
          <a:xfrm>
            <a:off x="152400" y="202565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sp>
        <p:nvSpPr>
          <p:cNvPr id="525430" name="Text Box 118"/>
          <p:cNvSpPr txBox="1">
            <a:spLocks noChangeArrowheads="1"/>
          </p:cNvSpPr>
          <p:nvPr/>
        </p:nvSpPr>
        <p:spPr bwMode="auto">
          <a:xfrm>
            <a:off x="92075" y="289560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smtClean="0"/>
              <a:t>Ok, let’s </a:t>
            </a:r>
            <a:r>
              <a:rPr lang="en-US" sz="2000" dirty="0">
                <a:solidFill>
                  <a:srgbClr val="6600CC"/>
                </a:solidFill>
              </a:rPr>
              <a:t>partition</a:t>
            </a:r>
            <a:r>
              <a:rPr lang="en-US" sz="2000" dirty="0"/>
              <a:t> </a:t>
            </a:r>
            <a:r>
              <a:rPr lang="en-US" sz="2000" dirty="0" smtClean="0"/>
              <a:t>our </a:t>
            </a:r>
            <a:r>
              <a:rPr lang="en-US" sz="2000" dirty="0" smtClean="0">
                <a:solidFill>
                  <a:srgbClr val="006666"/>
                </a:solidFill>
              </a:rPr>
              <a:t>right group</a:t>
            </a:r>
            <a:r>
              <a:rPr lang="en-US" sz="2000" dirty="0"/>
              <a:t> </a:t>
            </a:r>
            <a:r>
              <a:rPr lang="en-US" sz="2000" dirty="0" smtClean="0"/>
              <a:t>then. </a:t>
            </a:r>
            <a:endParaRPr lang="en-US" sz="2000" dirty="0">
              <a:solidFill>
                <a:schemeClr val="tx1"/>
              </a:solidFill>
            </a:endParaRPr>
          </a:p>
        </p:txBody>
      </p:sp>
      <p:sp>
        <p:nvSpPr>
          <p:cNvPr id="525461" name="Text Box 149"/>
          <p:cNvSpPr txBox="1">
            <a:spLocks noChangeArrowheads="1"/>
          </p:cNvSpPr>
          <p:nvPr/>
        </p:nvSpPr>
        <p:spPr bwMode="auto">
          <a:xfrm>
            <a:off x="152399" y="376562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 steps</a:t>
              </a:r>
            </a:p>
          </p:txBody>
        </p:sp>
      </p:grpSp>
      <p:grpSp>
        <p:nvGrpSpPr>
          <p:cNvPr id="92" name="Group 91"/>
          <p:cNvGrpSpPr/>
          <p:nvPr/>
        </p:nvGrpSpPr>
        <p:grpSpPr>
          <a:xfrm>
            <a:off x="4672807" y="1604963"/>
            <a:ext cx="3783012" cy="604837"/>
            <a:chOff x="4675188" y="1604963"/>
            <a:chExt cx="3783012" cy="604837"/>
          </a:xfrm>
        </p:grpSpPr>
        <p:sp>
          <p:nvSpPr>
            <p:cNvPr id="93"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a:t>
              </a:r>
              <a:endParaRPr lang="en-US" dirty="0">
                <a:solidFill>
                  <a:srgbClr val="FF0000"/>
                </a:solidFill>
              </a:endParaRPr>
            </a:p>
          </p:txBody>
        </p:sp>
        <p:sp>
          <p:nvSpPr>
            <p:cNvPr id="94"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10</a:t>
              </a:r>
              <a:endParaRPr lang="en-US" dirty="0">
                <a:solidFill>
                  <a:srgbClr val="0000CC"/>
                </a:solidFill>
              </a:endParaRPr>
            </a:p>
          </p:txBody>
        </p:sp>
        <p:sp>
          <p:nvSpPr>
            <p:cNvPr id="9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9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9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9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9"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0"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grpSp>
        <p:nvGrpSpPr>
          <p:cNvPr id="116" name="Group 168"/>
          <p:cNvGrpSpPr>
            <a:grpSpLocks/>
          </p:cNvGrpSpPr>
          <p:nvPr/>
        </p:nvGrpSpPr>
        <p:grpSpPr bwMode="auto">
          <a:xfrm>
            <a:off x="5132388" y="2332038"/>
            <a:ext cx="3402013" cy="487362"/>
            <a:chOff x="3185" y="557"/>
            <a:chExt cx="2143" cy="307"/>
          </a:xfrm>
        </p:grpSpPr>
        <p:sp>
          <p:nvSpPr>
            <p:cNvPr id="117" name="Line 166"/>
            <p:cNvSpPr>
              <a:spLocks noChangeShapeType="1"/>
            </p:cNvSpPr>
            <p:nvPr/>
          </p:nvSpPr>
          <p:spPr bwMode="auto">
            <a:xfrm>
              <a:off x="3185" y="864"/>
              <a:ext cx="214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Text Box 167"/>
            <p:cNvSpPr txBox="1">
              <a:spLocks noChangeArrowheads="1"/>
            </p:cNvSpPr>
            <p:nvPr/>
          </p:nvSpPr>
          <p:spPr bwMode="auto">
            <a:xfrm>
              <a:off x="3802" y="557"/>
              <a:ext cx="932"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n-1 </a:t>
              </a:r>
              <a:r>
                <a:rPr lang="en-US" dirty="0"/>
                <a:t>steps</a:t>
              </a:r>
            </a:p>
          </p:txBody>
        </p:sp>
      </p:grpSp>
      <p:cxnSp>
        <p:nvCxnSpPr>
          <p:cNvPr id="6" name="Straight Connector 5"/>
          <p:cNvCxnSpPr/>
          <p:nvPr/>
        </p:nvCxnSpPr>
        <p:spPr bwMode="auto">
          <a:xfrm>
            <a:off x="1143000" y="2379593"/>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7" name="Group 136"/>
          <p:cNvGrpSpPr/>
          <p:nvPr/>
        </p:nvGrpSpPr>
        <p:grpSpPr>
          <a:xfrm>
            <a:off x="5105400" y="3052763"/>
            <a:ext cx="3325812" cy="604837"/>
            <a:chOff x="5132388" y="1604963"/>
            <a:chExt cx="3325812" cy="604837"/>
          </a:xfrm>
        </p:grpSpPr>
        <p:sp>
          <p:nvSpPr>
            <p:cNvPr id="13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14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4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4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4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4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45"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50" name="Group 149"/>
          <p:cNvGrpSpPr/>
          <p:nvPr/>
        </p:nvGrpSpPr>
        <p:grpSpPr>
          <a:xfrm>
            <a:off x="5105400" y="3052286"/>
            <a:ext cx="3325812" cy="604837"/>
            <a:chOff x="5132388" y="1604963"/>
            <a:chExt cx="3325812" cy="604837"/>
          </a:xfrm>
        </p:grpSpPr>
        <p:sp>
          <p:nvSpPr>
            <p:cNvPr id="15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5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5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5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5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5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5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60" name="Group 159"/>
          <p:cNvGrpSpPr/>
          <p:nvPr/>
        </p:nvGrpSpPr>
        <p:grpSpPr>
          <a:xfrm>
            <a:off x="5105400" y="3048000"/>
            <a:ext cx="3325812" cy="604837"/>
            <a:chOff x="5132388" y="1604963"/>
            <a:chExt cx="3325812" cy="604837"/>
          </a:xfrm>
        </p:grpSpPr>
        <p:sp>
          <p:nvSpPr>
            <p:cNvPr id="16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6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16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16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16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16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6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cxnSp>
        <p:nvCxnSpPr>
          <p:cNvPr id="170" name="Straight Connector 169"/>
          <p:cNvCxnSpPr/>
          <p:nvPr/>
        </p:nvCxnSpPr>
        <p:spPr bwMode="auto">
          <a:xfrm>
            <a:off x="1142603" y="4106576"/>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1" name="Group 170"/>
          <p:cNvGrpSpPr/>
          <p:nvPr/>
        </p:nvGrpSpPr>
        <p:grpSpPr>
          <a:xfrm>
            <a:off x="5586289" y="4495800"/>
            <a:ext cx="2868612" cy="604837"/>
            <a:chOff x="5589588" y="1604963"/>
            <a:chExt cx="2868612" cy="604837"/>
          </a:xfrm>
        </p:grpSpPr>
        <p:sp>
          <p:nvSpPr>
            <p:cNvPr id="173"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20</a:t>
              </a:r>
              <a:endParaRPr lang="en-US" dirty="0">
                <a:solidFill>
                  <a:schemeClr val="tx1"/>
                </a:solidFill>
              </a:endParaRPr>
            </a:p>
          </p:txBody>
        </p:sp>
        <p:sp>
          <p:nvSpPr>
            <p:cNvPr id="17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7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76"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77"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78"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grpSp>
        <p:nvGrpSpPr>
          <p:cNvPr id="77" name="Group 76"/>
          <p:cNvGrpSpPr/>
          <p:nvPr/>
        </p:nvGrpSpPr>
        <p:grpSpPr>
          <a:xfrm>
            <a:off x="5589588" y="4495800"/>
            <a:ext cx="2868612" cy="604837"/>
            <a:chOff x="5589588" y="1604963"/>
            <a:chExt cx="2868612" cy="604837"/>
          </a:xfrm>
        </p:grpSpPr>
        <p:sp>
          <p:nvSpPr>
            <p:cNvPr id="78"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20</a:t>
              </a:r>
              <a:endParaRPr lang="en-US" dirty="0">
                <a:solidFill>
                  <a:srgbClr val="FF0000"/>
                </a:solidFill>
              </a:endParaRPr>
            </a:p>
          </p:txBody>
        </p:sp>
        <p:sp>
          <p:nvSpPr>
            <p:cNvPr id="79"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80"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81"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82"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83"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grpSp>
        <p:nvGrpSpPr>
          <p:cNvPr id="84" name="Group 83"/>
          <p:cNvGrpSpPr/>
          <p:nvPr/>
        </p:nvGrpSpPr>
        <p:grpSpPr>
          <a:xfrm>
            <a:off x="5587120" y="4495800"/>
            <a:ext cx="2868612" cy="604837"/>
            <a:chOff x="5589588" y="1604963"/>
            <a:chExt cx="2868612" cy="604837"/>
          </a:xfrm>
        </p:grpSpPr>
        <p:sp>
          <p:nvSpPr>
            <p:cNvPr id="8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20</a:t>
              </a:r>
              <a:endParaRPr lang="en-US" dirty="0">
                <a:solidFill>
                  <a:srgbClr val="FF0000"/>
                </a:solidFill>
              </a:endParaRPr>
            </a:p>
          </p:txBody>
        </p:sp>
        <p:sp>
          <p:nvSpPr>
            <p:cNvPr id="8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8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8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1"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2"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sp>
        <p:nvSpPr>
          <p:cNvPr id="103" name="Text Box 118"/>
          <p:cNvSpPr txBox="1">
            <a:spLocks noChangeArrowheads="1"/>
          </p:cNvSpPr>
          <p:nvPr/>
        </p:nvSpPr>
        <p:spPr bwMode="auto">
          <a:xfrm>
            <a:off x="152398" y="4626114"/>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smtClean="0"/>
              <a:t>Ok, let’s </a:t>
            </a:r>
            <a:r>
              <a:rPr lang="en-US" sz="2000" dirty="0">
                <a:solidFill>
                  <a:srgbClr val="6600CC"/>
                </a:solidFill>
              </a:rPr>
              <a:t>partition</a:t>
            </a:r>
            <a:r>
              <a:rPr lang="en-US" sz="2000" dirty="0"/>
              <a:t> </a:t>
            </a:r>
            <a:r>
              <a:rPr lang="en-US" sz="2000" dirty="0" smtClean="0"/>
              <a:t>our </a:t>
            </a:r>
            <a:r>
              <a:rPr lang="en-US" sz="2000" dirty="0" smtClean="0">
                <a:solidFill>
                  <a:srgbClr val="006666"/>
                </a:solidFill>
              </a:rPr>
              <a:t>right group</a:t>
            </a:r>
            <a:r>
              <a:rPr lang="en-US" sz="2000" dirty="0"/>
              <a:t> </a:t>
            </a:r>
            <a:r>
              <a:rPr lang="en-US" sz="2000" dirty="0" smtClean="0"/>
              <a:t>then. </a:t>
            </a:r>
            <a:endParaRPr lang="en-US" sz="2000" dirty="0">
              <a:solidFill>
                <a:schemeClr val="tx1"/>
              </a:solidFill>
            </a:endParaRPr>
          </a:p>
        </p:txBody>
      </p:sp>
      <p:sp>
        <p:nvSpPr>
          <p:cNvPr id="76" name="AutoShape 18"/>
          <p:cNvSpPr>
            <a:spLocks noChangeArrowheads="1"/>
          </p:cNvSpPr>
          <p:nvPr/>
        </p:nvSpPr>
        <p:spPr bwMode="auto">
          <a:xfrm>
            <a:off x="1289006" y="5030553"/>
            <a:ext cx="3642563" cy="1660525"/>
          </a:xfrm>
          <a:prstGeom prst="wedgeRoundRectCallout">
            <a:avLst>
              <a:gd name="adj1" fmla="val 69747"/>
              <a:gd name="adj2" fmla="val -55935"/>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This is our </a:t>
            </a:r>
            <a:r>
              <a:rPr lang="en-US" sz="2000" dirty="0" smtClean="0">
                <a:solidFill>
                  <a:srgbClr val="FF0000"/>
                </a:solidFill>
              </a:rPr>
              <a:t>pivot</a:t>
            </a:r>
            <a:r>
              <a:rPr lang="en-US" sz="2000" dirty="0" smtClean="0">
                <a:solidFill>
                  <a:schemeClr val="tx1"/>
                </a:solidFill>
              </a:rPr>
              <a:t> value.</a:t>
            </a:r>
          </a:p>
          <a:p>
            <a:pPr algn="ctr"/>
            <a:r>
              <a:rPr lang="en-US" sz="2000" dirty="0" smtClean="0">
                <a:solidFill>
                  <a:schemeClr val="tx1"/>
                </a:solidFill>
              </a:rPr>
              <a:t>Our </a:t>
            </a:r>
            <a:r>
              <a:rPr lang="en-US" sz="2000" dirty="0" smtClean="0">
                <a:solidFill>
                  <a:srgbClr val="6600CC"/>
                </a:solidFill>
              </a:rPr>
              <a:t>partition</a:t>
            </a:r>
            <a:r>
              <a:rPr lang="en-US" sz="2000" dirty="0" smtClean="0">
                <a:solidFill>
                  <a:schemeClr val="tx1"/>
                </a:solidFill>
              </a:rPr>
              <a:t> function moves </a:t>
            </a:r>
            <a:r>
              <a:rPr lang="en-US" sz="2000" dirty="0" smtClean="0">
                <a:solidFill>
                  <a:schemeClr val="accent1">
                    <a:lumMod val="50000"/>
                  </a:schemeClr>
                </a:solidFill>
              </a:rPr>
              <a:t>smaller values </a:t>
            </a:r>
            <a:r>
              <a:rPr lang="en-US" sz="2000" dirty="0" smtClean="0">
                <a:solidFill>
                  <a:schemeClr val="tx1"/>
                </a:solidFill>
              </a:rPr>
              <a:t>to the </a:t>
            </a:r>
            <a:r>
              <a:rPr lang="en-US" sz="2000" dirty="0" smtClean="0">
                <a:solidFill>
                  <a:schemeClr val="accent1">
                    <a:lumMod val="50000"/>
                  </a:schemeClr>
                </a:solidFill>
              </a:rPr>
              <a:t>left</a:t>
            </a:r>
            <a:r>
              <a:rPr lang="en-US" sz="2000" dirty="0" smtClean="0">
                <a:solidFill>
                  <a:schemeClr val="tx1"/>
                </a:solidFill>
              </a:rPr>
              <a:t> of the array, </a:t>
            </a:r>
            <a:r>
              <a:rPr lang="en-US" sz="2000" dirty="0" smtClean="0">
                <a:solidFill>
                  <a:srgbClr val="0000CC"/>
                </a:solidFill>
              </a:rPr>
              <a:t>larger values </a:t>
            </a:r>
            <a:r>
              <a:rPr lang="en-US" sz="2000" dirty="0" smtClean="0">
                <a:solidFill>
                  <a:schemeClr val="tx1"/>
                </a:solidFill>
              </a:rPr>
              <a:t>to the </a:t>
            </a:r>
            <a:r>
              <a:rPr lang="en-US" sz="2000" dirty="0" smtClean="0">
                <a:solidFill>
                  <a:srgbClr val="0000CC"/>
                </a:solidFill>
              </a:rPr>
              <a:t>right</a:t>
            </a:r>
            <a:r>
              <a:rPr lang="en-US" sz="2000" dirty="0" smtClean="0">
                <a:solidFill>
                  <a:schemeClr val="tx1"/>
                </a:solidFill>
              </a:rPr>
              <a:t>.</a:t>
            </a:r>
            <a:endParaRPr lang="en-US" sz="2000" dirty="0">
              <a:solidFill>
                <a:schemeClr val="tx1"/>
              </a:solidFill>
            </a:endParaRPr>
          </a:p>
        </p:txBody>
      </p:sp>
      <p:sp>
        <p:nvSpPr>
          <p:cNvPr id="104" name="AutoShape 18"/>
          <p:cNvSpPr>
            <a:spLocks noChangeArrowheads="1"/>
          </p:cNvSpPr>
          <p:nvPr/>
        </p:nvSpPr>
        <p:spPr bwMode="auto">
          <a:xfrm>
            <a:off x="1297633" y="1818888"/>
            <a:ext cx="3642563" cy="1962151"/>
          </a:xfrm>
          <a:prstGeom prst="wedgeRoundRectCallout">
            <a:avLst>
              <a:gd name="adj1" fmla="val 72167"/>
              <a:gd name="adj2" fmla="val 90974"/>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a:t>
            </a:r>
            <a:r>
              <a:rPr lang="en-US" sz="2000" dirty="0" smtClean="0">
                <a:solidFill>
                  <a:srgbClr val="FF0000"/>
                </a:solidFill>
              </a:rPr>
              <a:t>pivot</a:t>
            </a:r>
            <a:r>
              <a:rPr lang="en-US" sz="2000" dirty="0" smtClean="0">
                <a:solidFill>
                  <a:schemeClr val="tx1"/>
                </a:solidFill>
              </a:rPr>
              <a:t> value was our smallest value, so the </a:t>
            </a:r>
            <a:r>
              <a:rPr lang="en-US" sz="2000" dirty="0" smtClean="0">
                <a:solidFill>
                  <a:srgbClr val="6600CC"/>
                </a:solidFill>
              </a:rPr>
              <a:t>partition</a:t>
            </a:r>
            <a:r>
              <a:rPr lang="en-US" sz="2000" dirty="0" smtClean="0">
                <a:solidFill>
                  <a:schemeClr val="tx1"/>
                </a:solidFill>
              </a:rPr>
              <a:t> algorithm didn’t move any values to the </a:t>
            </a:r>
            <a:r>
              <a:rPr lang="en-US" sz="2000" dirty="0" smtClean="0">
                <a:solidFill>
                  <a:schemeClr val="accent1">
                    <a:lumMod val="50000"/>
                  </a:schemeClr>
                </a:solidFill>
              </a:rPr>
              <a:t>left</a:t>
            </a:r>
            <a:r>
              <a:rPr lang="en-US" sz="2000" dirty="0" smtClean="0">
                <a:solidFill>
                  <a:schemeClr val="tx1"/>
                </a:solidFill>
              </a:rPr>
              <a:t>! All the </a:t>
            </a:r>
            <a:r>
              <a:rPr lang="en-US" sz="2000" dirty="0" smtClean="0">
                <a:solidFill>
                  <a:srgbClr val="0000CC"/>
                </a:solidFill>
              </a:rPr>
              <a:t>bigger ones </a:t>
            </a:r>
            <a:r>
              <a:rPr lang="en-US" sz="2000" dirty="0" smtClean="0">
                <a:solidFill>
                  <a:schemeClr val="tx1"/>
                </a:solidFill>
              </a:rPr>
              <a:t>were already on the </a:t>
            </a:r>
            <a:r>
              <a:rPr lang="en-US" sz="2000" dirty="0" smtClean="0">
                <a:solidFill>
                  <a:srgbClr val="0000CC"/>
                </a:solidFill>
              </a:rPr>
              <a:t>right</a:t>
            </a:r>
            <a:r>
              <a:rPr lang="en-US" sz="2000" dirty="0" smtClean="0">
                <a:solidFill>
                  <a:schemeClr val="tx1"/>
                </a:solidFill>
              </a:rPr>
              <a:t> side!</a:t>
            </a:r>
            <a:endParaRPr lang="en-US" sz="2000" dirty="0">
              <a:solidFill>
                <a:schemeClr val="tx1"/>
              </a:solidFill>
            </a:endParaRPr>
          </a:p>
        </p:txBody>
      </p:sp>
      <p:grpSp>
        <p:nvGrpSpPr>
          <p:cNvPr id="105" name="Group 168"/>
          <p:cNvGrpSpPr>
            <a:grpSpLocks/>
          </p:cNvGrpSpPr>
          <p:nvPr/>
        </p:nvGrpSpPr>
        <p:grpSpPr bwMode="auto">
          <a:xfrm>
            <a:off x="5562600" y="3810000"/>
            <a:ext cx="2971800" cy="487362"/>
            <a:chOff x="3456" y="557"/>
            <a:chExt cx="1872" cy="307"/>
          </a:xfrm>
        </p:grpSpPr>
        <p:sp>
          <p:nvSpPr>
            <p:cNvPr id="106" name="Line 166"/>
            <p:cNvSpPr>
              <a:spLocks noChangeShapeType="1"/>
            </p:cNvSpPr>
            <p:nvPr/>
          </p:nvSpPr>
          <p:spPr bwMode="auto">
            <a:xfrm>
              <a:off x="3456" y="864"/>
              <a:ext cx="18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Text Box 167"/>
            <p:cNvSpPr txBox="1">
              <a:spLocks noChangeArrowheads="1"/>
            </p:cNvSpPr>
            <p:nvPr/>
          </p:nvSpPr>
          <p:spPr bwMode="auto">
            <a:xfrm>
              <a:off x="3932" y="557"/>
              <a:ext cx="964"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a:t>
              </a:r>
              <a:r>
                <a:rPr lang="en-US" dirty="0" smtClean="0"/>
                <a:t>-2 </a:t>
              </a:r>
              <a:r>
                <a:rPr lang="en-US" dirty="0"/>
                <a:t>steps</a:t>
              </a:r>
            </a:p>
          </p:txBody>
        </p:sp>
      </p:grpSp>
      <p:sp>
        <p:nvSpPr>
          <p:cNvPr id="108" name="Text Box 107"/>
          <p:cNvSpPr txBox="1">
            <a:spLocks noChangeArrowheads="1"/>
          </p:cNvSpPr>
          <p:nvPr/>
        </p:nvSpPr>
        <p:spPr bwMode="auto">
          <a:xfrm>
            <a:off x="152400" y="548640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sp>
        <p:nvSpPr>
          <p:cNvPr id="109" name="AutoShape 18"/>
          <p:cNvSpPr>
            <a:spLocks noChangeArrowheads="1"/>
          </p:cNvSpPr>
          <p:nvPr/>
        </p:nvSpPr>
        <p:spPr bwMode="auto">
          <a:xfrm>
            <a:off x="2552394" y="1953978"/>
            <a:ext cx="2880562" cy="1660525"/>
          </a:xfrm>
          <a:prstGeom prst="wedgeRoundRectCallout">
            <a:avLst>
              <a:gd name="adj1" fmla="val 46662"/>
              <a:gd name="adj2" fmla="val 105285"/>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But wait, there is no group to the left of the pivot value!</a:t>
            </a:r>
            <a:endParaRPr lang="en-US" sz="2000" dirty="0">
              <a:solidFill>
                <a:schemeClr val="tx1"/>
              </a:solidFill>
            </a:endParaRPr>
          </a:p>
        </p:txBody>
      </p:sp>
      <p:sp>
        <p:nvSpPr>
          <p:cNvPr id="110" name="Rectangle 64"/>
          <p:cNvSpPr>
            <a:spLocks noChangeArrowheads="1"/>
          </p:cNvSpPr>
          <p:nvPr/>
        </p:nvSpPr>
        <p:spPr bwMode="auto">
          <a:xfrm flipH="1">
            <a:off x="5063401" y="4488851"/>
            <a:ext cx="517525" cy="604837"/>
          </a:xfrm>
          <a:prstGeom prst="rect">
            <a:avLst/>
          </a:prstGeom>
          <a:noFill/>
          <a:ln w="38100">
            <a:solidFill>
              <a:srgbClr val="FF0000"/>
            </a:solidFill>
            <a:miter lim="800000"/>
            <a:headEnd/>
            <a:tailEnd/>
          </a:ln>
          <a:effectLst/>
          <a:extLst/>
        </p:spPr>
        <p:txBody>
          <a:bodyPr wrap="none" anchor="ctr"/>
          <a:lstStyle/>
          <a:p>
            <a:pPr algn="ctr"/>
            <a:r>
              <a:rPr lang="en-US" dirty="0" smtClean="0"/>
              <a:t> </a:t>
            </a:r>
            <a:endParaRPr lang="en-US" dirty="0"/>
          </a:p>
        </p:txBody>
      </p:sp>
      <p:cxnSp>
        <p:nvCxnSpPr>
          <p:cNvPr id="111" name="Straight Connector 110"/>
          <p:cNvCxnSpPr/>
          <p:nvPr/>
        </p:nvCxnSpPr>
        <p:spPr bwMode="auto">
          <a:xfrm>
            <a:off x="1143000" y="5884793"/>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 name="Group 111"/>
          <p:cNvGrpSpPr/>
          <p:nvPr/>
        </p:nvGrpSpPr>
        <p:grpSpPr>
          <a:xfrm>
            <a:off x="5991703" y="5795963"/>
            <a:ext cx="2411412" cy="604837"/>
            <a:chOff x="6046788" y="1604963"/>
            <a:chExt cx="2411412" cy="604837"/>
          </a:xfrm>
        </p:grpSpPr>
        <p:sp>
          <p:nvSpPr>
            <p:cNvPr id="11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1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19"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20"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21"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sp>
        <p:nvSpPr>
          <p:cNvPr id="122" name="AutoShape 18"/>
          <p:cNvSpPr>
            <a:spLocks noChangeArrowheads="1"/>
          </p:cNvSpPr>
          <p:nvPr/>
        </p:nvSpPr>
        <p:spPr bwMode="auto">
          <a:xfrm>
            <a:off x="2009866" y="4717055"/>
            <a:ext cx="3372252" cy="1287463"/>
          </a:xfrm>
          <a:prstGeom prst="wedgeRoundRectCallout">
            <a:avLst>
              <a:gd name="adj1" fmla="val 71749"/>
              <a:gd name="adj2" fmla="val 39251"/>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right group STILL has nearly </a:t>
            </a:r>
            <a:r>
              <a:rPr lang="en-US" sz="2000" dirty="0" smtClean="0">
                <a:solidFill>
                  <a:srgbClr val="FF0000"/>
                </a:solidFill>
              </a:rPr>
              <a:t>n</a:t>
            </a:r>
            <a:r>
              <a:rPr lang="en-US" sz="2000" dirty="0" smtClean="0">
                <a:solidFill>
                  <a:schemeClr val="tx1"/>
                </a:solidFill>
              </a:rPr>
              <a:t> items!</a:t>
            </a:r>
            <a:br>
              <a:rPr lang="en-US" sz="2000" dirty="0" smtClean="0">
                <a:solidFill>
                  <a:schemeClr val="tx1"/>
                </a:solidFill>
              </a:rPr>
            </a:br>
            <a:r>
              <a:rPr lang="en-US" sz="2000" dirty="0" smtClean="0">
                <a:solidFill>
                  <a:srgbClr val="6600CC"/>
                </a:solidFill>
              </a:rPr>
              <a:t>(It has </a:t>
            </a:r>
            <a:r>
              <a:rPr lang="en-US" sz="2000" dirty="0" smtClean="0">
                <a:solidFill>
                  <a:srgbClr val="FF0000"/>
                </a:solidFill>
              </a:rPr>
              <a:t>n-3</a:t>
            </a:r>
            <a:r>
              <a:rPr lang="en-US" sz="2000" dirty="0" smtClean="0">
                <a:solidFill>
                  <a:schemeClr val="tx1"/>
                </a:solidFill>
              </a:rPr>
              <a:t> </a:t>
            </a:r>
            <a:r>
              <a:rPr lang="en-US" sz="2000" dirty="0" smtClean="0">
                <a:solidFill>
                  <a:srgbClr val="6600CC"/>
                </a:solidFill>
              </a:rPr>
              <a:t>items)</a:t>
            </a:r>
            <a:endParaRPr lang="en-US" sz="2000" dirty="0">
              <a:solidFill>
                <a:srgbClr val="6600CC"/>
              </a:solidFill>
            </a:endParaRPr>
          </a:p>
        </p:txBody>
      </p:sp>
    </p:spTree>
    <p:extLst>
      <p:ext uri="{BB962C8B-B14F-4D97-AF65-F5344CB8AC3E}">
        <p14:creationId xmlns:p14="http://schemas.microsoft.com/office/powerpoint/2010/main" val="247751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wipe(down)">
                                      <p:cBhvr>
                                        <p:cTn id="11" dur="500"/>
                                        <p:tgtEl>
                                          <p:spTgt spid="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wipe(down)">
                                      <p:cBhvr>
                                        <p:cTn id="26" dur="500"/>
                                        <p:tgtEl>
                                          <p:spTgt spid="10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left)">
                                      <p:cBhvr>
                                        <p:cTn id="37" dur="5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0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wipe(down)">
                                      <p:cBhvr>
                                        <p:cTn id="46" dur="500"/>
                                        <p:tgtEl>
                                          <p:spTgt spid="10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wipe(left)">
                                      <p:cBhvr>
                                        <p:cTn id="51" dur="500"/>
                                        <p:tgtEl>
                                          <p:spTgt spid="1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wipe(left)">
                                      <p:cBhvr>
                                        <p:cTn id="56" dur="500"/>
                                        <p:tgtEl>
                                          <p:spTgt spid="11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0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12"/>
                                        </p:tgtEl>
                                        <p:attrNameLst>
                                          <p:attrName>style.visibility</p:attrName>
                                        </p:attrNameLst>
                                      </p:cBhvr>
                                      <p:to>
                                        <p:strVal val="visible"/>
                                      </p:to>
                                    </p:set>
                                    <p:animEffect transition="in" filter="wipe(left)">
                                      <p:cBhvr>
                                        <p:cTn id="69" dur="500"/>
                                        <p:tgtEl>
                                          <p:spTgt spid="1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22"/>
                                        </p:tgtEl>
                                        <p:attrNameLst>
                                          <p:attrName>style.visibility</p:attrName>
                                        </p:attrNameLst>
                                      </p:cBhvr>
                                      <p:to>
                                        <p:strVal val="visible"/>
                                      </p:to>
                                    </p:set>
                                    <p:animEffect transition="in" filter="wipe(down)">
                                      <p:cBhvr>
                                        <p:cTn id="74" dur="500"/>
                                        <p:tgtEl>
                                          <p:spTgt spid="122"/>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2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8" fill="hold" grpId="1" nodeType="clickEffect">
                                  <p:stCondLst>
                                    <p:cond delay="0"/>
                                  </p:stCondLst>
                                  <p:childTnLst>
                                    <p:anim calcmode="lin" valueType="num">
                                      <p:cBhvr additive="base">
                                        <p:cTn id="82" dur="500"/>
                                        <p:tgtEl>
                                          <p:spTgt spid="103"/>
                                        </p:tgtEl>
                                        <p:attrNameLst>
                                          <p:attrName>ppt_x</p:attrName>
                                        </p:attrNameLst>
                                      </p:cBhvr>
                                      <p:tavLst>
                                        <p:tav tm="0">
                                          <p:val>
                                            <p:strVal val="ppt_x"/>
                                          </p:val>
                                        </p:tav>
                                        <p:tav tm="100000">
                                          <p:val>
                                            <p:strVal val="0-ppt_w/2"/>
                                          </p:val>
                                        </p:tav>
                                      </p:tavLst>
                                    </p:anim>
                                    <p:anim calcmode="lin" valueType="num">
                                      <p:cBhvr additive="base">
                                        <p:cTn id="83" dur="500"/>
                                        <p:tgtEl>
                                          <p:spTgt spid="103"/>
                                        </p:tgtEl>
                                        <p:attrNameLst>
                                          <p:attrName>ppt_y</p:attrName>
                                        </p:attrNameLst>
                                      </p:cBhvr>
                                      <p:tavLst>
                                        <p:tav tm="0">
                                          <p:val>
                                            <p:strVal val="ppt_y"/>
                                          </p:val>
                                        </p:tav>
                                        <p:tav tm="100000">
                                          <p:val>
                                            <p:strVal val="ppt_y"/>
                                          </p:val>
                                        </p:tav>
                                      </p:tavLst>
                                    </p:anim>
                                    <p:set>
                                      <p:cBhvr>
                                        <p:cTn id="84" dur="1" fill="hold">
                                          <p:stCondLst>
                                            <p:cond delay="499"/>
                                          </p:stCondLst>
                                        </p:cTn>
                                        <p:tgtEl>
                                          <p:spTgt spid="103"/>
                                        </p:tgtEl>
                                        <p:attrNameLst>
                                          <p:attrName>style.visibility</p:attrName>
                                        </p:attrNameLst>
                                      </p:cBhvr>
                                      <p:to>
                                        <p:strVal val="hidden"/>
                                      </p:to>
                                    </p:set>
                                  </p:childTnLst>
                                </p:cTn>
                              </p:par>
                              <p:par>
                                <p:cTn id="85" presetID="2" presetClass="exit" presetSubtype="8" fill="hold" grpId="1" nodeType="withEffect">
                                  <p:stCondLst>
                                    <p:cond delay="0"/>
                                  </p:stCondLst>
                                  <p:childTnLst>
                                    <p:anim calcmode="lin" valueType="num">
                                      <p:cBhvr additive="base">
                                        <p:cTn id="86" dur="500"/>
                                        <p:tgtEl>
                                          <p:spTgt spid="108"/>
                                        </p:tgtEl>
                                        <p:attrNameLst>
                                          <p:attrName>ppt_x</p:attrName>
                                        </p:attrNameLst>
                                      </p:cBhvr>
                                      <p:tavLst>
                                        <p:tav tm="0">
                                          <p:val>
                                            <p:strVal val="ppt_x"/>
                                          </p:val>
                                        </p:tav>
                                        <p:tav tm="100000">
                                          <p:val>
                                            <p:strVal val="0-ppt_w/2"/>
                                          </p:val>
                                        </p:tav>
                                      </p:tavLst>
                                    </p:anim>
                                    <p:anim calcmode="lin" valueType="num">
                                      <p:cBhvr additive="base">
                                        <p:cTn id="87" dur="500"/>
                                        <p:tgtEl>
                                          <p:spTgt spid="108"/>
                                        </p:tgtEl>
                                        <p:attrNameLst>
                                          <p:attrName>ppt_y</p:attrName>
                                        </p:attrNameLst>
                                      </p:cBhvr>
                                      <p:tavLst>
                                        <p:tav tm="0">
                                          <p:val>
                                            <p:strVal val="ppt_y"/>
                                          </p:val>
                                        </p:tav>
                                        <p:tav tm="100000">
                                          <p:val>
                                            <p:strVal val="ppt_y"/>
                                          </p:val>
                                        </p:tav>
                                      </p:tavLst>
                                    </p:anim>
                                    <p:set>
                                      <p:cBhvr>
                                        <p:cTn id="88" dur="1" fill="hold">
                                          <p:stCondLst>
                                            <p:cond delay="499"/>
                                          </p:stCondLst>
                                        </p:cTn>
                                        <p:tgtEl>
                                          <p:spTgt spid="108"/>
                                        </p:tgtEl>
                                        <p:attrNameLst>
                                          <p:attrName>style.visibility</p:attrName>
                                        </p:attrNameLst>
                                      </p:cBhvr>
                                      <p:to>
                                        <p:strVal val="hidden"/>
                                      </p:to>
                                    </p:set>
                                  </p:childTnLst>
                                </p:cTn>
                              </p:par>
                              <p:par>
                                <p:cTn id="89" presetID="2" presetClass="exit" presetSubtype="8" fill="hold" nodeType="withEffect">
                                  <p:stCondLst>
                                    <p:cond delay="0"/>
                                  </p:stCondLst>
                                  <p:childTnLst>
                                    <p:anim calcmode="lin" valueType="num">
                                      <p:cBhvr additive="base">
                                        <p:cTn id="90" dur="500"/>
                                        <p:tgtEl>
                                          <p:spTgt spid="111"/>
                                        </p:tgtEl>
                                        <p:attrNameLst>
                                          <p:attrName>ppt_x</p:attrName>
                                        </p:attrNameLst>
                                      </p:cBhvr>
                                      <p:tavLst>
                                        <p:tav tm="0">
                                          <p:val>
                                            <p:strVal val="ppt_x"/>
                                          </p:val>
                                        </p:tav>
                                        <p:tav tm="100000">
                                          <p:val>
                                            <p:strVal val="0-ppt_w/2"/>
                                          </p:val>
                                        </p:tav>
                                      </p:tavLst>
                                    </p:anim>
                                    <p:anim calcmode="lin" valueType="num">
                                      <p:cBhvr additive="base">
                                        <p:cTn id="91" dur="500"/>
                                        <p:tgtEl>
                                          <p:spTgt spid="111"/>
                                        </p:tgtEl>
                                        <p:attrNameLst>
                                          <p:attrName>ppt_y</p:attrName>
                                        </p:attrNameLst>
                                      </p:cBhvr>
                                      <p:tavLst>
                                        <p:tav tm="0">
                                          <p:val>
                                            <p:strVal val="ppt_y"/>
                                          </p:val>
                                        </p:tav>
                                        <p:tav tm="100000">
                                          <p:val>
                                            <p:strVal val="ppt_y"/>
                                          </p:val>
                                        </p:tav>
                                      </p:tavLst>
                                    </p:anim>
                                    <p:set>
                                      <p:cBhvr>
                                        <p:cTn id="92" dur="1" fill="hold">
                                          <p:stCondLst>
                                            <p:cond delay="499"/>
                                          </p:stCondLst>
                                        </p:cTn>
                                        <p:tgtEl>
                                          <p:spTgt spid="111"/>
                                        </p:tgtEl>
                                        <p:attrNameLst>
                                          <p:attrName>style.visibility</p:attrName>
                                        </p:attrNameLst>
                                      </p:cBhvr>
                                      <p:to>
                                        <p:strVal val="hidden"/>
                                      </p:to>
                                    </p:set>
                                  </p:childTnLst>
                                </p:cTn>
                              </p:par>
                              <p:par>
                                <p:cTn id="93" presetID="2" presetClass="exit" presetSubtype="8" fill="hold" grpId="0" nodeType="withEffect">
                                  <p:stCondLst>
                                    <p:cond delay="0"/>
                                  </p:stCondLst>
                                  <p:childTnLst>
                                    <p:anim calcmode="lin" valueType="num">
                                      <p:cBhvr additive="base">
                                        <p:cTn id="94" dur="500"/>
                                        <p:tgtEl>
                                          <p:spTgt spid="525366"/>
                                        </p:tgtEl>
                                        <p:attrNameLst>
                                          <p:attrName>ppt_x</p:attrName>
                                        </p:attrNameLst>
                                      </p:cBhvr>
                                      <p:tavLst>
                                        <p:tav tm="0">
                                          <p:val>
                                            <p:strVal val="ppt_x"/>
                                          </p:val>
                                        </p:tav>
                                        <p:tav tm="100000">
                                          <p:val>
                                            <p:strVal val="0-ppt_w/2"/>
                                          </p:val>
                                        </p:tav>
                                      </p:tavLst>
                                    </p:anim>
                                    <p:anim calcmode="lin" valueType="num">
                                      <p:cBhvr additive="base">
                                        <p:cTn id="95" dur="500"/>
                                        <p:tgtEl>
                                          <p:spTgt spid="525366"/>
                                        </p:tgtEl>
                                        <p:attrNameLst>
                                          <p:attrName>ppt_y</p:attrName>
                                        </p:attrNameLst>
                                      </p:cBhvr>
                                      <p:tavLst>
                                        <p:tav tm="0">
                                          <p:val>
                                            <p:strVal val="ppt_y"/>
                                          </p:val>
                                        </p:tav>
                                        <p:tav tm="100000">
                                          <p:val>
                                            <p:strVal val="ppt_y"/>
                                          </p:val>
                                        </p:tav>
                                      </p:tavLst>
                                    </p:anim>
                                    <p:set>
                                      <p:cBhvr>
                                        <p:cTn id="96" dur="1" fill="hold">
                                          <p:stCondLst>
                                            <p:cond delay="499"/>
                                          </p:stCondLst>
                                        </p:cTn>
                                        <p:tgtEl>
                                          <p:spTgt spid="525366"/>
                                        </p:tgtEl>
                                        <p:attrNameLst>
                                          <p:attrName>style.visibility</p:attrName>
                                        </p:attrNameLst>
                                      </p:cBhvr>
                                      <p:to>
                                        <p:strVal val="hidden"/>
                                      </p:to>
                                    </p:set>
                                  </p:childTnLst>
                                </p:cTn>
                              </p:par>
                              <p:par>
                                <p:cTn id="97" presetID="2" presetClass="exit" presetSubtype="8" fill="hold" grpId="0" nodeType="withEffect">
                                  <p:stCondLst>
                                    <p:cond delay="0"/>
                                  </p:stCondLst>
                                  <p:childTnLst>
                                    <p:anim calcmode="lin" valueType="num">
                                      <p:cBhvr additive="base">
                                        <p:cTn id="98" dur="500"/>
                                        <p:tgtEl>
                                          <p:spTgt spid="525419"/>
                                        </p:tgtEl>
                                        <p:attrNameLst>
                                          <p:attrName>ppt_x</p:attrName>
                                        </p:attrNameLst>
                                      </p:cBhvr>
                                      <p:tavLst>
                                        <p:tav tm="0">
                                          <p:val>
                                            <p:strVal val="ppt_x"/>
                                          </p:val>
                                        </p:tav>
                                        <p:tav tm="100000">
                                          <p:val>
                                            <p:strVal val="0-ppt_w/2"/>
                                          </p:val>
                                        </p:tav>
                                      </p:tavLst>
                                    </p:anim>
                                    <p:anim calcmode="lin" valueType="num">
                                      <p:cBhvr additive="base">
                                        <p:cTn id="99" dur="500"/>
                                        <p:tgtEl>
                                          <p:spTgt spid="525419"/>
                                        </p:tgtEl>
                                        <p:attrNameLst>
                                          <p:attrName>ppt_y</p:attrName>
                                        </p:attrNameLst>
                                      </p:cBhvr>
                                      <p:tavLst>
                                        <p:tav tm="0">
                                          <p:val>
                                            <p:strVal val="ppt_y"/>
                                          </p:val>
                                        </p:tav>
                                        <p:tav tm="100000">
                                          <p:val>
                                            <p:strVal val="ppt_y"/>
                                          </p:val>
                                        </p:tav>
                                      </p:tavLst>
                                    </p:anim>
                                    <p:set>
                                      <p:cBhvr>
                                        <p:cTn id="100" dur="1" fill="hold">
                                          <p:stCondLst>
                                            <p:cond delay="499"/>
                                          </p:stCondLst>
                                        </p:cTn>
                                        <p:tgtEl>
                                          <p:spTgt spid="525419"/>
                                        </p:tgtEl>
                                        <p:attrNameLst>
                                          <p:attrName>style.visibility</p:attrName>
                                        </p:attrNameLst>
                                      </p:cBhvr>
                                      <p:to>
                                        <p:strVal val="hidden"/>
                                      </p:to>
                                    </p:set>
                                  </p:childTnLst>
                                </p:cTn>
                              </p:par>
                              <p:par>
                                <p:cTn id="101" presetID="2" presetClass="exit" presetSubtype="8" fill="hold" grpId="0" nodeType="withEffect">
                                  <p:stCondLst>
                                    <p:cond delay="0"/>
                                  </p:stCondLst>
                                  <p:childTnLst>
                                    <p:anim calcmode="lin" valueType="num">
                                      <p:cBhvr additive="base">
                                        <p:cTn id="102" dur="500"/>
                                        <p:tgtEl>
                                          <p:spTgt spid="525430"/>
                                        </p:tgtEl>
                                        <p:attrNameLst>
                                          <p:attrName>ppt_x</p:attrName>
                                        </p:attrNameLst>
                                      </p:cBhvr>
                                      <p:tavLst>
                                        <p:tav tm="0">
                                          <p:val>
                                            <p:strVal val="ppt_x"/>
                                          </p:val>
                                        </p:tav>
                                        <p:tav tm="100000">
                                          <p:val>
                                            <p:strVal val="0-ppt_w/2"/>
                                          </p:val>
                                        </p:tav>
                                      </p:tavLst>
                                    </p:anim>
                                    <p:anim calcmode="lin" valueType="num">
                                      <p:cBhvr additive="base">
                                        <p:cTn id="103" dur="500"/>
                                        <p:tgtEl>
                                          <p:spTgt spid="525430"/>
                                        </p:tgtEl>
                                        <p:attrNameLst>
                                          <p:attrName>ppt_y</p:attrName>
                                        </p:attrNameLst>
                                      </p:cBhvr>
                                      <p:tavLst>
                                        <p:tav tm="0">
                                          <p:val>
                                            <p:strVal val="ppt_y"/>
                                          </p:val>
                                        </p:tav>
                                        <p:tav tm="100000">
                                          <p:val>
                                            <p:strVal val="ppt_y"/>
                                          </p:val>
                                        </p:tav>
                                      </p:tavLst>
                                    </p:anim>
                                    <p:set>
                                      <p:cBhvr>
                                        <p:cTn id="104" dur="1" fill="hold">
                                          <p:stCondLst>
                                            <p:cond delay="499"/>
                                          </p:stCondLst>
                                        </p:cTn>
                                        <p:tgtEl>
                                          <p:spTgt spid="525430"/>
                                        </p:tgtEl>
                                        <p:attrNameLst>
                                          <p:attrName>style.visibility</p:attrName>
                                        </p:attrNameLst>
                                      </p:cBhvr>
                                      <p:to>
                                        <p:strVal val="hidden"/>
                                      </p:to>
                                    </p:set>
                                  </p:childTnLst>
                                </p:cTn>
                              </p:par>
                              <p:par>
                                <p:cTn id="105" presetID="2" presetClass="exit" presetSubtype="8" fill="hold" grpId="0" nodeType="withEffect">
                                  <p:stCondLst>
                                    <p:cond delay="0"/>
                                  </p:stCondLst>
                                  <p:childTnLst>
                                    <p:anim calcmode="lin" valueType="num">
                                      <p:cBhvr additive="base">
                                        <p:cTn id="106" dur="500"/>
                                        <p:tgtEl>
                                          <p:spTgt spid="525461"/>
                                        </p:tgtEl>
                                        <p:attrNameLst>
                                          <p:attrName>ppt_x</p:attrName>
                                        </p:attrNameLst>
                                      </p:cBhvr>
                                      <p:tavLst>
                                        <p:tav tm="0">
                                          <p:val>
                                            <p:strVal val="ppt_x"/>
                                          </p:val>
                                        </p:tav>
                                        <p:tav tm="100000">
                                          <p:val>
                                            <p:strVal val="0-ppt_w/2"/>
                                          </p:val>
                                        </p:tav>
                                      </p:tavLst>
                                    </p:anim>
                                    <p:anim calcmode="lin" valueType="num">
                                      <p:cBhvr additive="base">
                                        <p:cTn id="107" dur="500"/>
                                        <p:tgtEl>
                                          <p:spTgt spid="525461"/>
                                        </p:tgtEl>
                                        <p:attrNameLst>
                                          <p:attrName>ppt_y</p:attrName>
                                        </p:attrNameLst>
                                      </p:cBhvr>
                                      <p:tavLst>
                                        <p:tav tm="0">
                                          <p:val>
                                            <p:strVal val="ppt_y"/>
                                          </p:val>
                                        </p:tav>
                                        <p:tav tm="100000">
                                          <p:val>
                                            <p:strVal val="ppt_y"/>
                                          </p:val>
                                        </p:tav>
                                      </p:tavLst>
                                    </p:anim>
                                    <p:set>
                                      <p:cBhvr>
                                        <p:cTn id="108" dur="1" fill="hold">
                                          <p:stCondLst>
                                            <p:cond delay="499"/>
                                          </p:stCondLst>
                                        </p:cTn>
                                        <p:tgtEl>
                                          <p:spTgt spid="525461"/>
                                        </p:tgtEl>
                                        <p:attrNameLst>
                                          <p:attrName>style.visibility</p:attrName>
                                        </p:attrNameLst>
                                      </p:cBhvr>
                                      <p:to>
                                        <p:strVal val="hidden"/>
                                      </p:to>
                                    </p:set>
                                  </p:childTnLst>
                                </p:cTn>
                              </p:par>
                              <p:par>
                                <p:cTn id="109" presetID="2" presetClass="exit" presetSubtype="8" fill="hold" nodeType="withEffect">
                                  <p:stCondLst>
                                    <p:cond delay="0"/>
                                  </p:stCondLst>
                                  <p:childTnLst>
                                    <p:anim calcmode="lin" valueType="num">
                                      <p:cBhvr additive="base">
                                        <p:cTn id="110" dur="500"/>
                                        <p:tgtEl>
                                          <p:spTgt spid="6"/>
                                        </p:tgtEl>
                                        <p:attrNameLst>
                                          <p:attrName>ppt_x</p:attrName>
                                        </p:attrNameLst>
                                      </p:cBhvr>
                                      <p:tavLst>
                                        <p:tav tm="0">
                                          <p:val>
                                            <p:strVal val="ppt_x"/>
                                          </p:val>
                                        </p:tav>
                                        <p:tav tm="100000">
                                          <p:val>
                                            <p:strVal val="0-ppt_w/2"/>
                                          </p:val>
                                        </p:tav>
                                      </p:tavLst>
                                    </p:anim>
                                    <p:anim calcmode="lin" valueType="num">
                                      <p:cBhvr additive="base">
                                        <p:cTn id="111" dur="500"/>
                                        <p:tgtEl>
                                          <p:spTgt spid="6"/>
                                        </p:tgtEl>
                                        <p:attrNameLst>
                                          <p:attrName>ppt_y</p:attrName>
                                        </p:attrNameLst>
                                      </p:cBhvr>
                                      <p:tavLst>
                                        <p:tav tm="0">
                                          <p:val>
                                            <p:strVal val="ppt_y"/>
                                          </p:val>
                                        </p:tav>
                                        <p:tav tm="100000">
                                          <p:val>
                                            <p:strVal val="ppt_y"/>
                                          </p:val>
                                        </p:tav>
                                      </p:tavLst>
                                    </p:anim>
                                    <p:set>
                                      <p:cBhvr>
                                        <p:cTn id="112" dur="1" fill="hold">
                                          <p:stCondLst>
                                            <p:cond delay="499"/>
                                          </p:stCondLst>
                                        </p:cTn>
                                        <p:tgtEl>
                                          <p:spTgt spid="6"/>
                                        </p:tgtEl>
                                        <p:attrNameLst>
                                          <p:attrName>style.visibility</p:attrName>
                                        </p:attrNameLst>
                                      </p:cBhvr>
                                      <p:to>
                                        <p:strVal val="hidden"/>
                                      </p:to>
                                    </p:set>
                                  </p:childTnLst>
                                </p:cTn>
                              </p:par>
                              <p:par>
                                <p:cTn id="113" presetID="2" presetClass="exit" presetSubtype="8" fill="hold" nodeType="withEffect">
                                  <p:stCondLst>
                                    <p:cond delay="0"/>
                                  </p:stCondLst>
                                  <p:childTnLst>
                                    <p:anim calcmode="lin" valueType="num">
                                      <p:cBhvr additive="base">
                                        <p:cTn id="114" dur="500"/>
                                        <p:tgtEl>
                                          <p:spTgt spid="170"/>
                                        </p:tgtEl>
                                        <p:attrNameLst>
                                          <p:attrName>ppt_x</p:attrName>
                                        </p:attrNameLst>
                                      </p:cBhvr>
                                      <p:tavLst>
                                        <p:tav tm="0">
                                          <p:val>
                                            <p:strVal val="ppt_x"/>
                                          </p:val>
                                        </p:tav>
                                        <p:tav tm="100000">
                                          <p:val>
                                            <p:strVal val="0-ppt_w/2"/>
                                          </p:val>
                                        </p:tav>
                                      </p:tavLst>
                                    </p:anim>
                                    <p:anim calcmode="lin" valueType="num">
                                      <p:cBhvr additive="base">
                                        <p:cTn id="115" dur="500"/>
                                        <p:tgtEl>
                                          <p:spTgt spid="170"/>
                                        </p:tgtEl>
                                        <p:attrNameLst>
                                          <p:attrName>ppt_y</p:attrName>
                                        </p:attrNameLst>
                                      </p:cBhvr>
                                      <p:tavLst>
                                        <p:tav tm="0">
                                          <p:val>
                                            <p:strVal val="ppt_y"/>
                                          </p:val>
                                        </p:tav>
                                        <p:tav tm="100000">
                                          <p:val>
                                            <p:strVal val="ppt_y"/>
                                          </p:val>
                                        </p:tav>
                                      </p:tavLst>
                                    </p:anim>
                                    <p:set>
                                      <p:cBhvr>
                                        <p:cTn id="116" dur="1" fill="hold">
                                          <p:stCondLst>
                                            <p:cond delay="499"/>
                                          </p:stCondLst>
                                        </p:cTn>
                                        <p:tgtEl>
                                          <p:spTgt spid="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66" grpId="0"/>
      <p:bldP spid="525419" grpId="0"/>
      <p:bldP spid="525430" grpId="0"/>
      <p:bldP spid="525461" grpId="0"/>
      <p:bldP spid="103" grpId="0" autoUpdateAnimBg="0"/>
      <p:bldP spid="103" grpId="1"/>
      <p:bldP spid="76" grpId="0" animBg="1"/>
      <p:bldP spid="104" grpId="0" animBg="1"/>
      <p:bldP spid="108" grpId="0" autoUpdateAnimBg="0"/>
      <p:bldP spid="108" grpId="1"/>
      <p:bldP spid="109" grpId="0" animBg="1"/>
      <p:bldP spid="110" grpId="0" animBg="1"/>
      <p:bldP spid="110" grpId="1" animBg="1"/>
      <p:bldP spid="1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14</a:t>
            </a:fld>
            <a:endParaRPr lang="en-US"/>
          </a:p>
        </p:txBody>
      </p:sp>
      <p:sp>
        <p:nvSpPr>
          <p:cNvPr id="525314" name="Rectangle 2"/>
          <p:cNvSpPr>
            <a:spLocks noGrp="1" noChangeArrowheads="1"/>
          </p:cNvSpPr>
          <p:nvPr>
            <p:ph type="title"/>
          </p:nvPr>
        </p:nvSpPr>
        <p:spPr/>
        <p:txBody>
          <a:bodyPr/>
          <a:lstStyle/>
          <a:p>
            <a:r>
              <a:rPr lang="en-US" sz="3600" dirty="0" smtClean="0"/>
              <a:t>Worst-case Big-oh </a:t>
            </a:r>
            <a:r>
              <a:rPr lang="en-US" sz="3600" dirty="0"/>
              <a:t>of Quicksort</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a:t>
              </a:r>
              <a:endParaRPr lang="en-US" dirty="0">
                <a:solidFill>
                  <a:schemeClr val="tx1"/>
                </a:solidFill>
              </a:endParaRP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 steps</a:t>
              </a:r>
            </a:p>
          </p:txBody>
        </p:sp>
      </p:grpSp>
      <p:grpSp>
        <p:nvGrpSpPr>
          <p:cNvPr id="92" name="Group 91"/>
          <p:cNvGrpSpPr/>
          <p:nvPr/>
        </p:nvGrpSpPr>
        <p:grpSpPr>
          <a:xfrm>
            <a:off x="4672807" y="1604963"/>
            <a:ext cx="3783012" cy="604837"/>
            <a:chOff x="4675188" y="1604963"/>
            <a:chExt cx="3783012" cy="604837"/>
          </a:xfrm>
        </p:grpSpPr>
        <p:sp>
          <p:nvSpPr>
            <p:cNvPr id="93"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a:t>
              </a:r>
              <a:endParaRPr lang="en-US" dirty="0">
                <a:solidFill>
                  <a:srgbClr val="FF0000"/>
                </a:solidFill>
              </a:endParaRPr>
            </a:p>
          </p:txBody>
        </p:sp>
        <p:sp>
          <p:nvSpPr>
            <p:cNvPr id="94"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10</a:t>
              </a:r>
              <a:endParaRPr lang="en-US" dirty="0">
                <a:solidFill>
                  <a:srgbClr val="0000CC"/>
                </a:solidFill>
              </a:endParaRPr>
            </a:p>
          </p:txBody>
        </p:sp>
        <p:sp>
          <p:nvSpPr>
            <p:cNvPr id="9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9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9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9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9"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0"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grpSp>
        <p:nvGrpSpPr>
          <p:cNvPr id="116" name="Group 168"/>
          <p:cNvGrpSpPr>
            <a:grpSpLocks/>
          </p:cNvGrpSpPr>
          <p:nvPr/>
        </p:nvGrpSpPr>
        <p:grpSpPr bwMode="auto">
          <a:xfrm>
            <a:off x="5132388" y="2332038"/>
            <a:ext cx="3402013" cy="487362"/>
            <a:chOff x="3185" y="557"/>
            <a:chExt cx="2143" cy="307"/>
          </a:xfrm>
        </p:grpSpPr>
        <p:sp>
          <p:nvSpPr>
            <p:cNvPr id="117" name="Line 166"/>
            <p:cNvSpPr>
              <a:spLocks noChangeShapeType="1"/>
            </p:cNvSpPr>
            <p:nvPr/>
          </p:nvSpPr>
          <p:spPr bwMode="auto">
            <a:xfrm>
              <a:off x="3185" y="864"/>
              <a:ext cx="214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Text Box 167"/>
            <p:cNvSpPr txBox="1">
              <a:spLocks noChangeArrowheads="1"/>
            </p:cNvSpPr>
            <p:nvPr/>
          </p:nvSpPr>
          <p:spPr bwMode="auto">
            <a:xfrm>
              <a:off x="3802" y="557"/>
              <a:ext cx="932"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n-1 </a:t>
              </a:r>
              <a:r>
                <a:rPr lang="en-US" dirty="0"/>
                <a:t>steps</a:t>
              </a:r>
            </a:p>
          </p:txBody>
        </p:sp>
      </p:grpSp>
      <p:grpSp>
        <p:nvGrpSpPr>
          <p:cNvPr id="137" name="Group 136"/>
          <p:cNvGrpSpPr/>
          <p:nvPr/>
        </p:nvGrpSpPr>
        <p:grpSpPr>
          <a:xfrm>
            <a:off x="5105400" y="3052763"/>
            <a:ext cx="3325812" cy="604837"/>
            <a:chOff x="5132388" y="1604963"/>
            <a:chExt cx="3325812" cy="604837"/>
          </a:xfrm>
        </p:grpSpPr>
        <p:sp>
          <p:nvSpPr>
            <p:cNvPr id="13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14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4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4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4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4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45"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50" name="Group 149"/>
          <p:cNvGrpSpPr/>
          <p:nvPr/>
        </p:nvGrpSpPr>
        <p:grpSpPr>
          <a:xfrm>
            <a:off x="5105400" y="3052286"/>
            <a:ext cx="3325812" cy="604837"/>
            <a:chOff x="5132388" y="1604963"/>
            <a:chExt cx="3325812" cy="604837"/>
          </a:xfrm>
        </p:grpSpPr>
        <p:sp>
          <p:nvSpPr>
            <p:cNvPr id="15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5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5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5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5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5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5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60" name="Group 159"/>
          <p:cNvGrpSpPr/>
          <p:nvPr/>
        </p:nvGrpSpPr>
        <p:grpSpPr>
          <a:xfrm>
            <a:off x="5105400" y="3048000"/>
            <a:ext cx="3325812" cy="604837"/>
            <a:chOff x="5132388" y="1604963"/>
            <a:chExt cx="3325812" cy="604837"/>
          </a:xfrm>
        </p:grpSpPr>
        <p:sp>
          <p:nvSpPr>
            <p:cNvPr id="16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6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16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16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16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16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6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grpSp>
        <p:nvGrpSpPr>
          <p:cNvPr id="171" name="Group 170"/>
          <p:cNvGrpSpPr/>
          <p:nvPr/>
        </p:nvGrpSpPr>
        <p:grpSpPr>
          <a:xfrm>
            <a:off x="5586289" y="4495800"/>
            <a:ext cx="2868612" cy="604837"/>
            <a:chOff x="5589588" y="1604963"/>
            <a:chExt cx="2868612" cy="604837"/>
          </a:xfrm>
        </p:grpSpPr>
        <p:sp>
          <p:nvSpPr>
            <p:cNvPr id="173"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20</a:t>
              </a:r>
              <a:endParaRPr lang="en-US" dirty="0">
                <a:solidFill>
                  <a:schemeClr val="tx1"/>
                </a:solidFill>
              </a:endParaRPr>
            </a:p>
          </p:txBody>
        </p:sp>
        <p:sp>
          <p:nvSpPr>
            <p:cNvPr id="17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7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76"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77"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78"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grpSp>
        <p:nvGrpSpPr>
          <p:cNvPr id="77" name="Group 76"/>
          <p:cNvGrpSpPr/>
          <p:nvPr/>
        </p:nvGrpSpPr>
        <p:grpSpPr>
          <a:xfrm>
            <a:off x="5589588" y="4495800"/>
            <a:ext cx="2868612" cy="604837"/>
            <a:chOff x="5589588" y="1604963"/>
            <a:chExt cx="2868612" cy="604837"/>
          </a:xfrm>
        </p:grpSpPr>
        <p:sp>
          <p:nvSpPr>
            <p:cNvPr id="78"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20</a:t>
              </a:r>
              <a:endParaRPr lang="en-US" dirty="0">
                <a:solidFill>
                  <a:srgbClr val="FF0000"/>
                </a:solidFill>
              </a:endParaRPr>
            </a:p>
          </p:txBody>
        </p:sp>
        <p:sp>
          <p:nvSpPr>
            <p:cNvPr id="79"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80"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81"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82"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83"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grpSp>
        <p:nvGrpSpPr>
          <p:cNvPr id="84" name="Group 83"/>
          <p:cNvGrpSpPr/>
          <p:nvPr/>
        </p:nvGrpSpPr>
        <p:grpSpPr>
          <a:xfrm>
            <a:off x="5587120" y="4495800"/>
            <a:ext cx="2868612" cy="604837"/>
            <a:chOff x="5589588" y="1604963"/>
            <a:chExt cx="2868612" cy="604837"/>
          </a:xfrm>
        </p:grpSpPr>
        <p:sp>
          <p:nvSpPr>
            <p:cNvPr id="8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20</a:t>
              </a:r>
              <a:endParaRPr lang="en-US" dirty="0">
                <a:solidFill>
                  <a:srgbClr val="FF0000"/>
                </a:solidFill>
              </a:endParaRPr>
            </a:p>
          </p:txBody>
        </p:sp>
        <p:sp>
          <p:nvSpPr>
            <p:cNvPr id="8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8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8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1"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2"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grpSp>
        <p:nvGrpSpPr>
          <p:cNvPr id="105" name="Group 168"/>
          <p:cNvGrpSpPr>
            <a:grpSpLocks/>
          </p:cNvGrpSpPr>
          <p:nvPr/>
        </p:nvGrpSpPr>
        <p:grpSpPr bwMode="auto">
          <a:xfrm>
            <a:off x="5562600" y="3810000"/>
            <a:ext cx="2971800" cy="487362"/>
            <a:chOff x="3456" y="557"/>
            <a:chExt cx="1872" cy="307"/>
          </a:xfrm>
        </p:grpSpPr>
        <p:sp>
          <p:nvSpPr>
            <p:cNvPr id="106" name="Line 166"/>
            <p:cNvSpPr>
              <a:spLocks noChangeShapeType="1"/>
            </p:cNvSpPr>
            <p:nvPr/>
          </p:nvSpPr>
          <p:spPr bwMode="auto">
            <a:xfrm>
              <a:off x="3456" y="864"/>
              <a:ext cx="18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Text Box 167"/>
            <p:cNvSpPr txBox="1">
              <a:spLocks noChangeArrowheads="1"/>
            </p:cNvSpPr>
            <p:nvPr/>
          </p:nvSpPr>
          <p:spPr bwMode="auto">
            <a:xfrm>
              <a:off x="3932" y="557"/>
              <a:ext cx="964"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a:t>
              </a:r>
              <a:r>
                <a:rPr lang="en-US" dirty="0" smtClean="0"/>
                <a:t>-2 </a:t>
              </a:r>
              <a:r>
                <a:rPr lang="en-US" dirty="0"/>
                <a:t>steps</a:t>
              </a:r>
            </a:p>
          </p:txBody>
        </p:sp>
      </p:grpSp>
      <p:grpSp>
        <p:nvGrpSpPr>
          <p:cNvPr id="112" name="Group 111"/>
          <p:cNvGrpSpPr/>
          <p:nvPr/>
        </p:nvGrpSpPr>
        <p:grpSpPr>
          <a:xfrm>
            <a:off x="5991703" y="5795963"/>
            <a:ext cx="2411412" cy="604837"/>
            <a:chOff x="6046788" y="1604963"/>
            <a:chExt cx="2411412" cy="604837"/>
          </a:xfrm>
        </p:grpSpPr>
        <p:sp>
          <p:nvSpPr>
            <p:cNvPr id="11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1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19"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20"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21"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sp>
        <p:nvSpPr>
          <p:cNvPr id="101" name="Text Box 107"/>
          <p:cNvSpPr txBox="1">
            <a:spLocks noChangeArrowheads="1"/>
          </p:cNvSpPr>
          <p:nvPr/>
        </p:nvSpPr>
        <p:spPr bwMode="auto">
          <a:xfrm>
            <a:off x="257060" y="990600"/>
            <a:ext cx="3657600" cy="132343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What you’ll notice is that each time we partition, we remove </a:t>
            </a:r>
            <a:r>
              <a:rPr lang="en-US" sz="2000" dirty="0" smtClean="0">
                <a:solidFill>
                  <a:srgbClr val="FF0000"/>
                </a:solidFill>
              </a:rPr>
              <a:t>only one item</a:t>
            </a:r>
            <a:r>
              <a:rPr lang="en-US" sz="2000" dirty="0" smtClean="0"/>
              <a:t> off the left side!</a:t>
            </a:r>
            <a:endParaRPr lang="en-US" sz="2000" dirty="0"/>
          </a:p>
        </p:txBody>
      </p:sp>
      <p:sp>
        <p:nvSpPr>
          <p:cNvPr id="113" name="Text Box 107"/>
          <p:cNvSpPr txBox="1">
            <a:spLocks noChangeArrowheads="1"/>
          </p:cNvSpPr>
          <p:nvPr/>
        </p:nvSpPr>
        <p:spPr bwMode="auto">
          <a:xfrm>
            <a:off x="371360" y="2392531"/>
            <a:ext cx="3429000"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And if we only remove </a:t>
            </a:r>
            <a:br>
              <a:rPr lang="en-US" sz="2000" dirty="0" smtClean="0"/>
            </a:br>
            <a:r>
              <a:rPr lang="en-US" sz="2000" dirty="0" smtClean="0"/>
              <a:t>one item off the </a:t>
            </a:r>
            <a:br>
              <a:rPr lang="en-US" sz="2000" dirty="0" smtClean="0"/>
            </a:br>
            <a:r>
              <a:rPr lang="en-US" sz="2000" dirty="0" smtClean="0"/>
              <a:t>left side each time… </a:t>
            </a:r>
            <a:endParaRPr lang="en-US" sz="2000" dirty="0"/>
          </a:p>
        </p:txBody>
      </p:sp>
      <p:sp>
        <p:nvSpPr>
          <p:cNvPr id="123" name="Text Box 107"/>
          <p:cNvSpPr txBox="1">
            <a:spLocks noChangeArrowheads="1"/>
          </p:cNvSpPr>
          <p:nvPr/>
        </p:nvSpPr>
        <p:spPr bwMode="auto">
          <a:xfrm>
            <a:off x="257060" y="3519901"/>
            <a:ext cx="3657600" cy="132343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We’re going to have to go through this </a:t>
            </a:r>
            <a:r>
              <a:rPr lang="en-US" sz="2000" dirty="0" smtClean="0">
                <a:solidFill>
                  <a:srgbClr val="6600CC"/>
                </a:solidFill>
              </a:rPr>
              <a:t>partitioning</a:t>
            </a:r>
            <a:r>
              <a:rPr lang="en-US" sz="2000" dirty="0" smtClean="0"/>
              <a:t> process </a:t>
            </a:r>
            <a:r>
              <a:rPr lang="en-US" sz="2000" dirty="0" smtClean="0">
                <a:solidFill>
                  <a:srgbClr val="FF0000"/>
                </a:solidFill>
              </a:rPr>
              <a:t>n times</a:t>
            </a:r>
            <a:r>
              <a:rPr lang="en-US" sz="2000" dirty="0"/>
              <a:t> </a:t>
            </a:r>
            <a:r>
              <a:rPr lang="en-US" sz="2000" dirty="0" smtClean="0"/>
              <a:t>to process the entire array!</a:t>
            </a:r>
            <a:endParaRPr lang="en-US" sz="2000" dirty="0"/>
          </a:p>
        </p:txBody>
      </p:sp>
      <p:grpSp>
        <p:nvGrpSpPr>
          <p:cNvPr id="124" name="Group 177"/>
          <p:cNvGrpSpPr>
            <a:grpSpLocks/>
          </p:cNvGrpSpPr>
          <p:nvPr/>
        </p:nvGrpSpPr>
        <p:grpSpPr bwMode="auto">
          <a:xfrm>
            <a:off x="3659187" y="1371600"/>
            <a:ext cx="989013" cy="5105400"/>
            <a:chOff x="2209" y="864"/>
            <a:chExt cx="623" cy="3216"/>
          </a:xfrm>
        </p:grpSpPr>
        <p:sp>
          <p:nvSpPr>
            <p:cNvPr id="125" name="Line 175"/>
            <p:cNvSpPr>
              <a:spLocks noChangeShapeType="1"/>
            </p:cNvSpPr>
            <p:nvPr/>
          </p:nvSpPr>
          <p:spPr bwMode="auto">
            <a:xfrm>
              <a:off x="2496" y="864"/>
              <a:ext cx="0" cy="321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176"/>
            <p:cNvSpPr txBox="1">
              <a:spLocks noChangeArrowheads="1"/>
            </p:cNvSpPr>
            <p:nvPr/>
          </p:nvSpPr>
          <p:spPr bwMode="auto">
            <a:xfrm>
              <a:off x="2209" y="1877"/>
              <a:ext cx="623" cy="523"/>
            </a:xfrm>
            <a:prstGeom prst="rect">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dirty="0" smtClean="0">
                  <a:solidFill>
                    <a:schemeClr val="accent2"/>
                  </a:solidFill>
                </a:rPr>
                <a:t>n</a:t>
              </a:r>
              <a:endParaRPr lang="en-US" dirty="0">
                <a:solidFill>
                  <a:schemeClr val="accent2"/>
                </a:solidFill>
              </a:endParaRPr>
            </a:p>
            <a:p>
              <a:pPr algn="ctr"/>
              <a:r>
                <a:rPr lang="en-US" dirty="0">
                  <a:solidFill>
                    <a:schemeClr val="accent2"/>
                  </a:solidFill>
                </a:rPr>
                <a:t>levels</a:t>
              </a:r>
            </a:p>
          </p:txBody>
        </p:sp>
      </p:grpSp>
      <p:sp>
        <p:nvSpPr>
          <p:cNvPr id="127" name="Text Box 107"/>
          <p:cNvSpPr txBox="1">
            <a:spLocks noChangeArrowheads="1"/>
          </p:cNvSpPr>
          <p:nvPr/>
        </p:nvSpPr>
        <p:spPr bwMode="auto">
          <a:xfrm>
            <a:off x="180860" y="4960718"/>
            <a:ext cx="4001293"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And if the partition algorithm requires </a:t>
            </a:r>
            <a:r>
              <a:rPr lang="en-US" sz="2000" dirty="0" smtClean="0">
                <a:solidFill>
                  <a:srgbClr val="FF0000"/>
                </a:solidFill>
              </a:rPr>
              <a:t>~n steps </a:t>
            </a:r>
            <a:r>
              <a:rPr lang="en-US" sz="2000" dirty="0" smtClean="0"/>
              <a:t>at </a:t>
            </a:r>
            <a:r>
              <a:rPr lang="en-US" sz="2000" dirty="0" smtClean="0">
                <a:solidFill>
                  <a:srgbClr val="6600CC"/>
                </a:solidFill>
              </a:rPr>
              <a:t>each level</a:t>
            </a:r>
            <a:r>
              <a:rPr lang="en-US" sz="2000" dirty="0" smtClean="0"/>
              <a:t>…</a:t>
            </a:r>
            <a:endParaRPr lang="en-US" sz="2000" dirty="0"/>
          </a:p>
        </p:txBody>
      </p:sp>
      <p:sp>
        <p:nvSpPr>
          <p:cNvPr id="128" name="Text Box 107"/>
          <p:cNvSpPr txBox="1">
            <a:spLocks noChangeArrowheads="1"/>
          </p:cNvSpPr>
          <p:nvPr/>
        </p:nvSpPr>
        <p:spPr bwMode="auto">
          <a:xfrm>
            <a:off x="182696" y="5562600"/>
            <a:ext cx="4001293" cy="9541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And we go </a:t>
            </a:r>
            <a:r>
              <a:rPr lang="en-US" sz="2000" dirty="0" smtClean="0">
                <a:solidFill>
                  <a:srgbClr val="FF3300"/>
                </a:solidFill>
              </a:rPr>
              <a:t>n levels deep</a:t>
            </a:r>
            <a:r>
              <a:rPr lang="en-US" sz="2000" dirty="0" smtClean="0"/>
              <a:t>…</a:t>
            </a:r>
          </a:p>
          <a:p>
            <a:pPr algn="ctr"/>
            <a:r>
              <a:rPr lang="en-US" sz="1600" dirty="0" smtClean="0"/>
              <a:t/>
            </a:r>
            <a:br>
              <a:rPr lang="en-US" sz="1600" dirty="0" smtClean="0"/>
            </a:br>
            <a:r>
              <a:rPr lang="en-US" sz="2000" dirty="0" smtClean="0"/>
              <a:t>Then our algorithm is O(</a:t>
            </a:r>
            <a:r>
              <a:rPr lang="en-US" sz="2000" dirty="0" smtClean="0">
                <a:solidFill>
                  <a:srgbClr val="FF0000"/>
                </a:solidFill>
              </a:rPr>
              <a:t>n</a:t>
            </a:r>
            <a:r>
              <a:rPr lang="en-US" sz="2000" b="1" baseline="30000" dirty="0" smtClean="0">
                <a:solidFill>
                  <a:srgbClr val="FF0000"/>
                </a:solidFill>
              </a:rPr>
              <a:t>2</a:t>
            </a:r>
            <a:r>
              <a:rPr lang="en-US" sz="2000" dirty="0" smtClean="0"/>
              <a:t>)!</a:t>
            </a:r>
            <a:endParaRPr lang="en-US" sz="2000" dirty="0"/>
          </a:p>
        </p:txBody>
      </p:sp>
      <p:cxnSp>
        <p:nvCxnSpPr>
          <p:cNvPr id="4" name="Straight Arrow Connector 3"/>
          <p:cNvCxnSpPr/>
          <p:nvPr/>
        </p:nvCxnSpPr>
        <p:spPr bwMode="auto">
          <a:xfrm flipV="1">
            <a:off x="4419600" y="2057400"/>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Arrow Connector 128"/>
          <p:cNvCxnSpPr/>
          <p:nvPr/>
        </p:nvCxnSpPr>
        <p:spPr bwMode="auto">
          <a:xfrm flipV="1">
            <a:off x="4914900" y="3570272"/>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Arrow Connector 129"/>
          <p:cNvCxnSpPr/>
          <p:nvPr/>
        </p:nvCxnSpPr>
        <p:spPr bwMode="auto">
          <a:xfrm flipV="1">
            <a:off x="5426132" y="4978892"/>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Arrow Connector 130"/>
          <p:cNvCxnSpPr/>
          <p:nvPr/>
        </p:nvCxnSpPr>
        <p:spPr bwMode="auto">
          <a:xfrm flipV="1">
            <a:off x="5807132" y="6272480"/>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2" name="Group 168"/>
          <p:cNvGrpSpPr>
            <a:grpSpLocks/>
          </p:cNvGrpSpPr>
          <p:nvPr/>
        </p:nvGrpSpPr>
        <p:grpSpPr bwMode="auto">
          <a:xfrm>
            <a:off x="5848350" y="5159566"/>
            <a:ext cx="2686050" cy="487362"/>
            <a:chOff x="3636" y="557"/>
            <a:chExt cx="1692" cy="307"/>
          </a:xfrm>
        </p:grpSpPr>
        <p:sp>
          <p:nvSpPr>
            <p:cNvPr id="133" name="Line 166"/>
            <p:cNvSpPr>
              <a:spLocks noChangeShapeType="1"/>
            </p:cNvSpPr>
            <p:nvPr/>
          </p:nvSpPr>
          <p:spPr bwMode="auto">
            <a:xfrm>
              <a:off x="3636" y="864"/>
              <a:ext cx="16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Text Box 167"/>
            <p:cNvSpPr txBox="1">
              <a:spLocks noChangeArrowheads="1"/>
            </p:cNvSpPr>
            <p:nvPr/>
          </p:nvSpPr>
          <p:spPr bwMode="auto">
            <a:xfrm>
              <a:off x="4028" y="557"/>
              <a:ext cx="964"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n-3 </a:t>
              </a:r>
              <a:r>
                <a:rPr lang="en-US" dirty="0"/>
                <a:t>steps</a:t>
              </a:r>
            </a:p>
          </p:txBody>
        </p:sp>
      </p:grpSp>
    </p:spTree>
    <p:extLst>
      <p:ext uri="{BB962C8B-B14F-4D97-AF65-F5344CB8AC3E}">
        <p14:creationId xmlns:p14="http://schemas.microsoft.com/office/powerpoint/2010/main" val="168797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wipe(down)">
                                      <p:cBhvr>
                                        <p:cTn id="16" dur="500"/>
                                        <p:tgtEl>
                                          <p:spTgt spid="1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0"/>
                                        </p:tgtEl>
                                        <p:attrNameLst>
                                          <p:attrName>style.visibility</p:attrName>
                                        </p:attrNameLst>
                                      </p:cBhvr>
                                      <p:to>
                                        <p:strVal val="visible"/>
                                      </p:to>
                                    </p:set>
                                    <p:animEffect transition="in" filter="wipe(down)">
                                      <p:cBhvr>
                                        <p:cTn id="21" dur="500"/>
                                        <p:tgtEl>
                                          <p:spTgt spid="1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wipe(down)">
                                      <p:cBhvr>
                                        <p:cTn id="26" dur="500"/>
                                        <p:tgtEl>
                                          <p:spTgt spid="13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up)">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2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6" presetClass="emph" presetSubtype="0" repeatCount="3000" fill="hold" nodeType="clickEffect">
                                  <p:stCondLst>
                                    <p:cond delay="0"/>
                                  </p:stCondLst>
                                  <p:childTnLst>
                                    <p:animEffect transition="out" filter="fade">
                                      <p:cBhvr>
                                        <p:cTn id="57" dur="500" tmFilter="0, 0; .2, .5; .8, .5; 1, 0"/>
                                        <p:tgtEl>
                                          <p:spTgt spid="116"/>
                                        </p:tgtEl>
                                      </p:cBhvr>
                                    </p:animEffect>
                                    <p:animScale>
                                      <p:cBhvr>
                                        <p:cTn id="58" dur="250" autoRev="1" fill="hold"/>
                                        <p:tgtEl>
                                          <p:spTgt spid="116"/>
                                        </p:tgtEl>
                                      </p:cBhvr>
                                      <p:by x="105000" y="105000"/>
                                    </p:animScale>
                                  </p:childTnLst>
                                </p:cTn>
                              </p:par>
                              <p:par>
                                <p:cTn id="59" presetID="26" presetClass="emph" presetSubtype="0" repeatCount="3000" fill="hold" nodeType="withEffect">
                                  <p:stCondLst>
                                    <p:cond delay="0"/>
                                  </p:stCondLst>
                                  <p:childTnLst>
                                    <p:animEffect transition="out" filter="fade">
                                      <p:cBhvr>
                                        <p:cTn id="60" dur="500" tmFilter="0, 0; .2, .5; .8, .5; 1, 0"/>
                                        <p:tgtEl>
                                          <p:spTgt spid="105"/>
                                        </p:tgtEl>
                                      </p:cBhvr>
                                    </p:animEffect>
                                    <p:animScale>
                                      <p:cBhvr>
                                        <p:cTn id="61" dur="250" autoRev="1" fill="hold"/>
                                        <p:tgtEl>
                                          <p:spTgt spid="105"/>
                                        </p:tgtEl>
                                      </p:cBhvr>
                                      <p:by x="105000" y="105000"/>
                                    </p:animScale>
                                  </p:childTnLst>
                                </p:cTn>
                              </p:par>
                              <p:par>
                                <p:cTn id="62" presetID="26" presetClass="emph" presetSubtype="0" repeatCount="3000" fill="hold" nodeType="withEffect">
                                  <p:stCondLst>
                                    <p:cond delay="0"/>
                                  </p:stCondLst>
                                  <p:childTnLst>
                                    <p:animEffect transition="out" filter="fade">
                                      <p:cBhvr>
                                        <p:cTn id="63" dur="500" tmFilter="0, 0; .2, .5; .8, .5; 1, 0"/>
                                        <p:tgtEl>
                                          <p:spTgt spid="132"/>
                                        </p:tgtEl>
                                      </p:cBhvr>
                                    </p:animEffect>
                                    <p:animScale>
                                      <p:cBhvr>
                                        <p:cTn id="64" dur="250" autoRev="1" fill="hold"/>
                                        <p:tgtEl>
                                          <p:spTgt spid="132"/>
                                        </p:tgtEl>
                                      </p:cBhvr>
                                      <p:by x="105000" y="105000"/>
                                    </p:animScale>
                                  </p:childTnLst>
                                </p:cTn>
                              </p:par>
                              <p:par>
                                <p:cTn id="65" presetID="26" presetClass="emph" presetSubtype="0" repeatCount="3000" fill="hold" nodeType="withEffect">
                                  <p:stCondLst>
                                    <p:cond delay="0"/>
                                  </p:stCondLst>
                                  <p:childTnLst>
                                    <p:animEffect transition="out" filter="fade">
                                      <p:cBhvr>
                                        <p:cTn id="66" dur="500" tmFilter="0, 0; .2, .5; .8, .5; 1, 0"/>
                                        <p:tgtEl>
                                          <p:spTgt spid="525480"/>
                                        </p:tgtEl>
                                      </p:cBhvr>
                                    </p:animEffect>
                                    <p:animScale>
                                      <p:cBhvr>
                                        <p:cTn id="67" dur="250" autoRev="1" fill="hold"/>
                                        <p:tgtEl>
                                          <p:spTgt spid="525480"/>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28">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6" presetClass="emph" presetSubtype="0" repeatCount="3000" fill="hold" nodeType="clickEffect">
                                  <p:stCondLst>
                                    <p:cond delay="0"/>
                                  </p:stCondLst>
                                  <p:childTnLst>
                                    <p:animEffect transition="out" filter="fade">
                                      <p:cBhvr>
                                        <p:cTn id="75" dur="500" tmFilter="0, 0; .2, .5; .8, .5; 1, 0"/>
                                        <p:tgtEl>
                                          <p:spTgt spid="124"/>
                                        </p:tgtEl>
                                      </p:cBhvr>
                                    </p:animEffect>
                                    <p:animScale>
                                      <p:cBhvr>
                                        <p:cTn id="76" dur="250" autoRev="1" fill="hold"/>
                                        <p:tgtEl>
                                          <p:spTgt spid="124"/>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1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utoUpdateAnimBg="0"/>
      <p:bldP spid="113" grpId="0" autoUpdateAnimBg="0"/>
      <p:bldP spid="123" grpId="0" autoUpdateAnimBg="0"/>
      <p:bldP spid="127" grpId="0" autoUpdateAnimBg="0"/>
      <p:bldP spid="128"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F5C245-48A7-47F7-A04B-4CB0999FDBB1}" type="slidenum">
              <a:rPr lang="en-US"/>
              <a:pPr/>
              <a:t>15</a:t>
            </a:fld>
            <a:endParaRPr lang="en-US"/>
          </a:p>
        </p:txBody>
      </p:sp>
      <p:sp>
        <p:nvSpPr>
          <p:cNvPr id="631810" name="Rectangle 2"/>
          <p:cNvSpPr>
            <a:spLocks noGrp="1" noChangeArrowheads="1"/>
          </p:cNvSpPr>
          <p:nvPr>
            <p:ph type="title"/>
          </p:nvPr>
        </p:nvSpPr>
        <p:spPr/>
        <p:txBody>
          <a:bodyPr/>
          <a:lstStyle/>
          <a:p>
            <a:r>
              <a:rPr lang="en-US" sz="4000" dirty="0" smtClean="0"/>
              <a:t>Other Quicksort </a:t>
            </a:r>
            <a:r>
              <a:rPr lang="en-US" sz="4000" dirty="0"/>
              <a:t>Worst Cases?</a:t>
            </a:r>
          </a:p>
        </p:txBody>
      </p:sp>
      <p:sp>
        <p:nvSpPr>
          <p:cNvPr id="631813" name="Text Box 5"/>
          <p:cNvSpPr txBox="1">
            <a:spLocks noChangeArrowheads="1"/>
          </p:cNvSpPr>
          <p:nvPr/>
        </p:nvSpPr>
        <p:spPr bwMode="auto">
          <a:xfrm>
            <a:off x="550863" y="1371600"/>
            <a:ext cx="77724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So, as you can see, an array that’s </a:t>
            </a:r>
            <a:r>
              <a:rPr lang="en-US" dirty="0">
                <a:solidFill>
                  <a:schemeClr val="accent2"/>
                </a:solidFill>
              </a:rPr>
              <a:t>mostly in order</a:t>
            </a:r>
            <a:r>
              <a:rPr lang="en-US" dirty="0">
                <a:solidFill>
                  <a:schemeClr val="tx1"/>
                </a:solidFill>
              </a:rPr>
              <a:t> will require an average of </a:t>
            </a:r>
            <a:r>
              <a:rPr lang="en-US" dirty="0">
                <a:solidFill>
                  <a:srgbClr val="FF0000"/>
                </a:solidFill>
              </a:rPr>
              <a:t>N</a:t>
            </a:r>
            <a:r>
              <a:rPr lang="en-US" b="1" baseline="30000" dirty="0">
                <a:solidFill>
                  <a:srgbClr val="FF0000"/>
                </a:solidFill>
              </a:rPr>
              <a:t>2</a:t>
            </a:r>
            <a:r>
              <a:rPr lang="en-US" dirty="0">
                <a:solidFill>
                  <a:srgbClr val="FF0000"/>
                </a:solidFill>
              </a:rPr>
              <a:t> steps</a:t>
            </a:r>
            <a:r>
              <a:rPr lang="en-US" dirty="0">
                <a:solidFill>
                  <a:schemeClr val="tx1"/>
                </a:solidFill>
              </a:rPr>
              <a:t>!</a:t>
            </a:r>
          </a:p>
        </p:txBody>
      </p:sp>
      <p:sp>
        <p:nvSpPr>
          <p:cNvPr id="631814" name="Text Box 6"/>
          <p:cNvSpPr txBox="1">
            <a:spLocks noChangeArrowheads="1"/>
          </p:cNvSpPr>
          <p:nvPr/>
        </p:nvSpPr>
        <p:spPr bwMode="auto">
          <a:xfrm>
            <a:off x="550863" y="2590800"/>
            <a:ext cx="77724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As you can probably guess, </a:t>
            </a:r>
            <a:r>
              <a:rPr lang="en-US" dirty="0">
                <a:solidFill>
                  <a:srgbClr val="6600CC"/>
                </a:solidFill>
              </a:rPr>
              <a:t>Quicksort</a:t>
            </a:r>
            <a:r>
              <a:rPr lang="en-US" dirty="0">
                <a:solidFill>
                  <a:schemeClr val="tx1"/>
                </a:solidFill>
              </a:rPr>
              <a:t> also has the same problem with arrays that are in </a:t>
            </a:r>
            <a:r>
              <a:rPr lang="en-US" dirty="0">
                <a:solidFill>
                  <a:srgbClr val="FF0000"/>
                </a:solidFill>
              </a:rPr>
              <a:t>reverse order</a:t>
            </a:r>
            <a:r>
              <a:rPr lang="en-US" dirty="0">
                <a:solidFill>
                  <a:schemeClr val="tx1"/>
                </a:solidFill>
              </a:rPr>
              <a:t>!</a:t>
            </a:r>
          </a:p>
        </p:txBody>
      </p:sp>
      <p:sp>
        <p:nvSpPr>
          <p:cNvPr id="631816" name="Text Box 8"/>
          <p:cNvSpPr txBox="1">
            <a:spLocks noChangeArrowheads="1"/>
          </p:cNvSpPr>
          <p:nvPr/>
        </p:nvSpPr>
        <p:spPr bwMode="auto">
          <a:xfrm>
            <a:off x="685800" y="3871576"/>
            <a:ext cx="77724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So if you happen to know your data will be </a:t>
            </a:r>
            <a:r>
              <a:rPr lang="en-US" dirty="0" smtClean="0">
                <a:solidFill>
                  <a:schemeClr val="tx1"/>
                </a:solidFill>
              </a:rPr>
              <a:t/>
            </a:r>
            <a:br>
              <a:rPr lang="en-US" dirty="0" smtClean="0">
                <a:solidFill>
                  <a:schemeClr val="tx1"/>
                </a:solidFill>
              </a:rPr>
            </a:br>
            <a:r>
              <a:rPr lang="en-US" dirty="0" smtClean="0">
                <a:solidFill>
                  <a:srgbClr val="FF3300"/>
                </a:solidFill>
              </a:rPr>
              <a:t>mostly </a:t>
            </a:r>
            <a:r>
              <a:rPr lang="en-US" dirty="0">
                <a:solidFill>
                  <a:srgbClr val="FF3300"/>
                </a:solidFill>
              </a:rPr>
              <a:t>sorted </a:t>
            </a:r>
            <a:r>
              <a:rPr lang="en-US" dirty="0">
                <a:solidFill>
                  <a:schemeClr val="tx1"/>
                </a:solidFill>
              </a:rPr>
              <a:t>(or in </a:t>
            </a:r>
            <a:r>
              <a:rPr lang="en-US" dirty="0">
                <a:solidFill>
                  <a:srgbClr val="FF3300"/>
                </a:solidFill>
              </a:rPr>
              <a:t>reverse</a:t>
            </a:r>
            <a:r>
              <a:rPr lang="en-US" dirty="0">
                <a:solidFill>
                  <a:schemeClr val="tx1"/>
                </a:solidFill>
              </a:rPr>
              <a:t>) </a:t>
            </a:r>
            <a:r>
              <a:rPr lang="en-US" dirty="0">
                <a:solidFill>
                  <a:srgbClr val="FF3300"/>
                </a:solidFill>
              </a:rPr>
              <a:t>order</a:t>
            </a:r>
            <a:r>
              <a:rPr lang="en-US" dirty="0">
                <a:solidFill>
                  <a:schemeClr val="tx1"/>
                </a:solidFill>
              </a:rPr>
              <a:t>, avoid Quicksort!</a:t>
            </a:r>
          </a:p>
        </p:txBody>
      </p:sp>
      <p:grpSp>
        <p:nvGrpSpPr>
          <p:cNvPr id="2" name="Group 1"/>
          <p:cNvGrpSpPr/>
          <p:nvPr/>
        </p:nvGrpSpPr>
        <p:grpSpPr>
          <a:xfrm>
            <a:off x="-152400" y="4964757"/>
            <a:ext cx="7772400" cy="1740843"/>
            <a:chOff x="-260565" y="4806759"/>
            <a:chExt cx="7772400" cy="1740843"/>
          </a:xfrm>
        </p:grpSpPr>
        <p:sp>
          <p:nvSpPr>
            <p:cNvPr id="7" name="Text Box 8"/>
            <p:cNvSpPr txBox="1">
              <a:spLocks noChangeArrowheads="1"/>
            </p:cNvSpPr>
            <p:nvPr/>
          </p:nvSpPr>
          <p:spPr bwMode="auto">
            <a:xfrm>
              <a:off x="-260565" y="5375745"/>
              <a:ext cx="7772400"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smtClean="0">
                  <a:solidFill>
                    <a:schemeClr val="tx1"/>
                  </a:solidFill>
                </a:rPr>
                <a:t>It’s a </a:t>
              </a:r>
              <a:r>
                <a:rPr lang="en-US" dirty="0" smtClean="0">
                  <a:solidFill>
                    <a:srgbClr val="FF0000"/>
                  </a:solidFill>
                </a:rPr>
                <a:t>DOG</a:t>
              </a:r>
              <a:r>
                <a:rPr lang="en-US" dirty="0" smtClean="0">
                  <a:solidFill>
                    <a:schemeClr val="tx1"/>
                  </a:solidFill>
                </a:rPr>
                <a:t>!</a:t>
              </a:r>
              <a:endParaRPr lang="en-U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06759"/>
              <a:ext cx="2070420" cy="174084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1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18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18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3" grpId="0"/>
      <p:bldP spid="631814" grpId="0"/>
      <p:bldP spid="6318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QuickSort</a:t>
            </a:r>
            <a:r>
              <a:rPr lang="en-US" dirty="0" smtClean="0"/>
              <a:t> Questions</a:t>
            </a:r>
            <a:endParaRPr lang="en-US" dirty="0"/>
          </a:p>
        </p:txBody>
      </p:sp>
      <p:sp>
        <p:nvSpPr>
          <p:cNvPr id="3" name="Slide Number Placeholder 2"/>
          <p:cNvSpPr>
            <a:spLocks noGrp="1"/>
          </p:cNvSpPr>
          <p:nvPr>
            <p:ph type="sldNum" sz="quarter" idx="12"/>
          </p:nvPr>
        </p:nvSpPr>
        <p:spPr/>
        <p:txBody>
          <a:bodyPr/>
          <a:lstStyle/>
          <a:p>
            <a:fld id="{C38621DE-2D7F-44F3-B4E5-FDBBA24CB563}" type="slidenum">
              <a:rPr lang="en-US" smtClean="0"/>
              <a:pPr/>
              <a:t>16</a:t>
            </a:fld>
            <a:endParaRPr lang="en-US"/>
          </a:p>
        </p:txBody>
      </p:sp>
      <p:sp>
        <p:nvSpPr>
          <p:cNvPr id="5" name="Rectangle 4"/>
          <p:cNvSpPr/>
          <p:nvPr/>
        </p:nvSpPr>
        <p:spPr>
          <a:xfrm>
            <a:off x="809897" y="1055668"/>
            <a:ext cx="7733211" cy="5878532"/>
          </a:xfrm>
          <a:prstGeom prst="rect">
            <a:avLst/>
          </a:prstGeom>
        </p:spPr>
        <p:txBody>
          <a:bodyPr wrap="square">
            <a:spAutoFit/>
          </a:bodyPr>
          <a:lstStyle/>
          <a:p>
            <a:pPr algn="ctr"/>
            <a:endParaRPr lang="en-US" sz="2000" dirty="0"/>
          </a:p>
          <a:p>
            <a:pPr algn="ctr"/>
            <a:r>
              <a:rPr lang="en-US" sz="2800" dirty="0"/>
              <a:t>Can </a:t>
            </a:r>
            <a:r>
              <a:rPr lang="en-US" sz="2800" dirty="0" err="1" smtClean="0">
                <a:solidFill>
                  <a:schemeClr val="accent6">
                    <a:lumMod val="60000"/>
                    <a:lumOff val="40000"/>
                  </a:schemeClr>
                </a:solidFill>
              </a:rPr>
              <a:t>QuickSort</a:t>
            </a:r>
            <a:r>
              <a:rPr lang="en-US" sz="2800" dirty="0" smtClean="0">
                <a:solidFill>
                  <a:schemeClr val="accent6">
                    <a:lumMod val="60000"/>
                    <a:lumOff val="40000"/>
                  </a:schemeClr>
                </a:solidFill>
              </a:rPr>
              <a:t> </a:t>
            </a:r>
            <a:r>
              <a:rPr lang="en-US" sz="2800" dirty="0" smtClean="0"/>
              <a:t>be applied </a:t>
            </a:r>
            <a:r>
              <a:rPr lang="en-US" sz="2800" dirty="0"/>
              <a:t>easily to </a:t>
            </a:r>
            <a:r>
              <a:rPr lang="en-US" sz="2800" dirty="0" smtClean="0"/>
              <a:t/>
            </a:r>
            <a:br>
              <a:rPr lang="en-US" sz="2800" dirty="0" smtClean="0"/>
            </a:br>
            <a:r>
              <a:rPr lang="en-US" sz="2800" dirty="0" smtClean="0"/>
              <a:t>sort items within </a:t>
            </a:r>
            <a:r>
              <a:rPr lang="en-US" sz="2800" dirty="0"/>
              <a:t>a </a:t>
            </a:r>
            <a:r>
              <a:rPr lang="en-US" sz="2800" dirty="0">
                <a:solidFill>
                  <a:srgbClr val="FF0000"/>
                </a:solidFill>
              </a:rPr>
              <a:t>linked list</a:t>
            </a:r>
            <a:r>
              <a:rPr lang="en-US" sz="2800" dirty="0"/>
              <a:t>?</a:t>
            </a:r>
            <a:br>
              <a:rPr lang="en-US" sz="2800" dirty="0"/>
            </a:br>
            <a:endParaRPr lang="en-US" sz="2000" dirty="0"/>
          </a:p>
          <a:p>
            <a:pPr algn="ctr"/>
            <a:r>
              <a:rPr lang="en-US" sz="2800" dirty="0"/>
              <a:t>Is </a:t>
            </a:r>
            <a:r>
              <a:rPr lang="en-US" sz="2800" dirty="0" err="1" smtClean="0">
                <a:solidFill>
                  <a:schemeClr val="accent6">
                    <a:lumMod val="60000"/>
                    <a:lumOff val="40000"/>
                  </a:schemeClr>
                </a:solidFill>
              </a:rPr>
              <a:t>QuickSort</a:t>
            </a:r>
            <a:r>
              <a:rPr lang="en-US" sz="2800" dirty="0" smtClean="0">
                <a:solidFill>
                  <a:schemeClr val="accent6">
                    <a:lumMod val="60000"/>
                    <a:lumOff val="40000"/>
                  </a:schemeClr>
                </a:solidFill>
              </a:rPr>
              <a:t> </a:t>
            </a:r>
            <a:r>
              <a:rPr lang="en-US" sz="2800" dirty="0"/>
              <a:t>a “</a:t>
            </a:r>
            <a:r>
              <a:rPr lang="en-US" sz="2800" dirty="0">
                <a:solidFill>
                  <a:srgbClr val="FF0000"/>
                </a:solidFill>
              </a:rPr>
              <a:t>stable</a:t>
            </a:r>
            <a:r>
              <a:rPr lang="en-US" sz="2800" dirty="0"/>
              <a:t>” sort</a:t>
            </a:r>
            <a:r>
              <a:rPr lang="en-US" sz="2800" dirty="0" smtClean="0"/>
              <a:t>?</a:t>
            </a:r>
          </a:p>
          <a:p>
            <a:pPr algn="ctr"/>
            <a:endParaRPr lang="en-US" sz="2800" dirty="0"/>
          </a:p>
          <a:p>
            <a:pPr algn="ctr"/>
            <a:r>
              <a:rPr lang="en-US" sz="2800" dirty="0" smtClean="0"/>
              <a:t>Does </a:t>
            </a:r>
            <a:r>
              <a:rPr lang="en-US" sz="2800" dirty="0" err="1">
                <a:solidFill>
                  <a:schemeClr val="accent6">
                    <a:lumMod val="60000"/>
                    <a:lumOff val="40000"/>
                  </a:schemeClr>
                </a:solidFill>
              </a:rPr>
              <a:t>Q</a:t>
            </a:r>
            <a:r>
              <a:rPr lang="en-US" sz="2800" dirty="0" err="1" smtClean="0">
                <a:solidFill>
                  <a:schemeClr val="accent6">
                    <a:lumMod val="60000"/>
                    <a:lumOff val="40000"/>
                  </a:schemeClr>
                </a:solidFill>
              </a:rPr>
              <a:t>uickSort</a:t>
            </a:r>
            <a:r>
              <a:rPr lang="en-US" sz="2800" dirty="0" smtClean="0">
                <a:solidFill>
                  <a:schemeClr val="accent6">
                    <a:lumMod val="60000"/>
                    <a:lumOff val="40000"/>
                  </a:schemeClr>
                </a:solidFill>
              </a:rPr>
              <a:t> </a:t>
            </a:r>
            <a:r>
              <a:rPr lang="en-US" sz="2800" dirty="0" smtClean="0"/>
              <a:t>use </a:t>
            </a:r>
            <a:r>
              <a:rPr lang="en-US" sz="2800" dirty="0" smtClean="0">
                <a:solidFill>
                  <a:srgbClr val="FF0000"/>
                </a:solidFill>
              </a:rPr>
              <a:t>a fixed amount </a:t>
            </a:r>
            <a:br>
              <a:rPr lang="en-US" sz="2800" dirty="0" smtClean="0">
                <a:solidFill>
                  <a:srgbClr val="FF0000"/>
                </a:solidFill>
              </a:rPr>
            </a:br>
            <a:r>
              <a:rPr lang="en-US" sz="2800" dirty="0" smtClean="0">
                <a:solidFill>
                  <a:srgbClr val="FF0000"/>
                </a:solidFill>
              </a:rPr>
              <a:t>of RAM</a:t>
            </a:r>
            <a:r>
              <a:rPr lang="en-US" sz="2800" dirty="0" smtClean="0"/>
              <a:t>, or can it vary?</a:t>
            </a:r>
          </a:p>
          <a:p>
            <a:pPr algn="ctr"/>
            <a:endParaRPr lang="en-US" sz="2800" dirty="0"/>
          </a:p>
          <a:p>
            <a:pPr algn="ctr"/>
            <a:r>
              <a:rPr lang="en-US" sz="2800" dirty="0" smtClean="0"/>
              <a:t>Can </a:t>
            </a:r>
            <a:r>
              <a:rPr lang="en-US" sz="2800" dirty="0" err="1" smtClean="0">
                <a:solidFill>
                  <a:schemeClr val="accent6">
                    <a:lumMod val="60000"/>
                    <a:lumOff val="40000"/>
                  </a:schemeClr>
                </a:solidFill>
              </a:rPr>
              <a:t>QuickSort</a:t>
            </a:r>
            <a:r>
              <a:rPr lang="en-US" sz="2800" dirty="0" smtClean="0">
                <a:solidFill>
                  <a:schemeClr val="accent6">
                    <a:lumMod val="60000"/>
                    <a:lumOff val="40000"/>
                  </a:schemeClr>
                </a:solidFill>
              </a:rPr>
              <a:t> </a:t>
            </a:r>
            <a:r>
              <a:rPr lang="en-US" sz="2800" dirty="0" smtClean="0"/>
              <a:t>be </a:t>
            </a:r>
            <a:r>
              <a:rPr lang="en-US" sz="2800" dirty="0" smtClean="0">
                <a:solidFill>
                  <a:srgbClr val="FF0000"/>
                </a:solidFill>
              </a:rPr>
              <a:t>parallelized</a:t>
            </a:r>
            <a:r>
              <a:rPr lang="en-US" sz="2800" dirty="0" smtClean="0"/>
              <a:t> across multiple cores?</a:t>
            </a:r>
            <a:r>
              <a:rPr lang="en-US" sz="2800" dirty="0"/>
              <a:t/>
            </a:r>
            <a:br>
              <a:rPr lang="en-US" sz="2800" dirty="0"/>
            </a:br>
            <a:endParaRPr lang="en-US" sz="2800" dirty="0"/>
          </a:p>
          <a:p>
            <a:pPr algn="ctr"/>
            <a:r>
              <a:rPr lang="en-US" sz="2800" dirty="0">
                <a:solidFill>
                  <a:srgbClr val="FF0000"/>
                </a:solidFill>
              </a:rPr>
              <a:t>When</a:t>
            </a:r>
            <a:r>
              <a:rPr lang="en-US" sz="2800" dirty="0"/>
              <a:t> might you use </a:t>
            </a:r>
            <a:r>
              <a:rPr lang="en-US" sz="2800" dirty="0" err="1" smtClean="0">
                <a:solidFill>
                  <a:schemeClr val="accent6">
                    <a:lumMod val="60000"/>
                    <a:lumOff val="40000"/>
                  </a:schemeClr>
                </a:solidFill>
              </a:rPr>
              <a:t>QuickSort</a:t>
            </a:r>
            <a:r>
              <a:rPr lang="en-US" sz="2800" dirty="0"/>
              <a:t>? </a:t>
            </a:r>
            <a:br>
              <a:rPr lang="en-US" sz="2800" dirty="0"/>
            </a:br>
            <a:endParaRPr lang="en-US" sz="2800" dirty="0"/>
          </a:p>
        </p:txBody>
      </p:sp>
    </p:spTree>
    <p:extLst>
      <p:ext uri="{BB962C8B-B14F-4D97-AF65-F5344CB8AC3E}">
        <p14:creationId xmlns:p14="http://schemas.microsoft.com/office/powerpoint/2010/main" val="13443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B23BBC7E-F8D1-4914-8701-BD9CCC87F54B}" type="slidenum">
              <a:rPr lang="en-US"/>
              <a:pPr/>
              <a:t>17</a:t>
            </a:fld>
            <a:endParaRPr lang="en-US"/>
          </a:p>
        </p:txBody>
      </p:sp>
      <p:sp>
        <p:nvSpPr>
          <p:cNvPr id="512002" name="Rectangle 2"/>
          <p:cNvSpPr>
            <a:spLocks noGrp="1" noChangeArrowheads="1"/>
          </p:cNvSpPr>
          <p:nvPr>
            <p:ph type="title"/>
          </p:nvPr>
        </p:nvSpPr>
        <p:spPr>
          <a:xfrm>
            <a:off x="685800" y="-228600"/>
            <a:ext cx="7772400" cy="1143000"/>
          </a:xfrm>
        </p:spPr>
        <p:txBody>
          <a:bodyPr/>
          <a:lstStyle/>
          <a:p>
            <a:r>
              <a:rPr lang="en-US"/>
              <a:t>Mergesort</a:t>
            </a:r>
          </a:p>
        </p:txBody>
      </p:sp>
      <p:sp>
        <p:nvSpPr>
          <p:cNvPr id="512003" name="Text Box 3"/>
          <p:cNvSpPr txBox="1">
            <a:spLocks noChangeArrowheads="1"/>
          </p:cNvSpPr>
          <p:nvPr/>
        </p:nvSpPr>
        <p:spPr bwMode="auto">
          <a:xfrm>
            <a:off x="309563" y="914400"/>
            <a:ext cx="85312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 Mergesort is another extremely efficient sort – yet it’s pretty easy to understand.</a:t>
            </a:r>
          </a:p>
        </p:txBody>
      </p:sp>
      <p:sp>
        <p:nvSpPr>
          <p:cNvPr id="512131" name="Text Box 131"/>
          <p:cNvSpPr txBox="1">
            <a:spLocks noChangeArrowheads="1"/>
          </p:cNvSpPr>
          <p:nvPr/>
        </p:nvSpPr>
        <p:spPr bwMode="auto">
          <a:xfrm>
            <a:off x="255588" y="5694363"/>
            <a:ext cx="85312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But before we learn the </a:t>
            </a:r>
            <a:r>
              <a:rPr lang="en-US">
                <a:solidFill>
                  <a:srgbClr val="A50021"/>
                </a:solidFill>
              </a:rPr>
              <a:t>Mergesort</a:t>
            </a:r>
            <a:r>
              <a:rPr lang="en-US"/>
              <a:t>, we need to learn another algorithm called “</a:t>
            </a:r>
            <a:r>
              <a:rPr lang="en-US">
                <a:solidFill>
                  <a:srgbClr val="A50021"/>
                </a:solidFill>
              </a:rPr>
              <a:t>merge</a:t>
            </a:r>
            <a:r>
              <a:rPr lang="en-US"/>
              <a:t>”.</a:t>
            </a:r>
          </a:p>
        </p:txBody>
      </p:sp>
      <p:sp>
        <p:nvSpPr>
          <p:cNvPr id="512132" name="Text Box 132"/>
          <p:cNvSpPr txBox="1">
            <a:spLocks noChangeArrowheads="1"/>
          </p:cNvSpPr>
          <p:nvPr/>
        </p:nvSpPr>
        <p:spPr bwMode="auto">
          <a:xfrm>
            <a:off x="304800" y="2225675"/>
            <a:ext cx="85312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p>
        </p:txBody>
      </p:sp>
      <p:pic>
        <p:nvPicPr>
          <p:cNvPr id="512133" name="Picture 133"/>
          <p:cNvPicPr>
            <a:picLocks noChangeAspect="1" noChangeArrowheads="1"/>
          </p:cNvPicPr>
          <p:nvPr/>
        </p:nvPicPr>
        <p:blipFill>
          <a:blip r:embed="rId3">
            <a:extLst>
              <a:ext uri="{28A0092B-C50C-407E-A947-70E740481C1C}">
                <a14:useLocalDpi xmlns:a14="http://schemas.microsoft.com/office/drawing/2010/main" val="0"/>
              </a:ext>
            </a:extLst>
          </a:blip>
          <a:srcRect t="1872"/>
          <a:stretch>
            <a:fillRect/>
          </a:stretch>
        </p:blipFill>
        <p:spPr bwMode="auto">
          <a:xfrm>
            <a:off x="2967038" y="2136775"/>
            <a:ext cx="2882900" cy="28289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p:txBody>
          <a:bodyPr/>
          <a:lstStyle/>
          <a:p>
            <a:fld id="{84023EDB-EF81-4DA0-9101-1E93948FDF67}" type="slidenum">
              <a:rPr lang="en-US"/>
              <a:pPr/>
              <a:t>18</a:t>
            </a:fld>
            <a:endParaRPr lang="en-US"/>
          </a:p>
        </p:txBody>
      </p:sp>
      <p:sp>
        <p:nvSpPr>
          <p:cNvPr id="661532" name="Text Box 28"/>
          <p:cNvSpPr txBox="1">
            <a:spLocks noChangeArrowheads="1"/>
          </p:cNvSpPr>
          <p:nvPr/>
        </p:nvSpPr>
        <p:spPr bwMode="auto">
          <a:xfrm>
            <a:off x="4006850" y="4538663"/>
            <a:ext cx="5032375" cy="2165350"/>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700">
                <a:solidFill>
                  <a:srgbClr val="0000CC"/>
                </a:solidFill>
              </a:rPr>
              <a:t>1. Initialize counter variables i1, i2 to zero</a:t>
            </a:r>
          </a:p>
          <a:p>
            <a:r>
              <a:rPr lang="en-US" sz="1700">
                <a:solidFill>
                  <a:srgbClr val="0000CC"/>
                </a:solidFill>
              </a:rPr>
              <a:t>2. While there are more items to copy…</a:t>
            </a:r>
          </a:p>
          <a:p>
            <a:r>
              <a:rPr lang="en-US" sz="1700">
                <a:solidFill>
                  <a:srgbClr val="0000CC"/>
                </a:solidFill>
              </a:rPr>
              <a:t>    If A1[i1] is less than A2[i2]</a:t>
            </a:r>
          </a:p>
          <a:p>
            <a:r>
              <a:rPr lang="en-US" sz="1700">
                <a:solidFill>
                  <a:srgbClr val="0000CC"/>
                </a:solidFill>
              </a:rPr>
              <a:t>         Copy A1[i1] to output array B and i1++</a:t>
            </a:r>
          </a:p>
          <a:p>
            <a:r>
              <a:rPr lang="en-US" sz="1700">
                <a:solidFill>
                  <a:srgbClr val="0000CC"/>
                </a:solidFill>
              </a:rPr>
              <a:t>    Else </a:t>
            </a:r>
          </a:p>
          <a:p>
            <a:r>
              <a:rPr lang="en-US" sz="1700">
                <a:solidFill>
                  <a:srgbClr val="0000CC"/>
                </a:solidFill>
              </a:rPr>
              <a:t>         Copy A2[i2] to output array B and i2++</a:t>
            </a:r>
          </a:p>
          <a:p>
            <a:r>
              <a:rPr lang="en-US" sz="1700">
                <a:solidFill>
                  <a:srgbClr val="0000CC"/>
                </a:solidFill>
              </a:rPr>
              <a:t>3. If either array runs out, copy the entire </a:t>
            </a:r>
            <a:br>
              <a:rPr lang="en-US" sz="1700">
                <a:solidFill>
                  <a:srgbClr val="0000CC"/>
                </a:solidFill>
              </a:rPr>
            </a:br>
            <a:r>
              <a:rPr lang="en-US" sz="1700">
                <a:solidFill>
                  <a:srgbClr val="0000CC"/>
                </a:solidFill>
              </a:rPr>
              <a:t>    contents of the other array over</a:t>
            </a:r>
          </a:p>
        </p:txBody>
      </p:sp>
      <p:pic>
        <p:nvPicPr>
          <p:cNvPr id="66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97075"/>
            <a:ext cx="3127375" cy="2087563"/>
          </a:xfrm>
          <a:prstGeom prst="rect">
            <a:avLst/>
          </a:prstGeom>
          <a:noFill/>
          <a:extLst>
            <a:ext uri="{909E8E84-426E-40DD-AFC4-6F175D3DCCD1}">
              <a14:hiddenFill xmlns:a14="http://schemas.microsoft.com/office/drawing/2010/main">
                <a:solidFill>
                  <a:srgbClr val="FFFFFF"/>
                </a:solidFill>
              </a14:hiddenFill>
            </a:ext>
          </a:extLst>
        </p:spPr>
      </p:pic>
      <p:sp>
        <p:nvSpPr>
          <p:cNvPr id="661507" name="Rectangle 3"/>
          <p:cNvSpPr>
            <a:spLocks noGrp="1" noChangeArrowheads="1"/>
          </p:cNvSpPr>
          <p:nvPr>
            <p:ph type="title"/>
          </p:nvPr>
        </p:nvSpPr>
        <p:spPr>
          <a:xfrm>
            <a:off x="685800" y="-228600"/>
            <a:ext cx="7772400" cy="1143000"/>
          </a:xfrm>
        </p:spPr>
        <p:txBody>
          <a:bodyPr/>
          <a:lstStyle/>
          <a:p>
            <a:r>
              <a:rPr lang="en-US"/>
              <a:t>Mergesort</a:t>
            </a:r>
          </a:p>
        </p:txBody>
      </p:sp>
      <p:sp>
        <p:nvSpPr>
          <p:cNvPr id="661509" name="Text Box 5"/>
          <p:cNvSpPr txBox="1">
            <a:spLocks noChangeArrowheads="1"/>
          </p:cNvSpPr>
          <p:nvPr/>
        </p:nvSpPr>
        <p:spPr bwMode="auto">
          <a:xfrm>
            <a:off x="449263" y="857250"/>
            <a:ext cx="85312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1"/>
                </a:solidFill>
              </a:rPr>
              <a:t>The basic </a:t>
            </a:r>
            <a:r>
              <a:rPr lang="en-US">
                <a:solidFill>
                  <a:srgbClr val="A50021"/>
                </a:solidFill>
              </a:rPr>
              <a:t>merge</a:t>
            </a:r>
            <a:r>
              <a:rPr lang="en-US"/>
              <a:t> algorithm takes </a:t>
            </a:r>
            <a:r>
              <a:rPr lang="en-US">
                <a:solidFill>
                  <a:srgbClr val="006666"/>
                </a:solidFill>
              </a:rPr>
              <a:t>two-presorted arrays</a:t>
            </a:r>
            <a:r>
              <a:rPr lang="en-US"/>
              <a:t> as inputs and </a:t>
            </a:r>
            <a:r>
              <a:rPr lang="en-US">
                <a:solidFill>
                  <a:srgbClr val="006666"/>
                </a:solidFill>
              </a:rPr>
              <a:t>outputs a combined, third sorted array</a:t>
            </a:r>
            <a:r>
              <a:rPr lang="en-US"/>
              <a:t>.</a:t>
            </a:r>
          </a:p>
        </p:txBody>
      </p:sp>
      <p:pic>
        <p:nvPicPr>
          <p:cNvPr id="6615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 y="1905000"/>
            <a:ext cx="3124200" cy="1981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61511" name="Group 7"/>
          <p:cNvGrpSpPr>
            <a:grpSpLocks/>
          </p:cNvGrpSpPr>
          <p:nvPr/>
        </p:nvGrpSpPr>
        <p:grpSpPr bwMode="auto">
          <a:xfrm>
            <a:off x="876300" y="2087563"/>
            <a:ext cx="2833688" cy="1730375"/>
            <a:chOff x="912" y="814"/>
            <a:chExt cx="3483" cy="2264"/>
          </a:xfrm>
        </p:grpSpPr>
        <p:sp>
          <p:nvSpPr>
            <p:cNvPr id="661512" name="Rectangle 8"/>
            <p:cNvSpPr>
              <a:spLocks noChangeArrowheads="1"/>
            </p:cNvSpPr>
            <p:nvPr/>
          </p:nvSpPr>
          <p:spPr bwMode="auto">
            <a:xfrm>
              <a:off x="929" y="864"/>
              <a:ext cx="3464" cy="2214"/>
            </a:xfrm>
            <a:prstGeom prst="rect">
              <a:avLst/>
            </a:prstGeom>
            <a:solidFill>
              <a:srgbClr val="1F1F1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3" name="Line 9"/>
            <p:cNvSpPr>
              <a:spLocks noChangeShapeType="1"/>
            </p:cNvSpPr>
            <p:nvPr/>
          </p:nvSpPr>
          <p:spPr bwMode="auto">
            <a:xfrm>
              <a:off x="912" y="864"/>
              <a:ext cx="16" cy="15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4" name="Line 10"/>
            <p:cNvSpPr>
              <a:spLocks noChangeShapeType="1"/>
            </p:cNvSpPr>
            <p:nvPr/>
          </p:nvSpPr>
          <p:spPr bwMode="auto">
            <a:xfrm flipH="1">
              <a:off x="4386" y="814"/>
              <a:ext cx="9" cy="1508"/>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615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422775"/>
            <a:ext cx="3124200" cy="1981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61516" name="Group 12"/>
          <p:cNvGrpSpPr>
            <a:grpSpLocks/>
          </p:cNvGrpSpPr>
          <p:nvPr/>
        </p:nvGrpSpPr>
        <p:grpSpPr bwMode="auto">
          <a:xfrm>
            <a:off x="879475" y="4605338"/>
            <a:ext cx="2833688" cy="1730375"/>
            <a:chOff x="912" y="814"/>
            <a:chExt cx="3483" cy="2264"/>
          </a:xfrm>
        </p:grpSpPr>
        <p:sp>
          <p:nvSpPr>
            <p:cNvPr id="661517" name="Rectangle 13"/>
            <p:cNvSpPr>
              <a:spLocks noChangeArrowheads="1"/>
            </p:cNvSpPr>
            <p:nvPr/>
          </p:nvSpPr>
          <p:spPr bwMode="auto">
            <a:xfrm>
              <a:off x="929" y="864"/>
              <a:ext cx="3464" cy="2214"/>
            </a:xfrm>
            <a:prstGeom prst="rect">
              <a:avLst/>
            </a:prstGeom>
            <a:solidFill>
              <a:srgbClr val="1F1F1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8" name="Line 14"/>
            <p:cNvSpPr>
              <a:spLocks noChangeShapeType="1"/>
            </p:cNvSpPr>
            <p:nvPr/>
          </p:nvSpPr>
          <p:spPr bwMode="auto">
            <a:xfrm>
              <a:off x="912" y="864"/>
              <a:ext cx="16" cy="15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9" name="Line 15"/>
            <p:cNvSpPr>
              <a:spLocks noChangeShapeType="1"/>
            </p:cNvSpPr>
            <p:nvPr/>
          </p:nvSpPr>
          <p:spPr bwMode="auto">
            <a:xfrm flipH="1">
              <a:off x="4386" y="814"/>
              <a:ext cx="9" cy="1508"/>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1520" name="Text Box 16"/>
          <p:cNvSpPr txBox="1">
            <a:spLocks noChangeArrowheads="1"/>
          </p:cNvSpPr>
          <p:nvPr/>
        </p:nvSpPr>
        <p:spPr bwMode="auto">
          <a:xfrm>
            <a:off x="3933825" y="4648200"/>
            <a:ext cx="5349875" cy="21907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u="sng">
                <a:solidFill>
                  <a:srgbClr val="6600CC"/>
                </a:solidFill>
              </a:rPr>
              <a:t>Merge Algorithm</a:t>
            </a:r>
          </a:p>
          <a:p>
            <a:r>
              <a:rPr lang="en-US" sz="1900">
                <a:solidFill>
                  <a:schemeClr val="tx1"/>
                </a:solidFill>
              </a:rPr>
              <a:t>Consider the left-most book in both shelves</a:t>
            </a:r>
          </a:p>
          <a:p>
            <a:r>
              <a:rPr lang="en-US" sz="1900">
                <a:solidFill>
                  <a:schemeClr val="tx1"/>
                </a:solidFill>
              </a:rPr>
              <a:t>Take the smallest of the two books</a:t>
            </a:r>
            <a:br>
              <a:rPr lang="en-US" sz="1900">
                <a:solidFill>
                  <a:schemeClr val="tx1"/>
                </a:solidFill>
              </a:rPr>
            </a:br>
            <a:r>
              <a:rPr lang="en-US" sz="1900">
                <a:solidFill>
                  <a:schemeClr val="tx1"/>
                </a:solidFill>
              </a:rPr>
              <a:t>Add it to the new shelf</a:t>
            </a:r>
          </a:p>
          <a:p>
            <a:r>
              <a:rPr lang="en-US" sz="1900">
                <a:solidFill>
                  <a:schemeClr val="tx1"/>
                </a:solidFill>
              </a:rPr>
              <a:t>Repeat the whole process until all books </a:t>
            </a:r>
            <a:br>
              <a:rPr lang="en-US" sz="1900">
                <a:solidFill>
                  <a:schemeClr val="tx1"/>
                </a:solidFill>
              </a:rPr>
            </a:br>
            <a:r>
              <a:rPr lang="en-US" sz="1900">
                <a:solidFill>
                  <a:schemeClr val="tx1"/>
                </a:solidFill>
              </a:rPr>
              <a:t>   are moved</a:t>
            </a:r>
          </a:p>
          <a:p>
            <a:endParaRPr lang="en-US" sz="1900">
              <a:solidFill>
                <a:schemeClr val="tx1"/>
              </a:solidFill>
            </a:endParaRPr>
          </a:p>
        </p:txBody>
      </p:sp>
      <p:pic>
        <p:nvPicPr>
          <p:cNvPr id="661521"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5380038"/>
            <a:ext cx="255588" cy="908050"/>
          </a:xfrm>
          <a:prstGeom prst="rect">
            <a:avLst/>
          </a:prstGeom>
          <a:noFill/>
          <a:extLst>
            <a:ext uri="{909E8E84-426E-40DD-AFC4-6F175D3DCCD1}">
              <a14:hiddenFill xmlns:a14="http://schemas.microsoft.com/office/drawing/2010/main">
                <a:solidFill>
                  <a:srgbClr val="FFFFFF"/>
                </a:solidFill>
              </a14:hiddenFill>
            </a:ext>
          </a:extLst>
        </p:spPr>
      </p:pic>
      <p:pic>
        <p:nvPicPr>
          <p:cNvPr id="661522"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r="2388" b="1042"/>
          <a:stretch>
            <a:fillRect/>
          </a:stretch>
        </p:blipFill>
        <p:spPr bwMode="auto">
          <a:xfrm>
            <a:off x="989013" y="5518150"/>
            <a:ext cx="223837" cy="769938"/>
          </a:xfrm>
          <a:prstGeom prst="rect">
            <a:avLst/>
          </a:prstGeom>
          <a:noFill/>
          <a:extLst>
            <a:ext uri="{909E8E84-426E-40DD-AFC4-6F175D3DCCD1}">
              <a14:hiddenFill xmlns:a14="http://schemas.microsoft.com/office/drawing/2010/main">
                <a:solidFill>
                  <a:srgbClr val="FFFFFF"/>
                </a:solidFill>
              </a14:hiddenFill>
            </a:ext>
          </a:extLst>
        </p:spPr>
      </p:pic>
      <p:pic>
        <p:nvPicPr>
          <p:cNvPr id="661523" name="Picture 19"/>
          <p:cNvPicPr>
            <a:picLocks noChangeAspect="1" noChangeArrowheads="1"/>
          </p:cNvPicPr>
          <p:nvPr/>
        </p:nvPicPr>
        <p:blipFill>
          <a:blip r:embed="rId7" cstate="print">
            <a:extLst>
              <a:ext uri="{28A0092B-C50C-407E-A947-70E740481C1C}">
                <a14:useLocalDpi xmlns:a14="http://schemas.microsoft.com/office/drawing/2010/main" val="0"/>
              </a:ext>
            </a:extLst>
          </a:blip>
          <a:srcRect l="710"/>
          <a:stretch>
            <a:fillRect/>
          </a:stretch>
        </p:blipFill>
        <p:spPr bwMode="auto">
          <a:xfrm>
            <a:off x="944563" y="2601913"/>
            <a:ext cx="312737" cy="1201737"/>
          </a:xfrm>
          <a:prstGeom prst="rect">
            <a:avLst/>
          </a:prstGeom>
          <a:noFill/>
          <a:extLst>
            <a:ext uri="{909E8E84-426E-40DD-AFC4-6F175D3DCCD1}">
              <a14:hiddenFill xmlns:a14="http://schemas.microsoft.com/office/drawing/2010/main">
                <a:solidFill>
                  <a:srgbClr val="FFFFFF"/>
                </a:solidFill>
              </a14:hiddenFill>
            </a:ext>
          </a:extLst>
        </p:spPr>
      </p:pic>
      <p:pic>
        <p:nvPicPr>
          <p:cNvPr id="661524" name="Picture 20"/>
          <p:cNvPicPr>
            <a:picLocks noChangeAspect="1" noChangeArrowheads="1"/>
          </p:cNvPicPr>
          <p:nvPr/>
        </p:nvPicPr>
        <p:blipFill>
          <a:blip r:embed="rId8" cstate="print">
            <a:extLst>
              <a:ext uri="{28A0092B-C50C-407E-A947-70E740481C1C}">
                <a14:useLocalDpi xmlns:a14="http://schemas.microsoft.com/office/drawing/2010/main" val="0"/>
              </a:ext>
            </a:extLst>
          </a:blip>
          <a:srcRect r="17955"/>
          <a:stretch>
            <a:fillRect/>
          </a:stretch>
        </p:blipFill>
        <p:spPr bwMode="auto">
          <a:xfrm>
            <a:off x="1276350" y="2403475"/>
            <a:ext cx="3429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61525" name="Picture 21"/>
          <p:cNvPicPr>
            <a:picLocks noChangeAspect="1" noChangeArrowheads="1"/>
          </p:cNvPicPr>
          <p:nvPr/>
        </p:nvPicPr>
        <p:blipFill>
          <a:blip r:embed="rId9" cstate="print">
            <a:extLst>
              <a:ext uri="{28A0092B-C50C-407E-A947-70E740481C1C}">
                <a14:useLocalDpi xmlns:a14="http://schemas.microsoft.com/office/drawing/2010/main" val="0"/>
              </a:ext>
            </a:extLst>
          </a:blip>
          <a:srcRect l="2806" t="2338" r="63844"/>
          <a:stretch>
            <a:fillRect/>
          </a:stretch>
        </p:blipFill>
        <p:spPr bwMode="auto">
          <a:xfrm>
            <a:off x="1589088" y="4799013"/>
            <a:ext cx="392112" cy="1506537"/>
          </a:xfrm>
          <a:prstGeom prst="rect">
            <a:avLst/>
          </a:prstGeom>
          <a:noFill/>
          <a:extLst>
            <a:ext uri="{909E8E84-426E-40DD-AFC4-6F175D3DCCD1}">
              <a14:hiddenFill xmlns:a14="http://schemas.microsoft.com/office/drawing/2010/main">
                <a:solidFill>
                  <a:srgbClr val="FFFFFF"/>
                </a:solidFill>
              </a14:hiddenFill>
            </a:ext>
          </a:extLst>
        </p:spPr>
      </p:pic>
      <p:pic>
        <p:nvPicPr>
          <p:cNvPr id="661526" name="Picture 2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68463" y="2071688"/>
            <a:ext cx="268287" cy="1724025"/>
          </a:xfrm>
          <a:prstGeom prst="rect">
            <a:avLst/>
          </a:prstGeom>
          <a:noFill/>
          <a:extLst>
            <a:ext uri="{909E8E84-426E-40DD-AFC4-6F175D3DCCD1}">
              <a14:hiddenFill xmlns:a14="http://schemas.microsoft.com/office/drawing/2010/main">
                <a:solidFill>
                  <a:srgbClr val="FFFFFF"/>
                </a:solidFill>
              </a14:hiddenFill>
            </a:ext>
          </a:extLst>
        </p:spPr>
      </p:pic>
      <p:sp>
        <p:nvSpPr>
          <p:cNvPr id="661533" name="Line 29"/>
          <p:cNvSpPr>
            <a:spLocks noChangeShapeType="1"/>
          </p:cNvSpPr>
          <p:nvPr/>
        </p:nvSpPr>
        <p:spPr bwMode="auto">
          <a:xfrm>
            <a:off x="3552825" y="47005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1534" name="Group 30"/>
          <p:cNvGrpSpPr>
            <a:grpSpLocks/>
          </p:cNvGrpSpPr>
          <p:nvPr/>
        </p:nvGrpSpPr>
        <p:grpSpPr bwMode="auto">
          <a:xfrm>
            <a:off x="914400" y="6267450"/>
            <a:ext cx="455613" cy="666750"/>
            <a:chOff x="1223" y="3324"/>
            <a:chExt cx="287" cy="420"/>
          </a:xfrm>
        </p:grpSpPr>
        <p:sp>
          <p:nvSpPr>
            <p:cNvPr id="661535" name="Line 3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36" name="Text Box 32"/>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61537" name="Group 33"/>
          <p:cNvGrpSpPr>
            <a:grpSpLocks/>
          </p:cNvGrpSpPr>
          <p:nvPr/>
        </p:nvGrpSpPr>
        <p:grpSpPr bwMode="auto">
          <a:xfrm>
            <a:off x="955675" y="3733800"/>
            <a:ext cx="406400" cy="666750"/>
            <a:chOff x="1223" y="3324"/>
            <a:chExt cx="256" cy="420"/>
          </a:xfrm>
        </p:grpSpPr>
        <p:sp>
          <p:nvSpPr>
            <p:cNvPr id="661538" name="Line 34"/>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39" name="Text Box 35"/>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61540" name="Line 36"/>
          <p:cNvSpPr>
            <a:spLocks noChangeShapeType="1"/>
          </p:cNvSpPr>
          <p:nvPr/>
        </p:nvSpPr>
        <p:spPr bwMode="auto">
          <a:xfrm>
            <a:off x="3567113" y="496093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1" name="Line 37"/>
          <p:cNvSpPr>
            <a:spLocks noChangeShapeType="1"/>
          </p:cNvSpPr>
          <p:nvPr/>
        </p:nvSpPr>
        <p:spPr bwMode="auto">
          <a:xfrm>
            <a:off x="3841750" y="5210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2" name="Line 38"/>
          <p:cNvSpPr>
            <a:spLocks noChangeShapeType="1"/>
          </p:cNvSpPr>
          <p:nvPr/>
        </p:nvSpPr>
        <p:spPr bwMode="auto">
          <a:xfrm>
            <a:off x="3817938" y="57308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3" name="Line 39"/>
          <p:cNvSpPr>
            <a:spLocks noChangeShapeType="1"/>
          </p:cNvSpPr>
          <p:nvPr/>
        </p:nvSpPr>
        <p:spPr bwMode="auto">
          <a:xfrm>
            <a:off x="4075113" y="59991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4" name="Line 40"/>
          <p:cNvSpPr>
            <a:spLocks noChangeShapeType="1"/>
          </p:cNvSpPr>
          <p:nvPr/>
        </p:nvSpPr>
        <p:spPr bwMode="auto">
          <a:xfrm>
            <a:off x="3571875" y="4965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5" name="Line 41"/>
          <p:cNvSpPr>
            <a:spLocks noChangeShapeType="1"/>
          </p:cNvSpPr>
          <p:nvPr/>
        </p:nvSpPr>
        <p:spPr bwMode="auto">
          <a:xfrm>
            <a:off x="3838575" y="5210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6" name="Line 42"/>
          <p:cNvSpPr>
            <a:spLocks noChangeShapeType="1"/>
          </p:cNvSpPr>
          <p:nvPr/>
        </p:nvSpPr>
        <p:spPr bwMode="auto">
          <a:xfrm>
            <a:off x="3813175" y="57308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7" name="Line 43"/>
          <p:cNvSpPr>
            <a:spLocks noChangeShapeType="1"/>
          </p:cNvSpPr>
          <p:nvPr/>
        </p:nvSpPr>
        <p:spPr bwMode="auto">
          <a:xfrm>
            <a:off x="4075113" y="59848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8" name="Line 44"/>
          <p:cNvSpPr>
            <a:spLocks noChangeShapeType="1"/>
          </p:cNvSpPr>
          <p:nvPr/>
        </p:nvSpPr>
        <p:spPr bwMode="auto">
          <a:xfrm>
            <a:off x="3581400" y="49530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9" name="Line 45"/>
          <p:cNvSpPr>
            <a:spLocks noChangeShapeType="1"/>
          </p:cNvSpPr>
          <p:nvPr/>
        </p:nvSpPr>
        <p:spPr bwMode="auto">
          <a:xfrm>
            <a:off x="3841750" y="5210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0" name="Line 46"/>
          <p:cNvSpPr>
            <a:spLocks noChangeShapeType="1"/>
          </p:cNvSpPr>
          <p:nvPr/>
        </p:nvSpPr>
        <p:spPr bwMode="auto">
          <a:xfrm>
            <a:off x="4075113" y="54800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1" name="Line 47"/>
          <p:cNvSpPr>
            <a:spLocks noChangeShapeType="1"/>
          </p:cNvSpPr>
          <p:nvPr/>
        </p:nvSpPr>
        <p:spPr bwMode="auto">
          <a:xfrm>
            <a:off x="3582988" y="4954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2" name="Line 48"/>
          <p:cNvSpPr>
            <a:spLocks noChangeShapeType="1"/>
          </p:cNvSpPr>
          <p:nvPr/>
        </p:nvSpPr>
        <p:spPr bwMode="auto">
          <a:xfrm>
            <a:off x="3795713" y="5200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3" name="Line 49"/>
          <p:cNvSpPr>
            <a:spLocks noChangeShapeType="1"/>
          </p:cNvSpPr>
          <p:nvPr/>
        </p:nvSpPr>
        <p:spPr bwMode="auto">
          <a:xfrm>
            <a:off x="4089400" y="54943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4" name="Line 50"/>
          <p:cNvSpPr>
            <a:spLocks noChangeShapeType="1"/>
          </p:cNvSpPr>
          <p:nvPr/>
        </p:nvSpPr>
        <p:spPr bwMode="auto">
          <a:xfrm>
            <a:off x="3559175" y="496411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5" name="Line 51"/>
          <p:cNvSpPr>
            <a:spLocks noChangeShapeType="1"/>
          </p:cNvSpPr>
          <p:nvPr/>
        </p:nvSpPr>
        <p:spPr bwMode="auto">
          <a:xfrm>
            <a:off x="3832225" y="52085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6" name="Line 52"/>
          <p:cNvSpPr>
            <a:spLocks noChangeShapeType="1"/>
          </p:cNvSpPr>
          <p:nvPr/>
        </p:nvSpPr>
        <p:spPr bwMode="auto">
          <a:xfrm>
            <a:off x="3810000" y="5727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7" name="Line 53"/>
          <p:cNvSpPr>
            <a:spLocks noChangeShapeType="1"/>
          </p:cNvSpPr>
          <p:nvPr/>
        </p:nvSpPr>
        <p:spPr bwMode="auto">
          <a:xfrm>
            <a:off x="4067175" y="60007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8" name="Line 54"/>
          <p:cNvSpPr>
            <a:spLocks noChangeShapeType="1"/>
          </p:cNvSpPr>
          <p:nvPr/>
        </p:nvSpPr>
        <p:spPr bwMode="auto">
          <a:xfrm>
            <a:off x="3603625" y="62484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9" name="Text Box 55"/>
          <p:cNvSpPr txBox="1">
            <a:spLocks noChangeArrowheads="1"/>
          </p:cNvSpPr>
          <p:nvPr/>
        </p:nvSpPr>
        <p:spPr bwMode="auto">
          <a:xfrm>
            <a:off x="3262313" y="198755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A1</a:t>
            </a:r>
          </a:p>
        </p:txBody>
      </p:sp>
      <p:sp>
        <p:nvSpPr>
          <p:cNvPr id="661560" name="Text Box 56"/>
          <p:cNvSpPr txBox="1">
            <a:spLocks noChangeArrowheads="1"/>
          </p:cNvSpPr>
          <p:nvPr/>
        </p:nvSpPr>
        <p:spPr bwMode="auto">
          <a:xfrm>
            <a:off x="3181350" y="4532313"/>
            <a:ext cx="5921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A2</a:t>
            </a:r>
          </a:p>
        </p:txBody>
      </p:sp>
      <p:sp>
        <p:nvSpPr>
          <p:cNvPr id="661561" name="Text Box 57"/>
          <p:cNvSpPr txBox="1">
            <a:spLocks noChangeArrowheads="1"/>
          </p:cNvSpPr>
          <p:nvPr/>
        </p:nvSpPr>
        <p:spPr bwMode="auto">
          <a:xfrm>
            <a:off x="7327900" y="2105025"/>
            <a:ext cx="3762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B</a:t>
            </a:r>
          </a:p>
        </p:txBody>
      </p:sp>
      <p:sp>
        <p:nvSpPr>
          <p:cNvPr id="661530" name="Text Box 26"/>
          <p:cNvSpPr txBox="1">
            <a:spLocks noChangeArrowheads="1"/>
          </p:cNvSpPr>
          <p:nvPr/>
        </p:nvSpPr>
        <p:spPr bwMode="auto">
          <a:xfrm>
            <a:off x="228600" y="1997075"/>
            <a:ext cx="4235450" cy="14319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solidFill>
                  <a:schemeClr val="tx1"/>
                </a:solidFill>
              </a:rPr>
              <a:t>By always selecting and moving the </a:t>
            </a:r>
            <a:r>
              <a:rPr lang="en-US" sz="2200">
                <a:solidFill>
                  <a:srgbClr val="6600CC"/>
                </a:solidFill>
              </a:rPr>
              <a:t>smallest book</a:t>
            </a:r>
            <a:r>
              <a:rPr lang="en-US" sz="2200">
                <a:solidFill>
                  <a:schemeClr val="tx1"/>
                </a:solidFill>
              </a:rPr>
              <a:t> from either shelf we guarantee all of our books will end up sorted!</a:t>
            </a:r>
          </a:p>
        </p:txBody>
      </p:sp>
      <p:sp>
        <p:nvSpPr>
          <p:cNvPr id="661531" name="Text Box 27"/>
          <p:cNvSpPr txBox="1">
            <a:spLocks noChangeArrowheads="1"/>
          </p:cNvSpPr>
          <p:nvPr/>
        </p:nvSpPr>
        <p:spPr bwMode="auto">
          <a:xfrm>
            <a:off x="463550" y="4238625"/>
            <a:ext cx="2406650" cy="10969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solidFill>
                  <a:schemeClr val="accent2"/>
                </a:solidFill>
              </a:rPr>
              <a:t>Ok, let’s look at the C++ code for merge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1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15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15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15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15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15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15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15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15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15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15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150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15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grpId="1" nodeType="clickEffect">
                                  <p:stCondLst>
                                    <p:cond delay="0"/>
                                  </p:stCondLst>
                                  <p:childTnLst>
                                    <p:animEffect transition="out" filter="fade">
                                      <p:cBhvr>
                                        <p:cTn id="38" dur="500"/>
                                        <p:tgtEl>
                                          <p:spTgt spid="661520"/>
                                        </p:tgtEl>
                                      </p:cBhvr>
                                    </p:animEffect>
                                    <p:set>
                                      <p:cBhvr>
                                        <p:cTn id="39" dur="1" fill="hold">
                                          <p:stCondLst>
                                            <p:cond delay="499"/>
                                          </p:stCondLst>
                                        </p:cTn>
                                        <p:tgtEl>
                                          <p:spTgt spid="661520"/>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661532"/>
                                        </p:tgtEl>
                                        <p:attrNameLst>
                                          <p:attrName>style.visibility</p:attrName>
                                        </p:attrNameLst>
                                      </p:cBhvr>
                                      <p:to>
                                        <p:strVal val="visible"/>
                                      </p:to>
                                    </p:set>
                                    <p:animEffect transition="in" filter="fade">
                                      <p:cBhvr>
                                        <p:cTn id="42" dur="500"/>
                                        <p:tgtEl>
                                          <p:spTgt spid="66153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1561"/>
                                        </p:tgtEl>
                                        <p:attrNameLst>
                                          <p:attrName>style.visibility</p:attrName>
                                        </p:attrNameLst>
                                      </p:cBhvr>
                                      <p:to>
                                        <p:strVal val="visible"/>
                                      </p:to>
                                    </p:set>
                                    <p:animEffect transition="in" filter="fade">
                                      <p:cBhvr>
                                        <p:cTn id="45" dur="500"/>
                                        <p:tgtEl>
                                          <p:spTgt spid="66156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61559"/>
                                        </p:tgtEl>
                                        <p:attrNameLst>
                                          <p:attrName>style.visibility</p:attrName>
                                        </p:attrNameLst>
                                      </p:cBhvr>
                                      <p:to>
                                        <p:strVal val="visible"/>
                                      </p:to>
                                    </p:set>
                                    <p:animEffect transition="in" filter="fade">
                                      <p:cBhvr>
                                        <p:cTn id="48" dur="500"/>
                                        <p:tgtEl>
                                          <p:spTgt spid="66155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61560"/>
                                        </p:tgtEl>
                                        <p:attrNameLst>
                                          <p:attrName>style.visibility</p:attrName>
                                        </p:attrNameLst>
                                      </p:cBhvr>
                                      <p:to>
                                        <p:strVal val="visible"/>
                                      </p:to>
                                    </p:set>
                                    <p:animEffect transition="in" filter="fade">
                                      <p:cBhvr>
                                        <p:cTn id="51" dur="500"/>
                                        <p:tgtEl>
                                          <p:spTgt spid="661560"/>
                                        </p:tgtEl>
                                      </p:cBhvr>
                                    </p:animEffect>
                                  </p:child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66153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nodeType="clickEffect">
                                  <p:stCondLst>
                                    <p:cond delay="0"/>
                                  </p:stCondLst>
                                  <p:childTnLst>
                                    <p:set>
                                      <p:cBhvr>
                                        <p:cTn id="58" dur="1" fill="hold">
                                          <p:stCondLst>
                                            <p:cond delay="0"/>
                                          </p:stCondLst>
                                        </p:cTn>
                                        <p:tgtEl>
                                          <p:spTgt spid="661537"/>
                                        </p:tgtEl>
                                        <p:attrNameLst>
                                          <p:attrName>style.visibility</p:attrName>
                                        </p:attrNameLst>
                                      </p:cBhvr>
                                      <p:to>
                                        <p:strVal val="visible"/>
                                      </p:to>
                                    </p:set>
                                    <p:animEffect transition="in" filter="wipe(down)">
                                      <p:cBhvr>
                                        <p:cTn id="59" dur="500"/>
                                        <p:tgtEl>
                                          <p:spTgt spid="661537"/>
                                        </p:tgtEl>
                                      </p:cBhvr>
                                    </p:animEffect>
                                  </p:childTnLst>
                                </p:cTn>
                              </p:par>
                              <p:par>
                                <p:cTn id="60" presetID="22" presetClass="entr" presetSubtype="4" fill="hold" nodeType="withEffect">
                                  <p:stCondLst>
                                    <p:cond delay="0"/>
                                  </p:stCondLst>
                                  <p:childTnLst>
                                    <p:set>
                                      <p:cBhvr>
                                        <p:cTn id="61" dur="1" fill="hold">
                                          <p:stCondLst>
                                            <p:cond delay="0"/>
                                          </p:stCondLst>
                                        </p:cTn>
                                        <p:tgtEl>
                                          <p:spTgt spid="661534"/>
                                        </p:tgtEl>
                                        <p:attrNameLst>
                                          <p:attrName>style.visibility</p:attrName>
                                        </p:attrNameLst>
                                      </p:cBhvr>
                                      <p:to>
                                        <p:strVal val="visible"/>
                                      </p:to>
                                    </p:set>
                                    <p:animEffect transition="in" filter="wipe(down)">
                                      <p:cBhvr>
                                        <p:cTn id="62" dur="500"/>
                                        <p:tgtEl>
                                          <p:spTgt spid="66153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661533"/>
                                        </p:tgtEl>
                                        <p:attrNameLst>
                                          <p:attrName>style.visibility</p:attrName>
                                        </p:attrNameLst>
                                      </p:cBhvr>
                                      <p:to>
                                        <p:strVal val="hidden"/>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66154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661540"/>
                                        </p:tgtEl>
                                        <p:attrNameLst>
                                          <p:attrName>style.visibility</p:attrName>
                                        </p:attrNameLst>
                                      </p:cBhvr>
                                      <p:to>
                                        <p:strVal val="hidden"/>
                                      </p:to>
                                    </p:set>
                                  </p:childTnLst>
                                </p:cTn>
                              </p:par>
                            </p:childTnLst>
                          </p:cTn>
                        </p:par>
                        <p:par>
                          <p:cTn id="74" fill="hold" nodeType="afterGroup">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66154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661541"/>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661542"/>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661542"/>
                                        </p:tgtEl>
                                        <p:attrNameLst>
                                          <p:attrName>style.visibility</p:attrName>
                                        </p:attrNameLst>
                                      </p:cBhvr>
                                      <p:to>
                                        <p:strVal val="hidden"/>
                                      </p:to>
                                    </p:set>
                                  </p:childTnLst>
                                </p:cTn>
                              </p:par>
                            </p:childTnLst>
                          </p:cTn>
                        </p:par>
                        <p:par>
                          <p:cTn id="88" fill="hold" nodeType="afterGroup">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66154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0" presetClass="path" presetSubtype="0" accel="50000" decel="50000" fill="hold" nodeType="clickEffect">
                                  <p:stCondLst>
                                    <p:cond delay="0"/>
                                  </p:stCondLst>
                                  <p:childTnLst>
                                    <p:animMotion origin="layout" path="M -2.5E-6 -1.9889E-6 L 0.43125 -1.9889E-6 L 0.43125 -0.34574 " pathEditMode="relative" rAng="0" ptsTypes="AAA">
                                      <p:cBhvr>
                                        <p:cTn id="94" dur="2000" fill="hold"/>
                                        <p:tgtEl>
                                          <p:spTgt spid="661522"/>
                                        </p:tgtEl>
                                        <p:attrNameLst>
                                          <p:attrName>ppt_x</p:attrName>
                                          <p:attrName>ppt_y</p:attrName>
                                        </p:attrNameLst>
                                      </p:cBhvr>
                                      <p:rCtr x="21563" y="-17299"/>
                                    </p:animMotion>
                                  </p:childTnLst>
                                </p:cTn>
                              </p:par>
                            </p:childTnLst>
                          </p:cTn>
                        </p:par>
                      </p:childTnLst>
                    </p:cTn>
                  </p:par>
                  <p:par>
                    <p:cTn id="95" fill="hold" nodeType="clickPar">
                      <p:stCondLst>
                        <p:cond delay="indefinite"/>
                      </p:stCondLst>
                      <p:childTnLst>
                        <p:par>
                          <p:cTn id="96" fill="hold" nodeType="withGroup">
                            <p:stCondLst>
                              <p:cond delay="0"/>
                            </p:stCondLst>
                            <p:childTnLst>
                              <p:par>
                                <p:cTn id="97" presetID="0" presetClass="path" presetSubtype="0" accel="50000" decel="50000" fill="hold" nodeType="clickEffect">
                                  <p:stCondLst>
                                    <p:cond delay="0"/>
                                  </p:stCondLst>
                                  <p:childTnLst>
                                    <p:animMotion origin="layout" path="M -2.77778E-7 -2.81221E-6 L 0.03333 -2.81221E-6 " pathEditMode="relative" ptsTypes="AA">
                                      <p:cBhvr>
                                        <p:cTn id="98" dur="2000" fill="hold"/>
                                        <p:tgtEl>
                                          <p:spTgt spid="661534"/>
                                        </p:tgtEl>
                                        <p:attrNameLst>
                                          <p:attrName>ppt_x</p:attrName>
                                          <p:attrName>ppt_y</p:attrName>
                                        </p:attrNameLst>
                                      </p:cBhvr>
                                    </p:animMotion>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661543"/>
                                        </p:tgtEl>
                                        <p:attrNameLst>
                                          <p:attrName>style.visibility</p:attrName>
                                        </p:attrNameLst>
                                      </p:cBhvr>
                                      <p:to>
                                        <p:strVal val="hidden"/>
                                      </p:to>
                                    </p:set>
                                  </p:childTnLst>
                                </p:cTn>
                              </p:par>
                            </p:childTnLst>
                          </p:cTn>
                        </p:par>
                        <p:par>
                          <p:cTn id="103" fill="hold" nodeType="afterGroup">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661544"/>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661544"/>
                                        </p:tgtEl>
                                        <p:attrNameLst>
                                          <p:attrName>style.visibility</p:attrName>
                                        </p:attrNameLst>
                                      </p:cBhvr>
                                      <p:to>
                                        <p:strVal val="hidden"/>
                                      </p:to>
                                    </p:set>
                                  </p:childTnLst>
                                </p:cTn>
                              </p:par>
                            </p:childTnLst>
                          </p:cTn>
                        </p:par>
                        <p:par>
                          <p:cTn id="110" fill="hold" nodeType="afterGroup">
                            <p:stCondLst>
                              <p:cond delay="0"/>
                            </p:stCondLst>
                            <p:childTnLst>
                              <p:par>
                                <p:cTn id="111" presetID="1" presetClass="entr" presetSubtype="0" fill="hold" grpId="0" nodeType="afterEffect">
                                  <p:stCondLst>
                                    <p:cond delay="0"/>
                                  </p:stCondLst>
                                  <p:childTnLst>
                                    <p:set>
                                      <p:cBhvr>
                                        <p:cTn id="112" dur="1" fill="hold">
                                          <p:stCondLst>
                                            <p:cond delay="0"/>
                                          </p:stCondLst>
                                        </p:cTn>
                                        <p:tgtEl>
                                          <p:spTgt spid="66154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661545"/>
                                        </p:tgtEl>
                                        <p:attrNameLst>
                                          <p:attrName>style.visibility</p:attrName>
                                        </p:attrNameLst>
                                      </p:cBhvr>
                                      <p:to>
                                        <p:strVal val="hidden"/>
                                      </p:to>
                                    </p:set>
                                  </p:childTnLst>
                                </p:cTn>
                              </p:par>
                            </p:childTnLst>
                          </p:cTn>
                        </p:par>
                        <p:par>
                          <p:cTn id="117" fill="hold" nodeType="afterGroup">
                            <p:stCondLst>
                              <p:cond delay="0"/>
                            </p:stCondLst>
                            <p:childTnLst>
                              <p:par>
                                <p:cTn id="118" presetID="1" presetClass="entr" presetSubtype="0" fill="hold" grpId="0" nodeType="afterEffect">
                                  <p:stCondLst>
                                    <p:cond delay="0"/>
                                  </p:stCondLst>
                                  <p:childTnLst>
                                    <p:set>
                                      <p:cBhvr>
                                        <p:cTn id="119" dur="1" fill="hold">
                                          <p:stCondLst>
                                            <p:cond delay="0"/>
                                          </p:stCondLst>
                                        </p:cTn>
                                        <p:tgtEl>
                                          <p:spTgt spid="661546"/>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661546"/>
                                        </p:tgtEl>
                                        <p:attrNameLst>
                                          <p:attrName>style.visibility</p:attrName>
                                        </p:attrNameLst>
                                      </p:cBhvr>
                                      <p:to>
                                        <p:strVal val="hidden"/>
                                      </p:to>
                                    </p:set>
                                  </p:childTnLst>
                                </p:cTn>
                              </p:par>
                            </p:childTnLst>
                          </p:cTn>
                        </p:par>
                        <p:par>
                          <p:cTn id="124" fill="hold" nodeType="afterGroup">
                            <p:stCondLst>
                              <p:cond delay="0"/>
                            </p:stCondLst>
                            <p:childTnLst>
                              <p:par>
                                <p:cTn id="125" presetID="1" presetClass="entr" presetSubtype="0" fill="hold" grpId="0" nodeType="afterEffect">
                                  <p:stCondLst>
                                    <p:cond delay="0"/>
                                  </p:stCondLst>
                                  <p:childTnLst>
                                    <p:set>
                                      <p:cBhvr>
                                        <p:cTn id="126" dur="1" fill="hold">
                                          <p:stCondLst>
                                            <p:cond delay="0"/>
                                          </p:stCondLst>
                                        </p:cTn>
                                        <p:tgtEl>
                                          <p:spTgt spid="661547"/>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0" presetClass="path" presetSubtype="0" accel="50000" decel="50000" fill="hold" nodeType="clickEffect">
                                  <p:stCondLst>
                                    <p:cond delay="0"/>
                                  </p:stCondLst>
                                  <p:childTnLst>
                                    <p:animMotion origin="layout" path="M 1.11111E-6 2.50694E-6 L 0.4342 2.50694E-6 L 0.43281 -0.33973 " pathEditMode="relative" rAng="0" ptsTypes="AAA">
                                      <p:cBhvr>
                                        <p:cTn id="130" dur="2000" fill="hold"/>
                                        <p:tgtEl>
                                          <p:spTgt spid="661521"/>
                                        </p:tgtEl>
                                        <p:attrNameLst>
                                          <p:attrName>ppt_x</p:attrName>
                                          <p:attrName>ppt_y</p:attrName>
                                        </p:attrNameLst>
                                      </p:cBhvr>
                                      <p:rCtr x="21701" y="-16998"/>
                                    </p:animMotion>
                                  </p:childTnLst>
                                </p:cTn>
                              </p:par>
                            </p:childTnLst>
                          </p:cTn>
                        </p:par>
                      </p:childTnLst>
                    </p:cTn>
                  </p:par>
                  <p:par>
                    <p:cTn id="131" fill="hold" nodeType="clickPar">
                      <p:stCondLst>
                        <p:cond delay="indefinite"/>
                      </p:stCondLst>
                      <p:childTnLst>
                        <p:par>
                          <p:cTn id="132" fill="hold" nodeType="withGroup">
                            <p:stCondLst>
                              <p:cond delay="0"/>
                            </p:stCondLst>
                            <p:childTnLst>
                              <p:par>
                                <p:cTn id="133" presetID="0" presetClass="path" presetSubtype="0" accel="50000" decel="50000" fill="hold" nodeType="clickEffect">
                                  <p:stCondLst>
                                    <p:cond delay="0"/>
                                  </p:stCondLst>
                                  <p:childTnLst>
                                    <p:animMotion origin="layout" path="M 0.03333 -2.81221E-6 L 0.06666 -2.81221E-6 " pathEditMode="relative" ptsTypes="AA">
                                      <p:cBhvr>
                                        <p:cTn id="134" dur="2000" fill="hold"/>
                                        <p:tgtEl>
                                          <p:spTgt spid="661534"/>
                                        </p:tgtEl>
                                        <p:attrNameLst>
                                          <p:attrName>ppt_x</p:attrName>
                                          <p:attrName>ppt_y</p:attrName>
                                        </p:attrNameLst>
                                      </p:cBhvr>
                                    </p:animMotion>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661547"/>
                                        </p:tgtEl>
                                        <p:attrNameLst>
                                          <p:attrName>style.visibility</p:attrName>
                                        </p:attrNameLst>
                                      </p:cBhvr>
                                      <p:to>
                                        <p:strVal val="hidden"/>
                                      </p:to>
                                    </p:set>
                                  </p:childTnLst>
                                </p:cTn>
                              </p:par>
                            </p:childTnLst>
                          </p:cTn>
                        </p:par>
                        <p:par>
                          <p:cTn id="139" fill="hold" nodeType="afterGroup">
                            <p:stCondLst>
                              <p:cond delay="0"/>
                            </p:stCondLst>
                            <p:childTnLst>
                              <p:par>
                                <p:cTn id="140" presetID="1" presetClass="entr" presetSubtype="0" fill="hold" grpId="0" nodeType="afterEffect">
                                  <p:stCondLst>
                                    <p:cond delay="0"/>
                                  </p:stCondLst>
                                  <p:childTnLst>
                                    <p:set>
                                      <p:cBhvr>
                                        <p:cTn id="141" dur="1" fill="hold">
                                          <p:stCondLst>
                                            <p:cond delay="0"/>
                                          </p:stCondLst>
                                        </p:cTn>
                                        <p:tgtEl>
                                          <p:spTgt spid="661548"/>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661548"/>
                                        </p:tgtEl>
                                        <p:attrNameLst>
                                          <p:attrName>style.visibility</p:attrName>
                                        </p:attrNameLst>
                                      </p:cBhvr>
                                      <p:to>
                                        <p:strVal val="hidden"/>
                                      </p:to>
                                    </p:set>
                                  </p:childTnLst>
                                </p:cTn>
                              </p:par>
                            </p:childTnLst>
                          </p:cTn>
                        </p:par>
                        <p:par>
                          <p:cTn id="146" fill="hold" nodeType="afterGroup">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661549"/>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661549"/>
                                        </p:tgtEl>
                                        <p:attrNameLst>
                                          <p:attrName>style.visibility</p:attrName>
                                        </p:attrNameLst>
                                      </p:cBhvr>
                                      <p:to>
                                        <p:strVal val="hidden"/>
                                      </p:to>
                                    </p:set>
                                  </p:childTnLst>
                                </p:cTn>
                              </p:par>
                            </p:childTnLst>
                          </p:cTn>
                        </p:par>
                        <p:par>
                          <p:cTn id="153" fill="hold" nodeType="afterGroup">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661550"/>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0" presetClass="path" presetSubtype="0" accel="50000" decel="50000" fill="hold" nodeType="clickEffect">
                                  <p:stCondLst>
                                    <p:cond delay="0"/>
                                  </p:stCondLst>
                                  <p:childTnLst>
                                    <p:animMotion origin="layout" path="M -2.5E-6 4.60685E-6 L 0.49913 0.01572 " pathEditMode="relative" rAng="0" ptsTypes="AA">
                                      <p:cBhvr>
                                        <p:cTn id="159" dur="2000" fill="hold"/>
                                        <p:tgtEl>
                                          <p:spTgt spid="661523"/>
                                        </p:tgtEl>
                                        <p:attrNameLst>
                                          <p:attrName>ppt_x</p:attrName>
                                          <p:attrName>ppt_y</p:attrName>
                                        </p:attrNameLst>
                                      </p:cBhvr>
                                      <p:rCtr x="24948" y="786"/>
                                    </p:animMotion>
                                  </p:childTnLst>
                                </p:cTn>
                              </p:par>
                            </p:childTnLst>
                          </p:cTn>
                        </p:par>
                      </p:childTnLst>
                    </p:cTn>
                  </p:par>
                  <p:par>
                    <p:cTn id="160" fill="hold" nodeType="clickPar">
                      <p:stCondLst>
                        <p:cond delay="indefinite"/>
                      </p:stCondLst>
                      <p:childTnLst>
                        <p:par>
                          <p:cTn id="161" fill="hold" nodeType="withGroup">
                            <p:stCondLst>
                              <p:cond delay="0"/>
                            </p:stCondLst>
                            <p:childTnLst>
                              <p:par>
                                <p:cTn id="162" presetID="0" presetClass="path" presetSubtype="0" accel="50000" decel="50000" fill="hold" nodeType="clickEffect">
                                  <p:stCondLst>
                                    <p:cond delay="0"/>
                                  </p:stCondLst>
                                  <p:childTnLst>
                                    <p:animMotion origin="layout" path="M -3.88889E-6 -6.35523E-6 L 0.03333 -6.35523E-6 " pathEditMode="relative" ptsTypes="AA">
                                      <p:cBhvr>
                                        <p:cTn id="163" dur="2000" fill="hold"/>
                                        <p:tgtEl>
                                          <p:spTgt spid="661537"/>
                                        </p:tgtEl>
                                        <p:attrNameLst>
                                          <p:attrName>ppt_x</p:attrName>
                                          <p:attrName>ppt_y</p:attrName>
                                        </p:attrNameLst>
                                      </p:cBhvr>
                                    </p:animMotion>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61550"/>
                                        </p:tgtEl>
                                        <p:attrNameLst>
                                          <p:attrName>style.visibility</p:attrName>
                                        </p:attrNameLst>
                                      </p:cBhvr>
                                      <p:to>
                                        <p:strVal val="hidden"/>
                                      </p:to>
                                    </p:set>
                                  </p:childTnLst>
                                </p:cTn>
                              </p:par>
                            </p:childTnLst>
                          </p:cTn>
                        </p:par>
                        <p:par>
                          <p:cTn id="168" fill="hold" nodeType="afterGroup">
                            <p:stCondLst>
                              <p:cond delay="0"/>
                            </p:stCondLst>
                            <p:childTnLst>
                              <p:par>
                                <p:cTn id="169" presetID="1" presetClass="entr" presetSubtype="0" fill="hold" grpId="0" nodeType="afterEffect">
                                  <p:stCondLst>
                                    <p:cond delay="0"/>
                                  </p:stCondLst>
                                  <p:childTnLst>
                                    <p:set>
                                      <p:cBhvr>
                                        <p:cTn id="170" dur="1" fill="hold">
                                          <p:stCondLst>
                                            <p:cond delay="0"/>
                                          </p:stCondLst>
                                        </p:cTn>
                                        <p:tgtEl>
                                          <p:spTgt spid="661551"/>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661551"/>
                                        </p:tgtEl>
                                        <p:attrNameLst>
                                          <p:attrName>style.visibility</p:attrName>
                                        </p:attrNameLst>
                                      </p:cBhvr>
                                      <p:to>
                                        <p:strVal val="hidden"/>
                                      </p:to>
                                    </p:set>
                                  </p:childTnLst>
                                </p:cTn>
                              </p:par>
                            </p:childTnLst>
                          </p:cTn>
                        </p:par>
                        <p:par>
                          <p:cTn id="175" fill="hold" nodeType="afterGroup">
                            <p:stCondLst>
                              <p:cond delay="0"/>
                            </p:stCondLst>
                            <p:childTnLst>
                              <p:par>
                                <p:cTn id="176" presetID="1" presetClass="entr" presetSubtype="0" fill="hold" grpId="0" nodeType="afterEffect">
                                  <p:stCondLst>
                                    <p:cond delay="0"/>
                                  </p:stCondLst>
                                  <p:childTnLst>
                                    <p:set>
                                      <p:cBhvr>
                                        <p:cTn id="177" dur="1" fill="hold">
                                          <p:stCondLst>
                                            <p:cond delay="0"/>
                                          </p:stCondLst>
                                        </p:cTn>
                                        <p:tgtEl>
                                          <p:spTgt spid="661552"/>
                                        </p:tgtEl>
                                        <p:attrNameLst>
                                          <p:attrName>style.visibility</p:attrName>
                                        </p:attrNameLst>
                                      </p:cBhvr>
                                      <p:to>
                                        <p:strVal val="visibl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xit" presetSubtype="0" fill="hold" grpId="1" nodeType="clickEffect">
                                  <p:stCondLst>
                                    <p:cond delay="0"/>
                                  </p:stCondLst>
                                  <p:childTnLst>
                                    <p:set>
                                      <p:cBhvr>
                                        <p:cTn id="181" dur="1" fill="hold">
                                          <p:stCondLst>
                                            <p:cond delay="0"/>
                                          </p:stCondLst>
                                        </p:cTn>
                                        <p:tgtEl>
                                          <p:spTgt spid="661552"/>
                                        </p:tgtEl>
                                        <p:attrNameLst>
                                          <p:attrName>style.visibility</p:attrName>
                                        </p:attrNameLst>
                                      </p:cBhvr>
                                      <p:to>
                                        <p:strVal val="hidden"/>
                                      </p:to>
                                    </p:set>
                                  </p:childTnLst>
                                </p:cTn>
                              </p:par>
                            </p:childTnLst>
                          </p:cTn>
                        </p:par>
                        <p:par>
                          <p:cTn id="182" fill="hold" nodeType="afterGroup">
                            <p:stCondLst>
                              <p:cond delay="0"/>
                            </p:stCondLst>
                            <p:childTnLst>
                              <p:par>
                                <p:cTn id="183" presetID="1" presetClass="entr" presetSubtype="0" fill="hold" grpId="0" nodeType="afterEffect">
                                  <p:stCondLst>
                                    <p:cond delay="0"/>
                                  </p:stCondLst>
                                  <p:childTnLst>
                                    <p:set>
                                      <p:cBhvr>
                                        <p:cTn id="184" dur="1" fill="hold">
                                          <p:stCondLst>
                                            <p:cond delay="0"/>
                                          </p:stCondLst>
                                        </p:cTn>
                                        <p:tgtEl>
                                          <p:spTgt spid="661553"/>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0" presetClass="path" presetSubtype="0" accel="50000" decel="50000" fill="hold" nodeType="clickEffect">
                                  <p:stCondLst>
                                    <p:cond delay="0"/>
                                  </p:stCondLst>
                                  <p:childTnLst>
                                    <p:animMotion origin="layout" path="M -3.33333E-6 4.44958E-6 L 0.50382 0.01665 " pathEditMode="relative" rAng="0" ptsTypes="AA">
                                      <p:cBhvr>
                                        <p:cTn id="188" dur="2000" fill="hold"/>
                                        <p:tgtEl>
                                          <p:spTgt spid="661524"/>
                                        </p:tgtEl>
                                        <p:attrNameLst>
                                          <p:attrName>ppt_x</p:attrName>
                                          <p:attrName>ppt_y</p:attrName>
                                        </p:attrNameLst>
                                      </p:cBhvr>
                                      <p:rCtr x="25191" y="833"/>
                                    </p:animMotion>
                                  </p:childTnLst>
                                </p:cTn>
                              </p:par>
                            </p:childTnLst>
                          </p:cTn>
                        </p:par>
                      </p:childTnLst>
                    </p:cTn>
                  </p:par>
                  <p:par>
                    <p:cTn id="189" fill="hold" nodeType="clickPar">
                      <p:stCondLst>
                        <p:cond delay="indefinite"/>
                      </p:stCondLst>
                      <p:childTnLst>
                        <p:par>
                          <p:cTn id="190" fill="hold" nodeType="withGroup">
                            <p:stCondLst>
                              <p:cond delay="0"/>
                            </p:stCondLst>
                            <p:childTnLst>
                              <p:par>
                                <p:cTn id="191" presetID="0" presetClass="path" presetSubtype="0" accel="50000" decel="50000" fill="hold" nodeType="clickEffect">
                                  <p:stCondLst>
                                    <p:cond delay="0"/>
                                  </p:stCondLst>
                                  <p:childTnLst>
                                    <p:animMotion origin="layout" path="M 0.03402 3.06198E-6 L 0.07482 -0.00093 " pathEditMode="relative" rAng="0" ptsTypes="AA">
                                      <p:cBhvr>
                                        <p:cTn id="192" dur="2000" fill="hold"/>
                                        <p:tgtEl>
                                          <p:spTgt spid="661537"/>
                                        </p:tgtEl>
                                        <p:attrNameLst>
                                          <p:attrName>ppt_x</p:attrName>
                                          <p:attrName>ppt_y</p:attrName>
                                        </p:attrNameLst>
                                      </p:cBhvr>
                                      <p:rCtr x="2031" y="-46"/>
                                    </p:animMotion>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661553"/>
                                        </p:tgtEl>
                                        <p:attrNameLst>
                                          <p:attrName>style.visibility</p:attrName>
                                        </p:attrNameLst>
                                      </p:cBhvr>
                                      <p:to>
                                        <p:strVal val="hidden"/>
                                      </p:to>
                                    </p:set>
                                  </p:childTnLst>
                                </p:cTn>
                              </p:par>
                            </p:childTnLst>
                          </p:cTn>
                        </p:par>
                        <p:par>
                          <p:cTn id="197" fill="hold" nodeType="afterGroup">
                            <p:stCondLst>
                              <p:cond delay="0"/>
                            </p:stCondLst>
                            <p:childTnLst>
                              <p:par>
                                <p:cTn id="198" presetID="1" presetClass="entr" presetSubtype="0" fill="hold" grpId="0" nodeType="afterEffect">
                                  <p:stCondLst>
                                    <p:cond delay="0"/>
                                  </p:stCondLst>
                                  <p:childTnLst>
                                    <p:set>
                                      <p:cBhvr>
                                        <p:cTn id="199" dur="1" fill="hold">
                                          <p:stCondLst>
                                            <p:cond delay="0"/>
                                          </p:stCondLst>
                                        </p:cTn>
                                        <p:tgtEl>
                                          <p:spTgt spid="661554"/>
                                        </p:tgtEl>
                                        <p:attrNameLst>
                                          <p:attrName>style.visibility</p:attrName>
                                        </p:attrNameLst>
                                      </p:cBhvr>
                                      <p:to>
                                        <p:strVal val="visible"/>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661554"/>
                                        </p:tgtEl>
                                        <p:attrNameLst>
                                          <p:attrName>style.visibility</p:attrName>
                                        </p:attrNameLst>
                                      </p:cBhvr>
                                      <p:to>
                                        <p:strVal val="hidden"/>
                                      </p:to>
                                    </p:set>
                                  </p:childTnLst>
                                </p:cTn>
                              </p:par>
                            </p:childTnLst>
                          </p:cTn>
                        </p:par>
                        <p:par>
                          <p:cTn id="204" fill="hold" nodeType="afterGroup">
                            <p:stCondLst>
                              <p:cond delay="0"/>
                            </p:stCondLst>
                            <p:childTnLst>
                              <p:par>
                                <p:cTn id="205" presetID="1" presetClass="entr" presetSubtype="0" fill="hold" grpId="0" nodeType="afterEffect">
                                  <p:stCondLst>
                                    <p:cond delay="0"/>
                                  </p:stCondLst>
                                  <p:childTnLst>
                                    <p:set>
                                      <p:cBhvr>
                                        <p:cTn id="206" dur="1" fill="hold">
                                          <p:stCondLst>
                                            <p:cond delay="0"/>
                                          </p:stCondLst>
                                        </p:cTn>
                                        <p:tgtEl>
                                          <p:spTgt spid="661555"/>
                                        </p:tgtEl>
                                        <p:attrNameLst>
                                          <p:attrName>style.visibility</p:attrName>
                                        </p:attrNameLst>
                                      </p:cBhvr>
                                      <p:to>
                                        <p:strVal val="visible"/>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661555"/>
                                        </p:tgtEl>
                                        <p:attrNameLst>
                                          <p:attrName>style.visibility</p:attrName>
                                        </p:attrNameLst>
                                      </p:cBhvr>
                                      <p:to>
                                        <p:strVal val="hidden"/>
                                      </p:to>
                                    </p:set>
                                  </p:childTnLst>
                                </p:cTn>
                              </p:par>
                            </p:childTnLst>
                          </p:cTn>
                        </p:par>
                        <p:par>
                          <p:cTn id="211" fill="hold" nodeType="afterGroup">
                            <p:stCondLst>
                              <p:cond delay="0"/>
                            </p:stCondLst>
                            <p:childTnLst>
                              <p:par>
                                <p:cTn id="212" presetID="1" presetClass="entr" presetSubtype="0" fill="hold" grpId="0" nodeType="afterEffect">
                                  <p:stCondLst>
                                    <p:cond delay="0"/>
                                  </p:stCondLst>
                                  <p:childTnLst>
                                    <p:set>
                                      <p:cBhvr>
                                        <p:cTn id="213" dur="1" fill="hold">
                                          <p:stCondLst>
                                            <p:cond delay="0"/>
                                          </p:stCondLst>
                                        </p:cTn>
                                        <p:tgtEl>
                                          <p:spTgt spid="661556"/>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661556"/>
                                        </p:tgtEl>
                                        <p:attrNameLst>
                                          <p:attrName>style.visibility</p:attrName>
                                        </p:attrNameLst>
                                      </p:cBhvr>
                                      <p:to>
                                        <p:strVal val="hidden"/>
                                      </p:to>
                                    </p:set>
                                  </p:childTnLst>
                                </p:cTn>
                              </p:par>
                            </p:childTnLst>
                          </p:cTn>
                        </p:par>
                        <p:par>
                          <p:cTn id="218" fill="hold" nodeType="afterGroup">
                            <p:stCondLst>
                              <p:cond delay="0"/>
                            </p:stCondLst>
                            <p:childTnLst>
                              <p:par>
                                <p:cTn id="219" presetID="1" presetClass="entr" presetSubtype="0" fill="hold" grpId="0" nodeType="afterEffect">
                                  <p:stCondLst>
                                    <p:cond delay="0"/>
                                  </p:stCondLst>
                                  <p:childTnLst>
                                    <p:set>
                                      <p:cBhvr>
                                        <p:cTn id="220" dur="1" fill="hold">
                                          <p:stCondLst>
                                            <p:cond delay="0"/>
                                          </p:stCondLst>
                                        </p:cTn>
                                        <p:tgtEl>
                                          <p:spTgt spid="661557"/>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0" presetClass="path" presetSubtype="0" accel="50000" decel="50000" fill="hold" nodeType="clickEffect">
                                  <p:stCondLst>
                                    <p:cond delay="0"/>
                                  </p:stCondLst>
                                  <p:childTnLst>
                                    <p:animMotion origin="layout" path="M 0.00035 0.00023 L 0.51059 -0.003 L 0.51059 -0.34759 " pathEditMode="relative" rAng="0" ptsTypes="AAA">
                                      <p:cBhvr>
                                        <p:cTn id="224" dur="2000" fill="hold"/>
                                        <p:tgtEl>
                                          <p:spTgt spid="661525"/>
                                        </p:tgtEl>
                                        <p:attrNameLst>
                                          <p:attrName>ppt_x</p:attrName>
                                          <p:attrName>ppt_y</p:attrName>
                                        </p:attrNameLst>
                                      </p:cBhvr>
                                      <p:rCtr x="25503" y="-17391"/>
                                    </p:animMotion>
                                  </p:childTnLst>
                                </p:cTn>
                              </p:par>
                            </p:childTnLst>
                          </p:cTn>
                        </p:par>
                      </p:childTnLst>
                    </p:cTn>
                  </p:par>
                  <p:par>
                    <p:cTn id="225" fill="hold" nodeType="clickPar">
                      <p:stCondLst>
                        <p:cond delay="indefinite"/>
                      </p:stCondLst>
                      <p:childTnLst>
                        <p:par>
                          <p:cTn id="226" fill="hold" nodeType="withGroup">
                            <p:stCondLst>
                              <p:cond delay="0"/>
                            </p:stCondLst>
                            <p:childTnLst>
                              <p:par>
                                <p:cTn id="227" presetID="0" presetClass="path" presetSubtype="0" accel="50000" decel="50000" fill="hold" nodeType="clickEffect">
                                  <p:stCondLst>
                                    <p:cond delay="0"/>
                                  </p:stCondLst>
                                  <p:childTnLst>
                                    <p:animMotion origin="layout" path="M 0.06684 3.79278E-7 L 0.11684 3.79278E-7 " pathEditMode="relative" rAng="0" ptsTypes="AA">
                                      <p:cBhvr>
                                        <p:cTn id="228" dur="2000" fill="hold"/>
                                        <p:tgtEl>
                                          <p:spTgt spid="661534"/>
                                        </p:tgtEl>
                                        <p:attrNameLst>
                                          <p:attrName>ppt_x</p:attrName>
                                          <p:attrName>ppt_y</p:attrName>
                                        </p:attrNameLst>
                                      </p:cBhvr>
                                      <p:rCtr x="2500" y="0"/>
                                    </p:animMotion>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661557"/>
                                        </p:tgtEl>
                                        <p:attrNameLst>
                                          <p:attrName>style.visibility</p:attrName>
                                        </p:attrNameLst>
                                      </p:cBhvr>
                                      <p:to>
                                        <p:strVal val="hidden"/>
                                      </p:to>
                                    </p:set>
                                  </p:childTnLst>
                                </p:cTn>
                              </p:par>
                            </p:childTnLst>
                          </p:cTn>
                        </p:par>
                        <p:par>
                          <p:cTn id="233" fill="hold" nodeType="afterGroup">
                            <p:stCondLst>
                              <p:cond delay="0"/>
                            </p:stCondLst>
                            <p:childTnLst>
                              <p:par>
                                <p:cTn id="234" presetID="1" presetClass="entr" presetSubtype="0" fill="hold" grpId="0" nodeType="afterEffect">
                                  <p:stCondLst>
                                    <p:cond delay="0"/>
                                  </p:stCondLst>
                                  <p:childTnLst>
                                    <p:set>
                                      <p:cBhvr>
                                        <p:cTn id="235" dur="1" fill="hold">
                                          <p:stCondLst>
                                            <p:cond delay="0"/>
                                          </p:stCondLst>
                                        </p:cTn>
                                        <p:tgtEl>
                                          <p:spTgt spid="661558"/>
                                        </p:tgtEl>
                                        <p:attrNameLst>
                                          <p:attrName>style.visibility</p:attrName>
                                        </p:attrNameLst>
                                      </p:cBhvr>
                                      <p:to>
                                        <p:strVal val="visible"/>
                                      </p:to>
                                    </p:se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0" presetClass="path" presetSubtype="0" accel="50000" decel="50000" fill="hold" nodeType="clickEffect">
                                  <p:stCondLst>
                                    <p:cond delay="0"/>
                                  </p:stCondLst>
                                  <p:childTnLst>
                                    <p:animMotion origin="layout" path="M 1.38889E-6 -1.21184E-6 L 0.55243 0.01711 " pathEditMode="relative" rAng="0" ptsTypes="AA">
                                      <p:cBhvr>
                                        <p:cTn id="239" dur="2000" fill="hold"/>
                                        <p:tgtEl>
                                          <p:spTgt spid="661526"/>
                                        </p:tgtEl>
                                        <p:attrNameLst>
                                          <p:attrName>ppt_x</p:attrName>
                                          <p:attrName>ppt_y</p:attrName>
                                        </p:attrNameLst>
                                      </p:cBhvr>
                                      <p:rCtr x="27622" y="856"/>
                                    </p:animMotion>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 presetClass="exit" presetSubtype="0" fill="hold" grpId="1" nodeType="clickEffect">
                                  <p:stCondLst>
                                    <p:cond delay="0"/>
                                  </p:stCondLst>
                                  <p:childTnLst>
                                    <p:set>
                                      <p:cBhvr>
                                        <p:cTn id="243" dur="1" fill="hold">
                                          <p:stCondLst>
                                            <p:cond delay="0"/>
                                          </p:stCondLst>
                                        </p:cTn>
                                        <p:tgtEl>
                                          <p:spTgt spid="661558"/>
                                        </p:tgtEl>
                                        <p:attrNameLst>
                                          <p:attrName>style.visibility</p:attrName>
                                        </p:attrNameLst>
                                      </p:cBhvr>
                                      <p:to>
                                        <p:strVal val="hidden"/>
                                      </p:to>
                                    </p:set>
                                  </p:childTnLst>
                                </p:cTn>
                              </p:par>
                              <p:par>
                                <p:cTn id="244" presetID="2" presetClass="exit" presetSubtype="8" fill="hold" nodeType="withEffect">
                                  <p:stCondLst>
                                    <p:cond delay="0"/>
                                  </p:stCondLst>
                                  <p:childTnLst>
                                    <p:anim calcmode="lin" valueType="num">
                                      <p:cBhvr additive="base">
                                        <p:cTn id="245" dur="500"/>
                                        <p:tgtEl>
                                          <p:spTgt spid="661511"/>
                                        </p:tgtEl>
                                        <p:attrNameLst>
                                          <p:attrName>ppt_x</p:attrName>
                                        </p:attrNameLst>
                                      </p:cBhvr>
                                      <p:tavLst>
                                        <p:tav tm="0">
                                          <p:val>
                                            <p:strVal val="ppt_x"/>
                                          </p:val>
                                        </p:tav>
                                        <p:tav tm="100000">
                                          <p:val>
                                            <p:strVal val="0-ppt_w/2"/>
                                          </p:val>
                                        </p:tav>
                                      </p:tavLst>
                                    </p:anim>
                                    <p:anim calcmode="lin" valueType="num">
                                      <p:cBhvr additive="base">
                                        <p:cTn id="246" dur="500"/>
                                        <p:tgtEl>
                                          <p:spTgt spid="661511"/>
                                        </p:tgtEl>
                                        <p:attrNameLst>
                                          <p:attrName>ppt_y</p:attrName>
                                        </p:attrNameLst>
                                      </p:cBhvr>
                                      <p:tavLst>
                                        <p:tav tm="0">
                                          <p:val>
                                            <p:strVal val="ppt_y"/>
                                          </p:val>
                                        </p:tav>
                                        <p:tav tm="100000">
                                          <p:val>
                                            <p:strVal val="ppt_y"/>
                                          </p:val>
                                        </p:tav>
                                      </p:tavLst>
                                    </p:anim>
                                    <p:set>
                                      <p:cBhvr>
                                        <p:cTn id="247" dur="1" fill="hold">
                                          <p:stCondLst>
                                            <p:cond delay="499"/>
                                          </p:stCondLst>
                                        </p:cTn>
                                        <p:tgtEl>
                                          <p:spTgt spid="661511"/>
                                        </p:tgtEl>
                                        <p:attrNameLst>
                                          <p:attrName>style.visibility</p:attrName>
                                        </p:attrNameLst>
                                      </p:cBhvr>
                                      <p:to>
                                        <p:strVal val="hidden"/>
                                      </p:to>
                                    </p:set>
                                  </p:childTnLst>
                                </p:cTn>
                              </p:par>
                              <p:par>
                                <p:cTn id="248" presetID="2" presetClass="exit" presetSubtype="8" fill="hold" nodeType="withEffect">
                                  <p:stCondLst>
                                    <p:cond delay="0"/>
                                  </p:stCondLst>
                                  <p:childTnLst>
                                    <p:anim calcmode="lin" valueType="num">
                                      <p:cBhvr additive="base">
                                        <p:cTn id="249" dur="500"/>
                                        <p:tgtEl>
                                          <p:spTgt spid="661510"/>
                                        </p:tgtEl>
                                        <p:attrNameLst>
                                          <p:attrName>ppt_x</p:attrName>
                                        </p:attrNameLst>
                                      </p:cBhvr>
                                      <p:tavLst>
                                        <p:tav tm="0">
                                          <p:val>
                                            <p:strVal val="ppt_x"/>
                                          </p:val>
                                        </p:tav>
                                        <p:tav tm="100000">
                                          <p:val>
                                            <p:strVal val="0-ppt_w/2"/>
                                          </p:val>
                                        </p:tav>
                                      </p:tavLst>
                                    </p:anim>
                                    <p:anim calcmode="lin" valueType="num">
                                      <p:cBhvr additive="base">
                                        <p:cTn id="250" dur="500"/>
                                        <p:tgtEl>
                                          <p:spTgt spid="661510"/>
                                        </p:tgtEl>
                                        <p:attrNameLst>
                                          <p:attrName>ppt_y</p:attrName>
                                        </p:attrNameLst>
                                      </p:cBhvr>
                                      <p:tavLst>
                                        <p:tav tm="0">
                                          <p:val>
                                            <p:strVal val="ppt_y"/>
                                          </p:val>
                                        </p:tav>
                                        <p:tav tm="100000">
                                          <p:val>
                                            <p:strVal val="ppt_y"/>
                                          </p:val>
                                        </p:tav>
                                      </p:tavLst>
                                    </p:anim>
                                    <p:set>
                                      <p:cBhvr>
                                        <p:cTn id="251" dur="1" fill="hold">
                                          <p:stCondLst>
                                            <p:cond delay="499"/>
                                          </p:stCondLst>
                                        </p:cTn>
                                        <p:tgtEl>
                                          <p:spTgt spid="661510"/>
                                        </p:tgtEl>
                                        <p:attrNameLst>
                                          <p:attrName>style.visibility</p:attrName>
                                        </p:attrNameLst>
                                      </p:cBhvr>
                                      <p:to>
                                        <p:strVal val="hidden"/>
                                      </p:to>
                                    </p:set>
                                  </p:childTnLst>
                                </p:cTn>
                              </p:par>
                              <p:par>
                                <p:cTn id="252" presetID="2" presetClass="exit" presetSubtype="8" fill="hold" nodeType="withEffect">
                                  <p:stCondLst>
                                    <p:cond delay="0"/>
                                  </p:stCondLst>
                                  <p:childTnLst>
                                    <p:anim calcmode="lin" valueType="num">
                                      <p:cBhvr additive="base">
                                        <p:cTn id="253" dur="500"/>
                                        <p:tgtEl>
                                          <p:spTgt spid="661516"/>
                                        </p:tgtEl>
                                        <p:attrNameLst>
                                          <p:attrName>ppt_x</p:attrName>
                                        </p:attrNameLst>
                                      </p:cBhvr>
                                      <p:tavLst>
                                        <p:tav tm="0">
                                          <p:val>
                                            <p:strVal val="ppt_x"/>
                                          </p:val>
                                        </p:tav>
                                        <p:tav tm="100000">
                                          <p:val>
                                            <p:strVal val="0-ppt_w/2"/>
                                          </p:val>
                                        </p:tav>
                                      </p:tavLst>
                                    </p:anim>
                                    <p:anim calcmode="lin" valueType="num">
                                      <p:cBhvr additive="base">
                                        <p:cTn id="254" dur="500"/>
                                        <p:tgtEl>
                                          <p:spTgt spid="661516"/>
                                        </p:tgtEl>
                                        <p:attrNameLst>
                                          <p:attrName>ppt_y</p:attrName>
                                        </p:attrNameLst>
                                      </p:cBhvr>
                                      <p:tavLst>
                                        <p:tav tm="0">
                                          <p:val>
                                            <p:strVal val="ppt_y"/>
                                          </p:val>
                                        </p:tav>
                                        <p:tav tm="100000">
                                          <p:val>
                                            <p:strVal val="ppt_y"/>
                                          </p:val>
                                        </p:tav>
                                      </p:tavLst>
                                    </p:anim>
                                    <p:set>
                                      <p:cBhvr>
                                        <p:cTn id="255" dur="1" fill="hold">
                                          <p:stCondLst>
                                            <p:cond delay="499"/>
                                          </p:stCondLst>
                                        </p:cTn>
                                        <p:tgtEl>
                                          <p:spTgt spid="661516"/>
                                        </p:tgtEl>
                                        <p:attrNameLst>
                                          <p:attrName>style.visibility</p:attrName>
                                        </p:attrNameLst>
                                      </p:cBhvr>
                                      <p:to>
                                        <p:strVal val="hidden"/>
                                      </p:to>
                                    </p:set>
                                  </p:childTnLst>
                                </p:cTn>
                              </p:par>
                              <p:par>
                                <p:cTn id="256" presetID="2" presetClass="exit" presetSubtype="8" fill="hold" nodeType="withEffect">
                                  <p:stCondLst>
                                    <p:cond delay="0"/>
                                  </p:stCondLst>
                                  <p:childTnLst>
                                    <p:anim calcmode="lin" valueType="num">
                                      <p:cBhvr additive="base">
                                        <p:cTn id="257" dur="500"/>
                                        <p:tgtEl>
                                          <p:spTgt spid="661537"/>
                                        </p:tgtEl>
                                        <p:attrNameLst>
                                          <p:attrName>ppt_x</p:attrName>
                                        </p:attrNameLst>
                                      </p:cBhvr>
                                      <p:tavLst>
                                        <p:tav tm="0">
                                          <p:val>
                                            <p:strVal val="ppt_x"/>
                                          </p:val>
                                        </p:tav>
                                        <p:tav tm="100000">
                                          <p:val>
                                            <p:strVal val="0-ppt_w/2"/>
                                          </p:val>
                                        </p:tav>
                                      </p:tavLst>
                                    </p:anim>
                                    <p:anim calcmode="lin" valueType="num">
                                      <p:cBhvr additive="base">
                                        <p:cTn id="258" dur="500"/>
                                        <p:tgtEl>
                                          <p:spTgt spid="661537"/>
                                        </p:tgtEl>
                                        <p:attrNameLst>
                                          <p:attrName>ppt_y</p:attrName>
                                        </p:attrNameLst>
                                      </p:cBhvr>
                                      <p:tavLst>
                                        <p:tav tm="0">
                                          <p:val>
                                            <p:strVal val="ppt_y"/>
                                          </p:val>
                                        </p:tav>
                                        <p:tav tm="100000">
                                          <p:val>
                                            <p:strVal val="ppt_y"/>
                                          </p:val>
                                        </p:tav>
                                      </p:tavLst>
                                    </p:anim>
                                    <p:set>
                                      <p:cBhvr>
                                        <p:cTn id="259" dur="1" fill="hold">
                                          <p:stCondLst>
                                            <p:cond delay="499"/>
                                          </p:stCondLst>
                                        </p:cTn>
                                        <p:tgtEl>
                                          <p:spTgt spid="661537"/>
                                        </p:tgtEl>
                                        <p:attrNameLst>
                                          <p:attrName>style.visibility</p:attrName>
                                        </p:attrNameLst>
                                      </p:cBhvr>
                                      <p:to>
                                        <p:strVal val="hidden"/>
                                      </p:to>
                                    </p:set>
                                  </p:childTnLst>
                                </p:cTn>
                              </p:par>
                              <p:par>
                                <p:cTn id="260" presetID="2" presetClass="exit" presetSubtype="8" fill="hold" nodeType="withEffect">
                                  <p:stCondLst>
                                    <p:cond delay="0"/>
                                  </p:stCondLst>
                                  <p:childTnLst>
                                    <p:anim calcmode="lin" valueType="num">
                                      <p:cBhvr additive="base">
                                        <p:cTn id="261" dur="500"/>
                                        <p:tgtEl>
                                          <p:spTgt spid="661534"/>
                                        </p:tgtEl>
                                        <p:attrNameLst>
                                          <p:attrName>ppt_x</p:attrName>
                                        </p:attrNameLst>
                                      </p:cBhvr>
                                      <p:tavLst>
                                        <p:tav tm="0">
                                          <p:val>
                                            <p:strVal val="ppt_x"/>
                                          </p:val>
                                        </p:tav>
                                        <p:tav tm="100000">
                                          <p:val>
                                            <p:strVal val="0-ppt_w/2"/>
                                          </p:val>
                                        </p:tav>
                                      </p:tavLst>
                                    </p:anim>
                                    <p:anim calcmode="lin" valueType="num">
                                      <p:cBhvr additive="base">
                                        <p:cTn id="262" dur="500"/>
                                        <p:tgtEl>
                                          <p:spTgt spid="661534"/>
                                        </p:tgtEl>
                                        <p:attrNameLst>
                                          <p:attrName>ppt_y</p:attrName>
                                        </p:attrNameLst>
                                      </p:cBhvr>
                                      <p:tavLst>
                                        <p:tav tm="0">
                                          <p:val>
                                            <p:strVal val="ppt_y"/>
                                          </p:val>
                                        </p:tav>
                                        <p:tav tm="100000">
                                          <p:val>
                                            <p:strVal val="ppt_y"/>
                                          </p:val>
                                        </p:tav>
                                      </p:tavLst>
                                    </p:anim>
                                    <p:set>
                                      <p:cBhvr>
                                        <p:cTn id="263" dur="1" fill="hold">
                                          <p:stCondLst>
                                            <p:cond delay="499"/>
                                          </p:stCondLst>
                                        </p:cTn>
                                        <p:tgtEl>
                                          <p:spTgt spid="661534"/>
                                        </p:tgtEl>
                                        <p:attrNameLst>
                                          <p:attrName>style.visibility</p:attrName>
                                        </p:attrNameLst>
                                      </p:cBhvr>
                                      <p:to>
                                        <p:strVal val="hidden"/>
                                      </p:to>
                                    </p:set>
                                  </p:childTnLst>
                                </p:cTn>
                              </p:par>
                              <p:par>
                                <p:cTn id="264" presetID="2" presetClass="exit" presetSubtype="8" fill="hold" nodeType="withEffect">
                                  <p:stCondLst>
                                    <p:cond delay="0"/>
                                  </p:stCondLst>
                                  <p:childTnLst>
                                    <p:anim calcmode="lin" valueType="num">
                                      <p:cBhvr additive="base">
                                        <p:cTn id="265" dur="500"/>
                                        <p:tgtEl>
                                          <p:spTgt spid="661515"/>
                                        </p:tgtEl>
                                        <p:attrNameLst>
                                          <p:attrName>ppt_x</p:attrName>
                                        </p:attrNameLst>
                                      </p:cBhvr>
                                      <p:tavLst>
                                        <p:tav tm="0">
                                          <p:val>
                                            <p:strVal val="ppt_x"/>
                                          </p:val>
                                        </p:tav>
                                        <p:tav tm="100000">
                                          <p:val>
                                            <p:strVal val="0-ppt_w/2"/>
                                          </p:val>
                                        </p:tav>
                                      </p:tavLst>
                                    </p:anim>
                                    <p:anim calcmode="lin" valueType="num">
                                      <p:cBhvr additive="base">
                                        <p:cTn id="266" dur="500"/>
                                        <p:tgtEl>
                                          <p:spTgt spid="661515"/>
                                        </p:tgtEl>
                                        <p:attrNameLst>
                                          <p:attrName>ppt_y</p:attrName>
                                        </p:attrNameLst>
                                      </p:cBhvr>
                                      <p:tavLst>
                                        <p:tav tm="0">
                                          <p:val>
                                            <p:strVal val="ppt_y"/>
                                          </p:val>
                                        </p:tav>
                                        <p:tav tm="100000">
                                          <p:val>
                                            <p:strVal val="ppt_y"/>
                                          </p:val>
                                        </p:tav>
                                      </p:tavLst>
                                    </p:anim>
                                    <p:set>
                                      <p:cBhvr>
                                        <p:cTn id="267" dur="1" fill="hold">
                                          <p:stCondLst>
                                            <p:cond delay="499"/>
                                          </p:stCondLst>
                                        </p:cTn>
                                        <p:tgtEl>
                                          <p:spTgt spid="661515"/>
                                        </p:tgtEl>
                                        <p:attrNameLst>
                                          <p:attrName>style.visibility</p:attrName>
                                        </p:attrNameLst>
                                      </p:cBhvr>
                                      <p:to>
                                        <p:strVal val="hidden"/>
                                      </p:to>
                                    </p:se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661530"/>
                                        </p:tgtEl>
                                        <p:attrNameLst>
                                          <p:attrName>style.visibility</p:attrName>
                                        </p:attrNameLst>
                                      </p:cBhvr>
                                      <p:to>
                                        <p:strVal val="visible"/>
                                      </p:to>
                                    </p:se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661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32" grpId="0" animBg="1"/>
      <p:bldP spid="661509" grpId="0"/>
      <p:bldP spid="661520" grpId="0"/>
      <p:bldP spid="661520" grpId="1"/>
      <p:bldP spid="661533" grpId="0" animBg="1"/>
      <p:bldP spid="661533" grpId="1" animBg="1"/>
      <p:bldP spid="661540" grpId="0" animBg="1"/>
      <p:bldP spid="661540" grpId="1" animBg="1"/>
      <p:bldP spid="661541" grpId="0" animBg="1"/>
      <p:bldP spid="661541" grpId="1" animBg="1"/>
      <p:bldP spid="661542" grpId="0" animBg="1"/>
      <p:bldP spid="661542" grpId="1" animBg="1"/>
      <p:bldP spid="661543" grpId="0" animBg="1"/>
      <p:bldP spid="661543" grpId="1" animBg="1"/>
      <p:bldP spid="661544" grpId="0" animBg="1"/>
      <p:bldP spid="661544" grpId="1" animBg="1"/>
      <p:bldP spid="661545" grpId="0" animBg="1"/>
      <p:bldP spid="661545" grpId="1" animBg="1"/>
      <p:bldP spid="661546" grpId="0" animBg="1"/>
      <p:bldP spid="661546" grpId="1" animBg="1"/>
      <p:bldP spid="661547" grpId="0" animBg="1"/>
      <p:bldP spid="661547" grpId="1" animBg="1"/>
      <p:bldP spid="661548" grpId="0" animBg="1"/>
      <p:bldP spid="661548" grpId="1" animBg="1"/>
      <p:bldP spid="661549" grpId="0" animBg="1"/>
      <p:bldP spid="661549" grpId="1" animBg="1"/>
      <p:bldP spid="661550" grpId="0" animBg="1"/>
      <p:bldP spid="661550" grpId="1" animBg="1"/>
      <p:bldP spid="661551" grpId="0" animBg="1"/>
      <p:bldP spid="661551" grpId="1" animBg="1"/>
      <p:bldP spid="661552" grpId="0" animBg="1"/>
      <p:bldP spid="661552" grpId="1" animBg="1"/>
      <p:bldP spid="661553" grpId="0" animBg="1"/>
      <p:bldP spid="661553" grpId="1" animBg="1"/>
      <p:bldP spid="661554" grpId="0" animBg="1"/>
      <p:bldP spid="661554" grpId="1" animBg="1"/>
      <p:bldP spid="661555" grpId="0" animBg="1"/>
      <p:bldP spid="661555" grpId="1" animBg="1"/>
      <p:bldP spid="661556" grpId="0" animBg="1"/>
      <p:bldP spid="661556" grpId="1" animBg="1"/>
      <p:bldP spid="661557" grpId="0" animBg="1"/>
      <p:bldP spid="661557" grpId="1" animBg="1"/>
      <p:bldP spid="661558" grpId="0" animBg="1"/>
      <p:bldP spid="661558" grpId="1" animBg="1"/>
      <p:bldP spid="661559" grpId="0"/>
      <p:bldP spid="661560" grpId="0"/>
      <p:bldP spid="661561" grpId="0"/>
      <p:bldP spid="661530" grpId="0"/>
      <p:bldP spid="6615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
          <p:cNvSpPr>
            <a:spLocks noGrp="1"/>
          </p:cNvSpPr>
          <p:nvPr>
            <p:ph type="sldNum" sz="quarter" idx="12"/>
          </p:nvPr>
        </p:nvSpPr>
        <p:spPr/>
        <p:txBody>
          <a:bodyPr/>
          <a:lstStyle/>
          <a:p>
            <a:fld id="{80951EF7-44FB-41B4-9653-A160E725D80A}" type="slidenum">
              <a:rPr lang="en-US"/>
              <a:pPr/>
              <a:t>19</a:t>
            </a:fld>
            <a:endParaRPr lang="en-US"/>
          </a:p>
        </p:txBody>
      </p:sp>
      <p:sp>
        <p:nvSpPr>
          <p:cNvPr id="514050" name="Rectangle 2"/>
          <p:cNvSpPr>
            <a:spLocks noGrp="1" noChangeArrowheads="1"/>
          </p:cNvSpPr>
          <p:nvPr>
            <p:ph type="title"/>
          </p:nvPr>
        </p:nvSpPr>
        <p:spPr/>
        <p:txBody>
          <a:bodyPr/>
          <a:lstStyle/>
          <a:p>
            <a:r>
              <a:rPr lang="en-US"/>
              <a:t>Merge Algorithm in C++</a:t>
            </a:r>
          </a:p>
        </p:txBody>
      </p:sp>
      <p:sp>
        <p:nvSpPr>
          <p:cNvPr id="514051" name="Rectangle 3"/>
          <p:cNvSpPr>
            <a:spLocks noChangeArrowheads="1"/>
          </p:cNvSpPr>
          <p:nvPr/>
        </p:nvSpPr>
        <p:spPr bwMode="auto">
          <a:xfrm>
            <a:off x="152400" y="990600"/>
            <a:ext cx="5330825" cy="577056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chemeClr val="tx1"/>
                </a:solidFill>
                <a:latin typeface="Courier New" pitchFamily="49" charset="0"/>
              </a:rPr>
              <a:t>void merge(int data[],int n1, int n2)</a:t>
            </a:r>
            <a:endParaRPr lang="en-US" sz="1200">
              <a:solidFill>
                <a:schemeClr val="tx1"/>
              </a:solidFill>
            </a:endParaRPr>
          </a:p>
          <a:p>
            <a:pPr eaLnBrk="0" hangingPunct="0"/>
            <a:r>
              <a:rPr lang="en-US" sz="1800" b="1">
                <a:solidFill>
                  <a:schemeClr val="tx1"/>
                </a:solidFill>
                <a:latin typeface="Courier New" pitchFamily="49" charset="0"/>
              </a:rPr>
              <a:t>{</a:t>
            </a:r>
            <a:endParaRPr lang="en-US" sz="1200">
              <a:solidFill>
                <a:schemeClr val="tx1"/>
              </a:solidFill>
            </a:endParaRPr>
          </a:p>
          <a:p>
            <a:pPr eaLnBrk="0" hangingPunct="0"/>
            <a:r>
              <a:rPr lang="en-US" sz="1800" b="1">
                <a:solidFill>
                  <a:schemeClr val="tx1"/>
                </a:solidFill>
                <a:latin typeface="Courier New" pitchFamily="49" charset="0"/>
              </a:rPr>
              <a:t>  int i=0, j=0, k=0;</a:t>
            </a:r>
            <a:endParaRPr lang="en-US" sz="1200">
              <a:solidFill>
                <a:schemeClr val="tx1"/>
              </a:solidFill>
            </a:endParaRPr>
          </a:p>
          <a:p>
            <a:pPr eaLnBrk="0" hangingPunct="0"/>
            <a:r>
              <a:rPr lang="en-US" sz="1800" b="1">
                <a:solidFill>
                  <a:schemeClr val="tx1"/>
                </a:solidFill>
                <a:latin typeface="Courier New" pitchFamily="49" charset="0"/>
              </a:rPr>
              <a:t>  </a:t>
            </a:r>
            <a:r>
              <a:rPr lang="en-US" sz="1800" b="1">
                <a:solidFill>
                  <a:srgbClr val="FF3300"/>
                </a:solidFill>
                <a:latin typeface="Courier New" pitchFamily="49" charset="0"/>
              </a:rPr>
              <a:t>int *temp = new int[n1+n2];</a:t>
            </a:r>
            <a:endParaRPr lang="en-US" sz="1200">
              <a:solidFill>
                <a:srgbClr val="FF3300"/>
              </a:solidFill>
            </a:endParaRPr>
          </a:p>
          <a:p>
            <a:pPr eaLnBrk="0" hangingPunct="0"/>
            <a:r>
              <a:rPr lang="en-US" sz="1800" b="1">
                <a:solidFill>
                  <a:schemeClr val="tx1"/>
                </a:solidFill>
                <a:latin typeface="Courier New" pitchFamily="49" charset="0"/>
              </a:rPr>
              <a:t>  int *sechalf = data + n1;</a:t>
            </a:r>
            <a:endParaRPr lang="en-US" sz="1200">
              <a:solidFill>
                <a:schemeClr val="tx1"/>
              </a:solidFill>
            </a:endParaRPr>
          </a:p>
          <a:p>
            <a:pPr eaLnBrk="0" hangingPunct="0"/>
            <a:r>
              <a:rPr lang="en-US" sz="1200" b="1">
                <a:solidFill>
                  <a:schemeClr val="tx1"/>
                </a:solidFill>
                <a:latin typeface="Courier New" pitchFamily="49" charset="0"/>
              </a:rPr>
              <a:t>	</a:t>
            </a:r>
            <a:endParaRPr lang="en-US" sz="1200">
              <a:solidFill>
                <a:schemeClr val="tx1"/>
              </a:solidFill>
            </a:endParaRPr>
          </a:p>
          <a:p>
            <a:pPr eaLnBrk="0" hangingPunct="0"/>
            <a:r>
              <a:rPr lang="en-US" sz="1800" b="1">
                <a:solidFill>
                  <a:schemeClr val="tx1"/>
                </a:solidFill>
                <a:latin typeface="Courier New" pitchFamily="49" charset="0"/>
              </a:rPr>
              <a:t>  while (i &lt; n1 || j &lt; n2)</a:t>
            </a:r>
            <a:endParaRPr lang="en-US" sz="1200">
              <a:solidFill>
                <a:schemeClr val="tx1"/>
              </a:solidFill>
            </a:endParaRPr>
          </a:p>
          <a:p>
            <a:pPr eaLnBrk="0" hangingPunct="0"/>
            <a:r>
              <a:rPr lang="en-US" sz="1800" b="1">
                <a:solidFill>
                  <a:schemeClr val="tx1"/>
                </a:solidFill>
                <a:latin typeface="Courier New" pitchFamily="49" charset="0"/>
              </a:rPr>
              <a:t>  {</a:t>
            </a:r>
            <a:endParaRPr lang="en-US" sz="1200">
              <a:solidFill>
                <a:schemeClr val="tx1"/>
              </a:solidFill>
            </a:endParaRPr>
          </a:p>
          <a:p>
            <a:pPr eaLnBrk="0" hangingPunct="0"/>
            <a:r>
              <a:rPr lang="en-US" sz="1800" b="1">
                <a:solidFill>
                  <a:schemeClr val="tx1"/>
                </a:solidFill>
                <a:latin typeface="Courier New" pitchFamily="49" charset="0"/>
              </a:rPr>
              <a:t>    if (i == n1)</a:t>
            </a:r>
            <a:endParaRPr lang="en-US" sz="1200">
              <a:solidFill>
                <a:schemeClr val="tx1"/>
              </a:solidFill>
            </a:endParaRPr>
          </a:p>
          <a:p>
            <a:pPr eaLnBrk="0" hangingPunct="0"/>
            <a:r>
              <a:rPr lang="en-US" sz="1800" b="1">
                <a:solidFill>
                  <a:schemeClr val="tx1"/>
                </a:solidFill>
                <a:latin typeface="Courier New" pitchFamily="49" charset="0"/>
              </a:rPr>
              <a:t>	temp[k++] = sechalf[j++];</a:t>
            </a:r>
            <a:endParaRPr lang="en-US" sz="1200">
              <a:solidFill>
                <a:schemeClr val="tx1"/>
              </a:solidFill>
            </a:endParaRPr>
          </a:p>
          <a:p>
            <a:pPr eaLnBrk="0" hangingPunct="0"/>
            <a:r>
              <a:rPr lang="en-US" sz="1800" b="1">
                <a:solidFill>
                  <a:schemeClr val="tx1"/>
                </a:solidFill>
                <a:latin typeface="Courier New" pitchFamily="49" charset="0"/>
              </a:rPr>
              <a:t>    else if (j == n2)</a:t>
            </a:r>
            <a:endParaRPr lang="en-US" sz="1200">
              <a:solidFill>
                <a:schemeClr val="tx1"/>
              </a:solidFill>
            </a:endParaRPr>
          </a:p>
          <a:p>
            <a:pPr eaLnBrk="0" hangingPunct="0"/>
            <a:r>
              <a:rPr lang="en-US" sz="1800" b="1">
                <a:solidFill>
                  <a:schemeClr val="tx1"/>
                </a:solidFill>
                <a:latin typeface="Courier New" pitchFamily="49" charset="0"/>
              </a:rPr>
              <a:t>	temp[k++] = data[i++];</a:t>
            </a:r>
            <a:endParaRPr lang="en-US" sz="1200">
              <a:solidFill>
                <a:schemeClr val="tx1"/>
              </a:solidFill>
            </a:endParaRPr>
          </a:p>
          <a:p>
            <a:pPr eaLnBrk="0" hangingPunct="0"/>
            <a:r>
              <a:rPr lang="en-US" sz="1800" b="1">
                <a:solidFill>
                  <a:schemeClr val="tx1"/>
                </a:solidFill>
                <a:latin typeface="Courier New" pitchFamily="49" charset="0"/>
              </a:rPr>
              <a:t>    else if (data[i] &lt; sechalf[j])</a:t>
            </a:r>
            <a:endParaRPr lang="en-US" sz="1200">
              <a:solidFill>
                <a:schemeClr val="tx1"/>
              </a:solidFill>
            </a:endParaRPr>
          </a:p>
          <a:p>
            <a:pPr eaLnBrk="0" hangingPunct="0"/>
            <a:r>
              <a:rPr lang="en-US" sz="1800" b="1">
                <a:solidFill>
                  <a:schemeClr val="tx1"/>
                </a:solidFill>
                <a:latin typeface="Courier New" pitchFamily="49" charset="0"/>
              </a:rPr>
              <a:t>	temp[k++] = data[i++];</a:t>
            </a:r>
            <a:endParaRPr lang="en-US" sz="1200">
              <a:solidFill>
                <a:schemeClr val="tx1"/>
              </a:solidFill>
            </a:endParaRPr>
          </a:p>
          <a:p>
            <a:pPr eaLnBrk="0" hangingPunct="0"/>
            <a:r>
              <a:rPr lang="en-US" sz="1800" b="1">
                <a:solidFill>
                  <a:schemeClr val="tx1"/>
                </a:solidFill>
                <a:latin typeface="Courier New" pitchFamily="49" charset="0"/>
              </a:rPr>
              <a:t>    else</a:t>
            </a:r>
            <a:endParaRPr lang="en-US" sz="1200">
              <a:solidFill>
                <a:schemeClr val="tx1"/>
              </a:solidFill>
            </a:endParaRPr>
          </a:p>
          <a:p>
            <a:pPr eaLnBrk="0" hangingPunct="0"/>
            <a:r>
              <a:rPr lang="en-US" sz="1800" b="1">
                <a:solidFill>
                  <a:schemeClr val="tx1"/>
                </a:solidFill>
                <a:latin typeface="Courier New" pitchFamily="49" charset="0"/>
              </a:rPr>
              <a:t>	temp[k++] = sechalf[j++];</a:t>
            </a:r>
            <a:endParaRPr lang="en-US" sz="1200">
              <a:solidFill>
                <a:schemeClr val="tx1"/>
              </a:solidFill>
            </a:endParaRPr>
          </a:p>
          <a:p>
            <a:pPr eaLnBrk="0" hangingPunct="0"/>
            <a:r>
              <a:rPr lang="en-US" sz="1800" b="1">
                <a:solidFill>
                  <a:schemeClr val="tx1"/>
                </a:solidFill>
                <a:latin typeface="Courier New" pitchFamily="49" charset="0"/>
              </a:rPr>
              <a:t>  }</a:t>
            </a:r>
            <a:endParaRPr lang="en-US" sz="1200">
              <a:solidFill>
                <a:schemeClr val="tx1"/>
              </a:solidFill>
            </a:endParaRPr>
          </a:p>
          <a:p>
            <a:pPr eaLnBrk="0" hangingPunct="0"/>
            <a:r>
              <a:rPr lang="en-US" sz="1800" b="1">
                <a:solidFill>
                  <a:schemeClr val="tx1"/>
                </a:solidFill>
                <a:latin typeface="Courier New" pitchFamily="49" charset="0"/>
              </a:rPr>
              <a:t>  for (i=0;i&lt;n1+n2;i++)</a:t>
            </a:r>
            <a:endParaRPr lang="en-US" sz="1200">
              <a:solidFill>
                <a:schemeClr val="tx1"/>
              </a:solidFill>
            </a:endParaRPr>
          </a:p>
          <a:p>
            <a:pPr eaLnBrk="0" hangingPunct="0"/>
            <a:r>
              <a:rPr lang="en-US" sz="1800" b="1">
                <a:solidFill>
                  <a:schemeClr val="tx1"/>
                </a:solidFill>
                <a:latin typeface="Courier New" pitchFamily="49" charset="0"/>
              </a:rPr>
              <a:t>    data[i] = temp[i];</a:t>
            </a:r>
            <a:endParaRPr lang="en-US" sz="1200">
              <a:solidFill>
                <a:schemeClr val="tx1"/>
              </a:solidFill>
            </a:endParaRPr>
          </a:p>
          <a:p>
            <a:pPr eaLnBrk="0" hangingPunct="0"/>
            <a:r>
              <a:rPr lang="en-US" sz="1800" b="1">
                <a:solidFill>
                  <a:schemeClr val="tx1"/>
                </a:solidFill>
                <a:latin typeface="Courier New" pitchFamily="49" charset="0"/>
              </a:rPr>
              <a:t>  </a:t>
            </a:r>
            <a:r>
              <a:rPr lang="en-US" sz="1800" b="1">
                <a:solidFill>
                  <a:srgbClr val="FF3300"/>
                </a:solidFill>
                <a:latin typeface="Courier New" pitchFamily="49" charset="0"/>
              </a:rPr>
              <a:t>delete [] temp;</a:t>
            </a:r>
            <a:endParaRPr lang="en-US" sz="1200">
              <a:solidFill>
                <a:srgbClr val="FF3300"/>
              </a:solidFill>
            </a:endParaRPr>
          </a:p>
          <a:p>
            <a:pPr eaLnBrk="0" hangingPunct="0"/>
            <a:r>
              <a:rPr lang="en-US" sz="1800" b="1">
                <a:solidFill>
                  <a:schemeClr val="tx1"/>
                </a:solidFill>
                <a:latin typeface="Courier New" pitchFamily="49" charset="0"/>
              </a:rPr>
              <a:t>}</a:t>
            </a:r>
            <a:endParaRPr lang="en-US">
              <a:solidFill>
                <a:schemeClr val="tx1"/>
              </a:solidFill>
              <a:latin typeface="Times New Roman" pitchFamily="18" charset="0"/>
            </a:endParaRPr>
          </a:p>
        </p:txBody>
      </p:sp>
      <p:sp>
        <p:nvSpPr>
          <p:cNvPr id="514053" name="Text Box 5"/>
          <p:cNvSpPr txBox="1">
            <a:spLocks noChangeArrowheads="1"/>
          </p:cNvSpPr>
          <p:nvPr/>
        </p:nvSpPr>
        <p:spPr bwMode="auto">
          <a:xfrm>
            <a:off x="5434013" y="936625"/>
            <a:ext cx="3703637" cy="35972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t>Here’s the C++ version of our </a:t>
            </a:r>
            <a:r>
              <a:rPr lang="en-US" sz="2000">
                <a:solidFill>
                  <a:srgbClr val="6600CC"/>
                </a:solidFill>
              </a:rPr>
              <a:t>merge</a:t>
            </a:r>
            <a:r>
              <a:rPr lang="en-US" sz="2000"/>
              <a:t> function!</a:t>
            </a:r>
          </a:p>
          <a:p>
            <a:pPr algn="ctr"/>
            <a:endParaRPr lang="en-US" sz="2000"/>
          </a:p>
          <a:p>
            <a:pPr algn="ctr"/>
            <a:r>
              <a:rPr lang="en-US" sz="2000"/>
              <a:t>Instead of passing in </a:t>
            </a:r>
            <a:br>
              <a:rPr lang="en-US" sz="2000"/>
            </a:br>
            <a:r>
              <a:rPr lang="en-US" sz="2000">
                <a:solidFill>
                  <a:schemeClr val="accent2"/>
                </a:solidFill>
              </a:rPr>
              <a:t>A1</a:t>
            </a:r>
            <a:r>
              <a:rPr lang="en-US" sz="2000"/>
              <a:t>, </a:t>
            </a:r>
            <a:r>
              <a:rPr lang="en-US" sz="2000">
                <a:solidFill>
                  <a:schemeClr val="accent2"/>
                </a:solidFill>
              </a:rPr>
              <a:t>A2</a:t>
            </a:r>
            <a:r>
              <a:rPr lang="en-US" sz="2000"/>
              <a:t> and </a:t>
            </a:r>
            <a:r>
              <a:rPr lang="en-US" sz="2000">
                <a:solidFill>
                  <a:schemeClr val="accent2"/>
                </a:solidFill>
              </a:rPr>
              <a:t>B…</a:t>
            </a:r>
            <a:r>
              <a:rPr lang="en-US" sz="2000"/>
              <a:t> </a:t>
            </a:r>
          </a:p>
          <a:p>
            <a:pPr algn="ctr"/>
            <a:endParaRPr lang="en-US" sz="1000"/>
          </a:p>
          <a:p>
            <a:pPr algn="ctr"/>
            <a:r>
              <a:rPr lang="en-US" sz="2000"/>
              <a:t>you pass in an array called </a:t>
            </a:r>
            <a:r>
              <a:rPr lang="en-US" sz="2000">
                <a:solidFill>
                  <a:schemeClr val="accent2"/>
                </a:solidFill>
              </a:rPr>
              <a:t>data</a:t>
            </a:r>
            <a:r>
              <a:rPr lang="en-US" sz="2000"/>
              <a:t> and two sizes: </a:t>
            </a:r>
            <a:r>
              <a:rPr lang="en-US" sz="2000">
                <a:solidFill>
                  <a:schemeClr val="accent2"/>
                </a:solidFill>
              </a:rPr>
              <a:t>n1</a:t>
            </a:r>
            <a:r>
              <a:rPr lang="en-US" sz="2000"/>
              <a:t> and </a:t>
            </a:r>
            <a:r>
              <a:rPr lang="en-US" sz="2000">
                <a:solidFill>
                  <a:schemeClr val="accent2"/>
                </a:solidFill>
              </a:rPr>
              <a:t>n2</a:t>
            </a:r>
          </a:p>
          <a:p>
            <a:pPr algn="ctr"/>
            <a:endParaRPr lang="en-US" sz="2000">
              <a:solidFill>
                <a:schemeClr val="accent2"/>
              </a:solidFill>
            </a:endParaRPr>
          </a:p>
          <a:p>
            <a:pPr algn="ctr"/>
            <a:r>
              <a:rPr lang="en-US" sz="2000">
                <a:solidFill>
                  <a:schemeClr val="tx1"/>
                </a:solidFill>
              </a:rPr>
              <a:t>Notice how this function uses </a:t>
            </a:r>
            <a:r>
              <a:rPr lang="en-US" sz="2000">
                <a:solidFill>
                  <a:srgbClr val="6600CC"/>
                </a:solidFill>
              </a:rPr>
              <a:t>new</a:t>
            </a:r>
            <a:r>
              <a:rPr lang="en-US" sz="2000">
                <a:solidFill>
                  <a:schemeClr val="tx1"/>
                </a:solidFill>
              </a:rPr>
              <a:t>/</a:t>
            </a:r>
            <a:r>
              <a:rPr lang="en-US" sz="2000">
                <a:solidFill>
                  <a:srgbClr val="6600CC"/>
                </a:solidFill>
              </a:rPr>
              <a:t>delete</a:t>
            </a:r>
            <a:r>
              <a:rPr lang="en-US" sz="2000">
                <a:solidFill>
                  <a:schemeClr val="tx1"/>
                </a:solidFill>
              </a:rPr>
              <a:t> to allocate a temporary array for merging.</a:t>
            </a:r>
          </a:p>
        </p:txBody>
      </p:sp>
      <p:grpSp>
        <p:nvGrpSpPr>
          <p:cNvPr id="514066" name="Group 18"/>
          <p:cNvGrpSpPr>
            <a:grpSpLocks/>
          </p:cNvGrpSpPr>
          <p:nvPr/>
        </p:nvGrpSpPr>
        <p:grpSpPr bwMode="auto">
          <a:xfrm>
            <a:off x="3598863" y="5664200"/>
            <a:ext cx="5462587" cy="609600"/>
            <a:chOff x="2267" y="3456"/>
            <a:chExt cx="3441" cy="384"/>
          </a:xfrm>
        </p:grpSpPr>
        <p:sp>
          <p:nvSpPr>
            <p:cNvPr id="514054" name="Rectangle 6"/>
            <p:cNvSpPr>
              <a:spLocks noChangeArrowheads="1"/>
            </p:cNvSpPr>
            <p:nvPr/>
          </p:nvSpPr>
          <p:spPr bwMode="auto">
            <a:xfrm flipH="1">
              <a:off x="2752"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14055" name="Rectangle 7"/>
            <p:cNvSpPr>
              <a:spLocks noChangeArrowheads="1"/>
            </p:cNvSpPr>
            <p:nvPr/>
          </p:nvSpPr>
          <p:spPr bwMode="auto">
            <a:xfrm flipH="1">
              <a:off x="3040"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4056" name="Rectangle 8"/>
            <p:cNvSpPr>
              <a:spLocks noChangeArrowheads="1"/>
            </p:cNvSpPr>
            <p:nvPr/>
          </p:nvSpPr>
          <p:spPr bwMode="auto">
            <a:xfrm flipH="1">
              <a:off x="3328"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21</a:t>
              </a:r>
            </a:p>
          </p:txBody>
        </p:sp>
        <p:sp>
          <p:nvSpPr>
            <p:cNvPr id="514057" name="Rectangle 9"/>
            <p:cNvSpPr>
              <a:spLocks noChangeArrowheads="1"/>
            </p:cNvSpPr>
            <p:nvPr/>
          </p:nvSpPr>
          <p:spPr bwMode="auto">
            <a:xfrm flipH="1">
              <a:off x="3616" y="345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14058" name="Rectangle 10"/>
            <p:cNvSpPr>
              <a:spLocks noChangeArrowheads="1"/>
            </p:cNvSpPr>
            <p:nvPr/>
          </p:nvSpPr>
          <p:spPr bwMode="auto">
            <a:xfrm flipH="1">
              <a:off x="3904"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514059" name="Rectangle 11"/>
            <p:cNvSpPr>
              <a:spLocks noChangeArrowheads="1"/>
            </p:cNvSpPr>
            <p:nvPr/>
          </p:nvSpPr>
          <p:spPr bwMode="auto">
            <a:xfrm flipH="1">
              <a:off x="4192"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69</a:t>
              </a:r>
            </a:p>
          </p:txBody>
        </p:sp>
        <p:sp>
          <p:nvSpPr>
            <p:cNvPr id="514060" name="Rectangle 12"/>
            <p:cNvSpPr>
              <a:spLocks noChangeArrowheads="1"/>
            </p:cNvSpPr>
            <p:nvPr/>
          </p:nvSpPr>
          <p:spPr bwMode="auto">
            <a:xfrm flipH="1">
              <a:off x="4518"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5</a:t>
              </a:r>
            </a:p>
          </p:txBody>
        </p:sp>
        <p:sp>
          <p:nvSpPr>
            <p:cNvPr id="514061" name="Rectangle 13"/>
            <p:cNvSpPr>
              <a:spLocks noChangeArrowheads="1"/>
            </p:cNvSpPr>
            <p:nvPr/>
          </p:nvSpPr>
          <p:spPr bwMode="auto">
            <a:xfrm flipH="1">
              <a:off x="4806"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4062" name="Rectangle 14"/>
            <p:cNvSpPr>
              <a:spLocks noChangeArrowheads="1"/>
            </p:cNvSpPr>
            <p:nvPr/>
          </p:nvSpPr>
          <p:spPr bwMode="auto">
            <a:xfrm flipH="1">
              <a:off x="5094"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19</a:t>
              </a:r>
            </a:p>
          </p:txBody>
        </p:sp>
        <p:sp>
          <p:nvSpPr>
            <p:cNvPr id="514063" name="Rectangle 15"/>
            <p:cNvSpPr>
              <a:spLocks noChangeArrowheads="1"/>
            </p:cNvSpPr>
            <p:nvPr/>
          </p:nvSpPr>
          <p:spPr bwMode="auto">
            <a:xfrm flipH="1">
              <a:off x="5382" y="345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20</a:t>
              </a:r>
            </a:p>
          </p:txBody>
        </p:sp>
        <p:sp>
          <p:nvSpPr>
            <p:cNvPr id="514064" name="Text Box 16"/>
            <p:cNvSpPr txBox="1">
              <a:spLocks noChangeArrowheads="1"/>
            </p:cNvSpPr>
            <p:nvPr/>
          </p:nvSpPr>
          <p:spPr bwMode="auto">
            <a:xfrm>
              <a:off x="2267" y="3507"/>
              <a:ext cx="51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data</a:t>
              </a:r>
            </a:p>
          </p:txBody>
        </p:sp>
      </p:grpSp>
      <p:sp>
        <p:nvSpPr>
          <p:cNvPr id="514067" name="Rectangle 19"/>
          <p:cNvSpPr>
            <a:spLocks noChangeArrowheads="1"/>
          </p:cNvSpPr>
          <p:nvPr/>
        </p:nvSpPr>
        <p:spPr bwMode="auto">
          <a:xfrm>
            <a:off x="4343400" y="5588000"/>
            <a:ext cx="2841625" cy="8001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4070" name="Group 22"/>
          <p:cNvGrpSpPr>
            <a:grpSpLocks/>
          </p:cNvGrpSpPr>
          <p:nvPr/>
        </p:nvGrpSpPr>
        <p:grpSpPr bwMode="auto">
          <a:xfrm>
            <a:off x="6880225" y="6284913"/>
            <a:ext cx="822325" cy="642937"/>
            <a:chOff x="2770" y="3847"/>
            <a:chExt cx="518" cy="405"/>
          </a:xfrm>
        </p:grpSpPr>
        <p:sp>
          <p:nvSpPr>
            <p:cNvPr id="514068" name="Text Box 20"/>
            <p:cNvSpPr txBox="1">
              <a:spLocks noChangeArrowheads="1"/>
            </p:cNvSpPr>
            <p:nvPr/>
          </p:nvSpPr>
          <p:spPr bwMode="auto">
            <a:xfrm>
              <a:off x="2770" y="3964"/>
              <a:ext cx="51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n1=6</a:t>
              </a:r>
            </a:p>
          </p:txBody>
        </p:sp>
        <p:sp>
          <p:nvSpPr>
            <p:cNvPr id="514069" name="Line 21"/>
            <p:cNvSpPr>
              <a:spLocks noChangeShapeType="1"/>
            </p:cNvSpPr>
            <p:nvPr/>
          </p:nvSpPr>
          <p:spPr bwMode="auto">
            <a:xfrm flipV="1">
              <a:off x="2914" y="3847"/>
              <a:ext cx="0"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4073" name="Rectangle 25"/>
          <p:cNvSpPr>
            <a:spLocks noChangeArrowheads="1"/>
          </p:cNvSpPr>
          <p:nvPr/>
        </p:nvSpPr>
        <p:spPr bwMode="auto">
          <a:xfrm>
            <a:off x="7197725" y="5583238"/>
            <a:ext cx="1900238" cy="8001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4077" name="Group 29"/>
          <p:cNvGrpSpPr>
            <a:grpSpLocks/>
          </p:cNvGrpSpPr>
          <p:nvPr/>
        </p:nvGrpSpPr>
        <p:grpSpPr bwMode="auto">
          <a:xfrm>
            <a:off x="8331200" y="6267450"/>
            <a:ext cx="962025" cy="654050"/>
            <a:chOff x="4208" y="3844"/>
            <a:chExt cx="606" cy="412"/>
          </a:xfrm>
        </p:grpSpPr>
        <p:sp>
          <p:nvSpPr>
            <p:cNvPr id="514075" name="Text Box 27"/>
            <p:cNvSpPr txBox="1">
              <a:spLocks noChangeArrowheads="1"/>
            </p:cNvSpPr>
            <p:nvPr/>
          </p:nvSpPr>
          <p:spPr bwMode="auto">
            <a:xfrm>
              <a:off x="4208" y="3968"/>
              <a:ext cx="60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t>n2=4 </a:t>
              </a:r>
            </a:p>
          </p:txBody>
        </p:sp>
        <p:sp>
          <p:nvSpPr>
            <p:cNvPr id="514076" name="Line 28"/>
            <p:cNvSpPr>
              <a:spLocks noChangeShapeType="1"/>
            </p:cNvSpPr>
            <p:nvPr/>
          </p:nvSpPr>
          <p:spPr bwMode="auto">
            <a:xfrm flipV="1">
              <a:off x="4616" y="3844"/>
              <a:ext cx="0"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4078" name="Text Box 30"/>
          <p:cNvSpPr txBox="1">
            <a:spLocks noChangeArrowheads="1"/>
          </p:cNvSpPr>
          <p:nvPr/>
        </p:nvSpPr>
        <p:spPr bwMode="auto">
          <a:xfrm>
            <a:off x="5486400" y="4708525"/>
            <a:ext cx="3522663" cy="7016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solidFill>
                  <a:schemeClr val="accent2"/>
                </a:solidFill>
              </a:rPr>
              <a:t>data</a:t>
            </a:r>
            <a:r>
              <a:rPr lang="en-US" sz="2000"/>
              <a:t> holds the merged contents at the end.</a:t>
            </a:r>
          </a:p>
        </p:txBody>
      </p:sp>
      <p:grpSp>
        <p:nvGrpSpPr>
          <p:cNvPr id="514099" name="Group 51"/>
          <p:cNvGrpSpPr>
            <a:grpSpLocks/>
          </p:cNvGrpSpPr>
          <p:nvPr/>
        </p:nvGrpSpPr>
        <p:grpSpPr bwMode="auto">
          <a:xfrm>
            <a:off x="4375150" y="5653088"/>
            <a:ext cx="4692650" cy="611187"/>
            <a:chOff x="1104" y="3503"/>
            <a:chExt cx="2956" cy="385"/>
          </a:xfrm>
        </p:grpSpPr>
        <p:sp>
          <p:nvSpPr>
            <p:cNvPr id="514079" name="Rectangle 31"/>
            <p:cNvSpPr>
              <a:spLocks noChangeArrowheads="1"/>
            </p:cNvSpPr>
            <p:nvPr/>
          </p:nvSpPr>
          <p:spPr bwMode="auto">
            <a:xfrm flipH="1">
              <a:off x="1104"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a:t>
              </a:r>
            </a:p>
          </p:txBody>
        </p:sp>
        <p:sp>
          <p:nvSpPr>
            <p:cNvPr id="514080" name="Rectangle 32"/>
            <p:cNvSpPr>
              <a:spLocks noChangeArrowheads="1"/>
            </p:cNvSpPr>
            <p:nvPr/>
          </p:nvSpPr>
          <p:spPr bwMode="auto">
            <a:xfrm flipH="1">
              <a:off x="1392"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14081" name="Rectangle 33"/>
            <p:cNvSpPr>
              <a:spLocks noChangeArrowheads="1"/>
            </p:cNvSpPr>
            <p:nvPr/>
          </p:nvSpPr>
          <p:spPr bwMode="auto">
            <a:xfrm flipH="1">
              <a:off x="1680"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21</a:t>
              </a:r>
            </a:p>
          </p:txBody>
        </p:sp>
        <p:sp>
          <p:nvSpPr>
            <p:cNvPr id="514082" name="Rectangle 34"/>
            <p:cNvSpPr>
              <a:spLocks noChangeArrowheads="1"/>
            </p:cNvSpPr>
            <p:nvPr/>
          </p:nvSpPr>
          <p:spPr bwMode="auto">
            <a:xfrm flipH="1">
              <a:off x="1968" y="350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3`0</a:t>
              </a:r>
            </a:p>
          </p:txBody>
        </p:sp>
        <p:sp>
          <p:nvSpPr>
            <p:cNvPr id="514083" name="Rectangle 35"/>
            <p:cNvSpPr>
              <a:spLocks noChangeArrowheads="1"/>
            </p:cNvSpPr>
            <p:nvPr/>
          </p:nvSpPr>
          <p:spPr bwMode="auto">
            <a:xfrm flipH="1">
              <a:off x="2256"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14084" name="Rectangle 36"/>
            <p:cNvSpPr>
              <a:spLocks noChangeArrowheads="1"/>
            </p:cNvSpPr>
            <p:nvPr/>
          </p:nvSpPr>
          <p:spPr bwMode="auto">
            <a:xfrm flipH="1">
              <a:off x="2544"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14085" name="Rectangle 37"/>
            <p:cNvSpPr>
              <a:spLocks noChangeArrowheads="1"/>
            </p:cNvSpPr>
            <p:nvPr/>
          </p:nvSpPr>
          <p:spPr bwMode="auto">
            <a:xfrm flipH="1">
              <a:off x="2832"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14086" name="Rectangle 38"/>
            <p:cNvSpPr>
              <a:spLocks noChangeArrowheads="1"/>
            </p:cNvSpPr>
            <p:nvPr/>
          </p:nvSpPr>
          <p:spPr bwMode="auto">
            <a:xfrm flipH="1">
              <a:off x="3154"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14087" name="Rectangle 39"/>
            <p:cNvSpPr>
              <a:spLocks noChangeArrowheads="1"/>
            </p:cNvSpPr>
            <p:nvPr/>
          </p:nvSpPr>
          <p:spPr bwMode="auto">
            <a:xfrm flipH="1">
              <a:off x="3442"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14088" name="Rectangle 40"/>
            <p:cNvSpPr>
              <a:spLocks noChangeArrowheads="1"/>
            </p:cNvSpPr>
            <p:nvPr/>
          </p:nvSpPr>
          <p:spPr bwMode="auto">
            <a:xfrm flipH="1">
              <a:off x="3730"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19</a:t>
              </a:r>
            </a:p>
          </p:txBody>
        </p:sp>
        <p:sp>
          <p:nvSpPr>
            <p:cNvPr id="514089" name="Text Box 41"/>
            <p:cNvSpPr txBox="1">
              <a:spLocks noChangeArrowheads="1"/>
            </p:cNvSpPr>
            <p:nvPr/>
          </p:nvSpPr>
          <p:spPr bwMode="auto">
            <a:xfrm>
              <a:off x="1162" y="3557"/>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514090" name="Rectangle 42"/>
            <p:cNvSpPr>
              <a:spLocks noChangeArrowheads="1"/>
            </p:cNvSpPr>
            <p:nvPr/>
          </p:nvSpPr>
          <p:spPr bwMode="auto">
            <a:xfrm>
              <a:off x="1425" y="3569"/>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5</a:t>
              </a:r>
            </a:p>
          </p:txBody>
        </p:sp>
        <p:sp>
          <p:nvSpPr>
            <p:cNvPr id="514091" name="Rectangle 43"/>
            <p:cNvSpPr>
              <a:spLocks noChangeArrowheads="1"/>
            </p:cNvSpPr>
            <p:nvPr/>
          </p:nvSpPr>
          <p:spPr bwMode="auto">
            <a:xfrm>
              <a:off x="1673" y="3569"/>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13</a:t>
              </a:r>
            </a:p>
          </p:txBody>
        </p:sp>
        <p:sp>
          <p:nvSpPr>
            <p:cNvPr id="514092" name="Rectangle 44"/>
            <p:cNvSpPr>
              <a:spLocks noChangeArrowheads="1"/>
            </p:cNvSpPr>
            <p:nvPr/>
          </p:nvSpPr>
          <p:spPr bwMode="auto">
            <a:xfrm>
              <a:off x="1951" y="3570"/>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13</a:t>
              </a:r>
            </a:p>
          </p:txBody>
        </p:sp>
        <p:sp>
          <p:nvSpPr>
            <p:cNvPr id="514093" name="Rectangle 45"/>
            <p:cNvSpPr>
              <a:spLocks noChangeArrowheads="1"/>
            </p:cNvSpPr>
            <p:nvPr/>
          </p:nvSpPr>
          <p:spPr bwMode="auto">
            <a:xfrm>
              <a:off x="2243" y="3562"/>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14094" name="Rectangle 46"/>
            <p:cNvSpPr>
              <a:spLocks noChangeArrowheads="1"/>
            </p:cNvSpPr>
            <p:nvPr/>
          </p:nvSpPr>
          <p:spPr bwMode="auto">
            <a:xfrm>
              <a:off x="2524" y="3561"/>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20</a:t>
              </a:r>
            </a:p>
          </p:txBody>
        </p:sp>
        <p:sp>
          <p:nvSpPr>
            <p:cNvPr id="514095" name="Rectangle 47"/>
            <p:cNvSpPr>
              <a:spLocks noChangeArrowheads="1"/>
            </p:cNvSpPr>
            <p:nvPr/>
          </p:nvSpPr>
          <p:spPr bwMode="auto">
            <a:xfrm>
              <a:off x="2840" y="3562"/>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21</a:t>
              </a:r>
            </a:p>
          </p:txBody>
        </p:sp>
        <p:sp>
          <p:nvSpPr>
            <p:cNvPr id="514096" name="Rectangle 48"/>
            <p:cNvSpPr>
              <a:spLocks noChangeArrowheads="1"/>
            </p:cNvSpPr>
            <p:nvPr/>
          </p:nvSpPr>
          <p:spPr bwMode="auto">
            <a:xfrm>
              <a:off x="3137" y="356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30</a:t>
              </a:r>
            </a:p>
          </p:txBody>
        </p:sp>
        <p:sp>
          <p:nvSpPr>
            <p:cNvPr id="514097" name="Rectangle 49"/>
            <p:cNvSpPr>
              <a:spLocks noChangeArrowheads="1"/>
            </p:cNvSpPr>
            <p:nvPr/>
          </p:nvSpPr>
          <p:spPr bwMode="auto">
            <a:xfrm>
              <a:off x="3422" y="356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40</a:t>
              </a:r>
            </a:p>
          </p:txBody>
        </p:sp>
        <p:sp>
          <p:nvSpPr>
            <p:cNvPr id="514098" name="Rectangle 50"/>
            <p:cNvSpPr>
              <a:spLocks noChangeArrowheads="1"/>
            </p:cNvSpPr>
            <p:nvPr/>
          </p:nvSpPr>
          <p:spPr bwMode="auto">
            <a:xfrm>
              <a:off x="3710" y="356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69</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05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05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140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514070"/>
                                        </p:tgtEl>
                                        <p:attrNameLst>
                                          <p:attrName>style.visibility</p:attrName>
                                        </p:attrNameLst>
                                      </p:cBhvr>
                                      <p:to>
                                        <p:strVal val="visible"/>
                                      </p:to>
                                    </p:set>
                                    <p:animEffect transition="in" filter="wipe(down)">
                                      <p:cBhvr>
                                        <p:cTn id="23" dur="500"/>
                                        <p:tgtEl>
                                          <p:spTgt spid="51407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14067"/>
                                        </p:tgtEl>
                                        <p:attrNameLst>
                                          <p:attrName>style.visibility</p:attrName>
                                        </p:attrNameLst>
                                      </p:cBhvr>
                                      <p:to>
                                        <p:strVal val="visible"/>
                                      </p:to>
                                    </p:set>
                                  </p:childTnLst>
                                  <p:subTnLst>
                                    <p:set>
                                      <p:cBhvr override="childStyle">
                                        <p:cTn dur="1" fill="hold" display="0" masterRel="nextClick" afterEffect="1"/>
                                        <p:tgtEl>
                                          <p:spTgt spid="514067"/>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14077"/>
                                        </p:tgtEl>
                                        <p:attrNameLst>
                                          <p:attrName>style.visibility</p:attrName>
                                        </p:attrNameLst>
                                      </p:cBhvr>
                                      <p:to>
                                        <p:strVal val="visible"/>
                                      </p:to>
                                    </p:set>
                                    <p:animEffect transition="in" filter="wipe(down)">
                                      <p:cBhvr>
                                        <p:cTn id="32" dur="500"/>
                                        <p:tgtEl>
                                          <p:spTgt spid="5140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14073"/>
                                        </p:tgtEl>
                                        <p:attrNameLst>
                                          <p:attrName>style.visibility</p:attrName>
                                        </p:attrNameLst>
                                      </p:cBhvr>
                                      <p:to>
                                        <p:strVal val="visible"/>
                                      </p:to>
                                    </p:set>
                                  </p:childTnLst>
                                  <p:subTnLst>
                                    <p:set>
                                      <p:cBhvr override="childStyle">
                                        <p:cTn dur="1" fill="hold" display="0" masterRel="nextClick" afterEffect="1"/>
                                        <p:tgtEl>
                                          <p:spTgt spid="514073"/>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4053">
                                            <p:txEl>
                                              <p:pRg st="6" end="6"/>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1407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51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3" grpId="0" uiExpand="1" build="p"/>
      <p:bldP spid="514067" grpId="0" animBg="1"/>
      <p:bldP spid="514073" grpId="0" animBg="1"/>
      <p:bldP spid="51407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0BBACC9-C4CD-43F7-B368-8F98132BA0D2}" type="slidenum">
              <a:rPr lang="en-US"/>
              <a:pPr/>
              <a:t>2</a:t>
            </a:fld>
            <a:endParaRPr lang="en-US"/>
          </a:p>
        </p:txBody>
      </p:sp>
      <p:sp>
        <p:nvSpPr>
          <p:cNvPr id="712706" name="Rectangle 2"/>
          <p:cNvSpPr>
            <a:spLocks noGrp="1" noChangeArrowheads="1"/>
          </p:cNvSpPr>
          <p:nvPr>
            <p:ph type="title"/>
          </p:nvPr>
        </p:nvSpPr>
        <p:spPr/>
        <p:txBody>
          <a:bodyPr/>
          <a:lstStyle/>
          <a:p>
            <a:r>
              <a:rPr lang="en-US"/>
              <a:t>But first… STL Challenge</a:t>
            </a:r>
          </a:p>
        </p:txBody>
      </p:sp>
      <p:sp>
        <p:nvSpPr>
          <p:cNvPr id="712709" name="Text Box 5"/>
          <p:cNvSpPr txBox="1">
            <a:spLocks noChangeArrowheads="1"/>
          </p:cNvSpPr>
          <p:nvPr/>
        </p:nvSpPr>
        <p:spPr bwMode="auto">
          <a:xfrm>
            <a:off x="304800" y="1000125"/>
            <a:ext cx="8686800" cy="5934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lgn="ctr"/>
            <a:r>
              <a:rPr lang="en-US">
                <a:solidFill>
                  <a:schemeClr val="tx2"/>
                </a:solidFill>
                <a:latin typeface="Comic Sans MS" pitchFamily="66" charset="0"/>
              </a:rPr>
              <a:t>     Give me a data structure that I can use to maintain a bunch of people’s names and for each person, allows me to easily get all of the streets they lived on.</a:t>
            </a:r>
          </a:p>
          <a:p>
            <a:endParaRPr lang="en-US">
              <a:solidFill>
                <a:schemeClr val="tx2"/>
              </a:solidFill>
              <a:latin typeface="Comic Sans MS" pitchFamily="66" charset="0"/>
            </a:endParaRPr>
          </a:p>
          <a:p>
            <a:pPr algn="ctr"/>
            <a:r>
              <a:rPr lang="en-US">
                <a:solidFill>
                  <a:schemeClr val="tx2"/>
                </a:solidFill>
                <a:latin typeface="Comic Sans MS" pitchFamily="66" charset="0"/>
              </a:rPr>
              <a:t>Assuming I have P total people and each person has lived on an average of E former streets…</a:t>
            </a:r>
          </a:p>
          <a:p>
            <a:endParaRPr lang="en-US">
              <a:solidFill>
                <a:schemeClr val="tx2"/>
              </a:solidFill>
              <a:latin typeface="Comic Sans MS" pitchFamily="66" charset="0"/>
            </a:endParaRPr>
          </a:p>
          <a:p>
            <a:r>
              <a:rPr lang="en-US">
                <a:solidFill>
                  <a:schemeClr val="tx2"/>
                </a:solidFill>
                <a:latin typeface="Comic Sans MS" pitchFamily="66" charset="0"/>
              </a:rPr>
              <a:t>What is the Big-Oh cost of:</a:t>
            </a:r>
          </a:p>
          <a:p>
            <a:endParaRPr lang="en-US">
              <a:solidFill>
                <a:schemeClr val="tx2"/>
              </a:solidFill>
              <a:latin typeface="Comic Sans MS" pitchFamily="66" charset="0"/>
            </a:endParaRPr>
          </a:p>
          <a:p>
            <a:pPr>
              <a:buFontTx/>
              <a:buAutoNum type="alphaUcPeriod"/>
            </a:pPr>
            <a:r>
              <a:rPr lang="en-US">
                <a:solidFill>
                  <a:schemeClr val="tx2"/>
                </a:solidFill>
                <a:latin typeface="Comic Sans MS" pitchFamily="66" charset="0"/>
              </a:rPr>
              <a:t>Finding the names of all people who have lived on “Levering street”?</a:t>
            </a:r>
          </a:p>
          <a:p>
            <a:pPr>
              <a:buFontTx/>
              <a:buAutoNum type="alphaUcPeriod"/>
            </a:pPr>
            <a:r>
              <a:rPr lang="en-US">
                <a:solidFill>
                  <a:schemeClr val="tx2"/>
                </a:solidFill>
                <a:latin typeface="Comic Sans MS" pitchFamily="66" charset="0"/>
              </a:rPr>
              <a:t>Determining if “Bill” ever lived on “Westwood blvd”?</a:t>
            </a:r>
          </a:p>
          <a:p>
            <a:pPr>
              <a:buFontTx/>
              <a:buAutoNum type="alphaUcPeriod"/>
            </a:pPr>
            <a:r>
              <a:rPr lang="en-US">
                <a:solidFill>
                  <a:schemeClr val="tx2"/>
                </a:solidFill>
                <a:latin typeface="Comic Sans MS" pitchFamily="66" charset="0"/>
              </a:rPr>
              <a:t>Printing out every name along with each person’s street addresses, in alphabetical order.</a:t>
            </a:r>
          </a:p>
          <a:p>
            <a:pPr>
              <a:buFontTx/>
              <a:buAutoNum type="alphaUcPeriod"/>
            </a:pPr>
            <a:r>
              <a:rPr lang="en-US">
                <a:solidFill>
                  <a:schemeClr val="tx2"/>
                </a:solidFill>
                <a:latin typeface="Comic Sans MS" pitchFamily="66" charset="0"/>
              </a:rPr>
              <a:t>Printing out all of the streets that “Tala” has lived on.</a:t>
            </a:r>
          </a:p>
          <a:p>
            <a:endParaRPr lang="en-US">
              <a:solidFill>
                <a:schemeClr val="tx2"/>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27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270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270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270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270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270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270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267DE4FE-8C5A-48CC-9F37-95B2C314B544}" type="slidenum">
              <a:rPr lang="en-US"/>
              <a:pPr/>
              <a:t>20</a:t>
            </a:fld>
            <a:endParaRPr lang="en-US"/>
          </a:p>
        </p:txBody>
      </p:sp>
      <p:sp>
        <p:nvSpPr>
          <p:cNvPr id="515074" name="Rectangle 2"/>
          <p:cNvSpPr>
            <a:spLocks noGrp="1" noChangeArrowheads="1"/>
          </p:cNvSpPr>
          <p:nvPr>
            <p:ph type="title"/>
          </p:nvPr>
        </p:nvSpPr>
        <p:spPr/>
        <p:txBody>
          <a:bodyPr/>
          <a:lstStyle/>
          <a:p>
            <a:r>
              <a:rPr lang="en-US"/>
              <a:t>Mergesort</a:t>
            </a:r>
          </a:p>
        </p:txBody>
      </p:sp>
      <p:sp>
        <p:nvSpPr>
          <p:cNvPr id="515075" name="Text Box 3"/>
          <p:cNvSpPr txBox="1">
            <a:spLocks noChangeArrowheads="1"/>
          </p:cNvSpPr>
          <p:nvPr/>
        </p:nvSpPr>
        <p:spPr bwMode="auto">
          <a:xfrm>
            <a:off x="669925" y="1112838"/>
            <a:ext cx="64579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OK – so what’s the full mergesort alogrithm:</a:t>
            </a:r>
          </a:p>
        </p:txBody>
      </p:sp>
      <p:sp>
        <p:nvSpPr>
          <p:cNvPr id="515076" name="Text Box 4"/>
          <p:cNvSpPr txBox="1">
            <a:spLocks noChangeArrowheads="1"/>
          </p:cNvSpPr>
          <p:nvPr/>
        </p:nvSpPr>
        <p:spPr bwMode="auto">
          <a:xfrm>
            <a:off x="457200" y="1752600"/>
            <a:ext cx="8223250" cy="24352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Mergesort function :</a:t>
            </a:r>
          </a:p>
          <a:p>
            <a:endParaRPr lang="en-US" sz="1000"/>
          </a:p>
          <a:p>
            <a:r>
              <a:rPr lang="en-US"/>
              <a:t>  1.  If array has one element, then return (its sorted).</a:t>
            </a:r>
          </a:p>
          <a:p>
            <a:r>
              <a:rPr lang="en-US"/>
              <a:t>  2. Split up the array into two equal sections</a:t>
            </a:r>
          </a:p>
          <a:p>
            <a:r>
              <a:rPr lang="en-US"/>
              <a:t>  3. Recursively call Mergesort function on the left half</a:t>
            </a:r>
          </a:p>
          <a:p>
            <a:r>
              <a:rPr lang="en-US"/>
              <a:t>  4. Recursively call Mergesort function on the right half</a:t>
            </a:r>
          </a:p>
          <a:p>
            <a:r>
              <a:rPr lang="en-US"/>
              <a:t>  5. Merge the two halves using our </a:t>
            </a:r>
            <a:r>
              <a:rPr lang="en-US">
                <a:solidFill>
                  <a:schemeClr val="accent2"/>
                </a:solidFill>
              </a:rPr>
              <a:t>merge </a:t>
            </a:r>
            <a:r>
              <a:rPr lang="en-US"/>
              <a:t>function</a:t>
            </a:r>
          </a:p>
        </p:txBody>
      </p:sp>
      <p:sp>
        <p:nvSpPr>
          <p:cNvPr id="515077" name="Text Box 5"/>
          <p:cNvSpPr txBox="1">
            <a:spLocks noChangeArrowheads="1"/>
          </p:cNvSpPr>
          <p:nvPr/>
        </p:nvSpPr>
        <p:spPr bwMode="auto">
          <a:xfrm>
            <a:off x="676275" y="5018088"/>
            <a:ext cx="75533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66"/>
                </a:solidFill>
              </a:rPr>
              <a:t>Ok, let’s see how to mergesort a shelf full of books!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0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507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507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507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507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507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5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6" grpId="0" build="p"/>
      <p:bldP spid="5150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
          <p:cNvSpPr>
            <a:spLocks noGrp="1"/>
          </p:cNvSpPr>
          <p:nvPr>
            <p:ph type="sldNum" sz="quarter" idx="12"/>
          </p:nvPr>
        </p:nvSpPr>
        <p:spPr/>
        <p:txBody>
          <a:bodyPr/>
          <a:lstStyle/>
          <a:p>
            <a:fld id="{6DF95726-1E69-4B4C-8B36-6B291704D6FA}" type="slidenum">
              <a:rPr lang="en-US"/>
              <a:pPr/>
              <a:t>21</a:t>
            </a:fld>
            <a:endParaRPr lang="en-US"/>
          </a:p>
        </p:txBody>
      </p:sp>
      <p:sp>
        <p:nvSpPr>
          <p:cNvPr id="688130" name="Text Box 2"/>
          <p:cNvSpPr txBox="1">
            <a:spLocks noChangeArrowheads="1"/>
          </p:cNvSpPr>
          <p:nvPr/>
        </p:nvSpPr>
        <p:spPr bwMode="auto">
          <a:xfrm>
            <a:off x="287338" y="8683625"/>
            <a:ext cx="8396287" cy="3013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Like Quicksort, Mergesort is also </a:t>
            </a:r>
            <a:r>
              <a:rPr lang="en-US">
                <a:solidFill>
                  <a:schemeClr val="accent2"/>
                </a:solidFill>
              </a:rPr>
              <a:t>O(n log(n))</a:t>
            </a:r>
            <a:r>
              <a:rPr lang="en-US"/>
              <a:t>.  </a:t>
            </a:r>
          </a:p>
          <a:p>
            <a:pPr algn="ctr"/>
            <a:endParaRPr lang="en-US"/>
          </a:p>
          <a:p>
            <a:pPr algn="ctr"/>
            <a:r>
              <a:rPr lang="en-US"/>
              <a:t>However, since Mergesort allocates memory each time it merges, this slows it down. It does </a:t>
            </a:r>
            <a:r>
              <a:rPr lang="en-US">
                <a:solidFill>
                  <a:schemeClr val="accent2"/>
                </a:solidFill>
              </a:rPr>
              <a:t>n</a:t>
            </a:r>
            <a:r>
              <a:rPr lang="en-US"/>
              <a:t> calls to new/delete!</a:t>
            </a:r>
          </a:p>
          <a:p>
            <a:pPr algn="ctr"/>
            <a:endParaRPr lang="en-US"/>
          </a:p>
          <a:p>
            <a:pPr algn="ctr"/>
            <a:r>
              <a:rPr lang="en-US"/>
              <a:t>On the other hand, Mergesort has a worst-case complexity of n log(n), instead of Quicksort’s n</a:t>
            </a:r>
            <a:r>
              <a:rPr lang="en-US" b="1" baseline="30000"/>
              <a:t>2</a:t>
            </a:r>
            <a:r>
              <a:rPr lang="en-US"/>
              <a:t>, so it’s a wash…</a:t>
            </a:r>
          </a:p>
        </p:txBody>
      </p:sp>
      <p:pic>
        <p:nvPicPr>
          <p:cNvPr id="68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8813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8813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8813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8813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88136" name="Picture 8"/>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88137" name="Group 9"/>
          <p:cNvGrpSpPr>
            <a:grpSpLocks/>
          </p:cNvGrpSpPr>
          <p:nvPr/>
        </p:nvGrpSpPr>
        <p:grpSpPr bwMode="auto">
          <a:xfrm>
            <a:off x="4105275" y="647700"/>
            <a:ext cx="387350" cy="1147763"/>
            <a:chOff x="2132" y="346"/>
            <a:chExt cx="253" cy="909"/>
          </a:xfrm>
        </p:grpSpPr>
        <p:pic>
          <p:nvPicPr>
            <p:cNvPr id="688138"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88139" name="Rectangle 11"/>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88140"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8032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88141" name="Picture 1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88142" name="Text Box 14"/>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43" name="Line 15"/>
          <p:cNvSpPr>
            <a:spLocks noChangeShapeType="1"/>
          </p:cNvSpPr>
          <p:nvPr/>
        </p:nvSpPr>
        <p:spPr bwMode="auto">
          <a:xfrm flipH="1">
            <a:off x="3344863"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4" name="Line 16"/>
          <p:cNvSpPr>
            <a:spLocks noChangeShapeType="1"/>
          </p:cNvSpPr>
          <p:nvPr/>
        </p:nvSpPr>
        <p:spPr bwMode="auto">
          <a:xfrm>
            <a:off x="4703763" y="4841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5" name="Line 17"/>
          <p:cNvSpPr>
            <a:spLocks noChangeShapeType="1"/>
          </p:cNvSpPr>
          <p:nvPr/>
        </p:nvSpPr>
        <p:spPr bwMode="auto">
          <a:xfrm>
            <a:off x="4695825" y="7699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6" name="Line 18"/>
          <p:cNvSpPr>
            <a:spLocks noChangeShapeType="1"/>
          </p:cNvSpPr>
          <p:nvPr/>
        </p:nvSpPr>
        <p:spPr bwMode="auto">
          <a:xfrm>
            <a:off x="4691063" y="10461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7" name="Text Box 19"/>
          <p:cNvSpPr txBox="1">
            <a:spLocks noChangeArrowheads="1"/>
          </p:cNvSpPr>
          <p:nvPr/>
        </p:nvSpPr>
        <p:spPr bwMode="auto">
          <a:xfrm>
            <a:off x="3414713" y="20574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48" name="Line 20"/>
          <p:cNvSpPr>
            <a:spLocks noChangeShapeType="1"/>
          </p:cNvSpPr>
          <p:nvPr/>
        </p:nvSpPr>
        <p:spPr bwMode="auto">
          <a:xfrm>
            <a:off x="2971800" y="22240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9" name="Line 21"/>
          <p:cNvSpPr>
            <a:spLocks noChangeShapeType="1"/>
          </p:cNvSpPr>
          <p:nvPr/>
        </p:nvSpPr>
        <p:spPr bwMode="auto">
          <a:xfrm>
            <a:off x="2973388" y="2500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0" name="Rectangle 22"/>
          <p:cNvSpPr>
            <a:spLocks noChangeArrowheads="1"/>
          </p:cNvSpPr>
          <p:nvPr/>
        </p:nvSpPr>
        <p:spPr bwMode="auto">
          <a:xfrm>
            <a:off x="655638" y="95250"/>
            <a:ext cx="8447087" cy="191135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1" name="Line 23"/>
          <p:cNvSpPr>
            <a:spLocks noChangeShapeType="1"/>
          </p:cNvSpPr>
          <p:nvPr/>
        </p:nvSpPr>
        <p:spPr bwMode="auto">
          <a:xfrm flipH="1">
            <a:off x="1654175" y="181451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2" name="Line 24"/>
          <p:cNvSpPr>
            <a:spLocks noChangeShapeType="1"/>
          </p:cNvSpPr>
          <p:nvPr/>
        </p:nvSpPr>
        <p:spPr bwMode="auto">
          <a:xfrm>
            <a:off x="2962275" y="27765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3" name="Text Box 25"/>
          <p:cNvSpPr txBox="1">
            <a:spLocks noChangeArrowheads="1"/>
          </p:cNvSpPr>
          <p:nvPr/>
        </p:nvSpPr>
        <p:spPr bwMode="auto">
          <a:xfrm>
            <a:off x="1670050" y="3711575"/>
            <a:ext cx="3875088"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54" name="Rectangle 26"/>
          <p:cNvSpPr>
            <a:spLocks noChangeArrowheads="1"/>
          </p:cNvSpPr>
          <p:nvPr/>
        </p:nvSpPr>
        <p:spPr bwMode="auto">
          <a:xfrm>
            <a:off x="520700" y="1776413"/>
            <a:ext cx="8447088"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5" name="Line 27"/>
          <p:cNvSpPr>
            <a:spLocks noChangeShapeType="1"/>
          </p:cNvSpPr>
          <p:nvPr/>
        </p:nvSpPr>
        <p:spPr bwMode="auto">
          <a:xfrm>
            <a:off x="1239838" y="38989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6" name="Line 28"/>
          <p:cNvSpPr>
            <a:spLocks noChangeShapeType="1"/>
          </p:cNvSpPr>
          <p:nvPr/>
        </p:nvSpPr>
        <p:spPr bwMode="auto">
          <a:xfrm>
            <a:off x="1219200" y="41703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7" name="Line 29"/>
          <p:cNvSpPr>
            <a:spLocks noChangeShapeType="1"/>
          </p:cNvSpPr>
          <p:nvPr/>
        </p:nvSpPr>
        <p:spPr bwMode="auto">
          <a:xfrm>
            <a:off x="815975" y="3494088"/>
            <a:ext cx="22225" cy="158432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8" name="Line 30"/>
          <p:cNvSpPr>
            <a:spLocks noChangeShapeType="1"/>
          </p:cNvSpPr>
          <p:nvPr/>
        </p:nvSpPr>
        <p:spPr bwMode="auto">
          <a:xfrm>
            <a:off x="1219200" y="44338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9" name="Rectangle 31"/>
          <p:cNvSpPr>
            <a:spLocks noChangeArrowheads="1"/>
          </p:cNvSpPr>
          <p:nvPr/>
        </p:nvSpPr>
        <p:spPr bwMode="auto">
          <a:xfrm>
            <a:off x="182563" y="3498850"/>
            <a:ext cx="8447087"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0" name="Text Box 32"/>
          <p:cNvSpPr txBox="1">
            <a:spLocks noChangeArrowheads="1"/>
          </p:cNvSpPr>
          <p:nvPr/>
        </p:nvSpPr>
        <p:spPr bwMode="auto">
          <a:xfrm>
            <a:off x="1046163" y="52832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61" name="Line 33"/>
          <p:cNvSpPr>
            <a:spLocks noChangeShapeType="1"/>
          </p:cNvSpPr>
          <p:nvPr/>
        </p:nvSpPr>
        <p:spPr bwMode="auto">
          <a:xfrm>
            <a:off x="598488" y="54403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2" name="Line 34"/>
          <p:cNvSpPr>
            <a:spLocks noChangeShapeType="1"/>
          </p:cNvSpPr>
          <p:nvPr/>
        </p:nvSpPr>
        <p:spPr bwMode="auto">
          <a:xfrm>
            <a:off x="3876675" y="4937125"/>
            <a:ext cx="327025" cy="430213"/>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3" name="Line 35"/>
          <p:cNvSpPr>
            <a:spLocks noChangeShapeType="1"/>
          </p:cNvSpPr>
          <p:nvPr/>
        </p:nvSpPr>
        <p:spPr bwMode="auto">
          <a:xfrm>
            <a:off x="1228725" y="47037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4" name="Rectangle 36"/>
          <p:cNvSpPr>
            <a:spLocks noChangeArrowheads="1"/>
          </p:cNvSpPr>
          <p:nvPr/>
        </p:nvSpPr>
        <p:spPr bwMode="auto">
          <a:xfrm>
            <a:off x="266700" y="3459163"/>
            <a:ext cx="8705850" cy="1747837"/>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5" name="Text Box 37"/>
          <p:cNvSpPr txBox="1">
            <a:spLocks noChangeArrowheads="1"/>
          </p:cNvSpPr>
          <p:nvPr/>
        </p:nvSpPr>
        <p:spPr bwMode="auto">
          <a:xfrm>
            <a:off x="1757363" y="52847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66" name="Line 38"/>
          <p:cNvSpPr>
            <a:spLocks noChangeShapeType="1"/>
          </p:cNvSpPr>
          <p:nvPr/>
        </p:nvSpPr>
        <p:spPr bwMode="auto">
          <a:xfrm>
            <a:off x="1309688" y="5441950"/>
            <a:ext cx="5476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7" name="Line 39"/>
          <p:cNvSpPr>
            <a:spLocks noChangeShapeType="1"/>
          </p:cNvSpPr>
          <p:nvPr/>
        </p:nvSpPr>
        <p:spPr bwMode="auto">
          <a:xfrm>
            <a:off x="4738688" y="5006975"/>
            <a:ext cx="327025" cy="430213"/>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8" name="Line 40"/>
          <p:cNvSpPr>
            <a:spLocks noChangeShapeType="1"/>
          </p:cNvSpPr>
          <p:nvPr/>
        </p:nvSpPr>
        <p:spPr bwMode="auto">
          <a:xfrm>
            <a:off x="1208088" y="50212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8169" name="Group 41"/>
          <p:cNvGrpSpPr>
            <a:grpSpLocks/>
          </p:cNvGrpSpPr>
          <p:nvPr/>
        </p:nvGrpSpPr>
        <p:grpSpPr bwMode="auto">
          <a:xfrm>
            <a:off x="158750" y="6281738"/>
            <a:ext cx="406400" cy="666750"/>
            <a:chOff x="1223" y="3324"/>
            <a:chExt cx="256" cy="420"/>
          </a:xfrm>
        </p:grpSpPr>
        <p:sp>
          <p:nvSpPr>
            <p:cNvPr id="688170" name="Line 4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71" name="Text Box 4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688172" name="Group 44"/>
          <p:cNvGrpSpPr>
            <a:grpSpLocks/>
          </p:cNvGrpSpPr>
          <p:nvPr/>
        </p:nvGrpSpPr>
        <p:grpSpPr bwMode="auto">
          <a:xfrm>
            <a:off x="1028700" y="6278563"/>
            <a:ext cx="455613" cy="666750"/>
            <a:chOff x="1223" y="3324"/>
            <a:chExt cx="287" cy="420"/>
          </a:xfrm>
        </p:grpSpPr>
        <p:sp>
          <p:nvSpPr>
            <p:cNvPr id="688173" name="Line 45"/>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74" name="Text Box 46"/>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688175" name="Rectangle 47"/>
          <p:cNvSpPr>
            <a:spLocks noChangeArrowheads="1"/>
          </p:cNvSpPr>
          <p:nvPr/>
        </p:nvSpPr>
        <p:spPr bwMode="auto">
          <a:xfrm>
            <a:off x="-4763" y="5016500"/>
            <a:ext cx="995363"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76" name="Line 48"/>
          <p:cNvSpPr>
            <a:spLocks noChangeShapeType="1"/>
          </p:cNvSpPr>
          <p:nvPr/>
        </p:nvSpPr>
        <p:spPr bwMode="auto">
          <a:xfrm>
            <a:off x="2960688" y="3041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8142"/>
                                        </p:tgtEl>
                                        <p:attrNameLst>
                                          <p:attrName>style.visibility</p:attrName>
                                        </p:attrNameLst>
                                      </p:cBhvr>
                                      <p:to>
                                        <p:strVal val="visible"/>
                                      </p:to>
                                    </p:set>
                                    <p:animEffect transition="in" filter="wipe(down)">
                                      <p:cBhvr>
                                        <p:cTn id="7" dur="500"/>
                                        <p:tgtEl>
                                          <p:spTgt spid="6881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8814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88144"/>
                                        </p:tgtEl>
                                        <p:attrNameLst>
                                          <p:attrName>style.visibility</p:attrName>
                                        </p:attrNameLst>
                                      </p:cBhvr>
                                      <p:to>
                                        <p:strVal val="hidden"/>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6881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88143"/>
                                        </p:tgtEl>
                                        <p:attrNameLst>
                                          <p:attrName>style.visibility</p:attrName>
                                        </p:attrNameLst>
                                      </p:cBhvr>
                                      <p:to>
                                        <p:strVal val="visible"/>
                                      </p:to>
                                    </p:set>
                                    <p:animEffect transition="in" filter="wipe(down)">
                                      <p:cBhvr>
                                        <p:cTn id="23" dur="500"/>
                                        <p:tgtEl>
                                          <p:spTgt spid="68814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mph" presetSubtype="0" repeatCount="2000" fill="hold" grpId="1" nodeType="clickEffect">
                                  <p:stCondLst>
                                    <p:cond delay="0"/>
                                  </p:stCondLst>
                                  <p:childTnLst>
                                    <p:animEffect transition="out" filter="fade">
                                      <p:cBhvr>
                                        <p:cTn id="27" dur="500" tmFilter="0, 0; .2, .5; .8, .5; 1, 0"/>
                                        <p:tgtEl>
                                          <p:spTgt spid="688143"/>
                                        </p:tgtEl>
                                      </p:cBhvr>
                                    </p:animEffect>
                                    <p:animScale>
                                      <p:cBhvr>
                                        <p:cTn id="28" dur="250" autoRev="1" fill="hold"/>
                                        <p:tgtEl>
                                          <p:spTgt spid="688143"/>
                                        </p:tgtEl>
                                      </p:cBhvr>
                                      <p:by x="105000" y="105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88145"/>
                                        </p:tgtEl>
                                        <p:attrNameLst>
                                          <p:attrName>style.visibility</p:attrName>
                                        </p:attrNameLst>
                                      </p:cBhvr>
                                      <p:to>
                                        <p:strVal val="hidden"/>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68814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nodeType="clickEffect">
                                  <p:stCondLst>
                                    <p:cond delay="0"/>
                                  </p:stCondLst>
                                  <p:childTnLst>
                                    <p:animMotion origin="layout" path="M 0 0 L -0.1 0.22202 " pathEditMode="relative" ptsTypes="AA">
                                      <p:cBhvr>
                                        <p:cTn id="39" dur="2000" fill="hold"/>
                                        <p:tgtEl>
                                          <p:spTgt spid="688132"/>
                                        </p:tgtEl>
                                        <p:attrNameLst>
                                          <p:attrName>ppt_x</p:attrName>
                                          <p:attrName>ppt_y</p:attrName>
                                        </p:attrNameLst>
                                      </p:cBhvr>
                                    </p:animMotion>
                                  </p:childTnLst>
                                </p:cTn>
                              </p:par>
                              <p:par>
                                <p:cTn id="40" presetID="0" presetClass="path" presetSubtype="0" accel="50000" decel="50000" fill="hold" nodeType="withEffect">
                                  <p:stCondLst>
                                    <p:cond delay="0"/>
                                  </p:stCondLst>
                                  <p:childTnLst>
                                    <p:animMotion origin="layout" path="M 0 0 L -0.1 0.22202 " pathEditMode="relative" ptsTypes="AA">
                                      <p:cBhvr>
                                        <p:cTn id="41" dur="2000" fill="hold"/>
                                        <p:tgtEl>
                                          <p:spTgt spid="688133"/>
                                        </p:tgtEl>
                                        <p:attrNameLst>
                                          <p:attrName>ppt_x</p:attrName>
                                          <p:attrName>ppt_y</p:attrName>
                                        </p:attrNameLst>
                                      </p:cBhvr>
                                    </p:animMotion>
                                  </p:childTnLst>
                                </p:cTn>
                              </p:par>
                              <p:par>
                                <p:cTn id="42" presetID="0" presetClass="path" presetSubtype="0" accel="50000" decel="50000" fill="hold" nodeType="withEffect">
                                  <p:stCondLst>
                                    <p:cond delay="0"/>
                                  </p:stCondLst>
                                  <p:childTnLst>
                                    <p:animMotion origin="layout" path="M 0 0 L -0.1 0.22202 " pathEditMode="relative" ptsTypes="AA">
                                      <p:cBhvr>
                                        <p:cTn id="43" dur="2000" fill="hold"/>
                                        <p:tgtEl>
                                          <p:spTgt spid="688141"/>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0 0 L -0.1 0.22202 " pathEditMode="relative" ptsTypes="AA">
                                      <p:cBhvr>
                                        <p:cTn id="45" dur="2000" fill="hold"/>
                                        <p:tgtEl>
                                          <p:spTgt spid="688140"/>
                                        </p:tgtEl>
                                        <p:attrNameLst>
                                          <p:attrName>ppt_x</p:attrName>
                                          <p:attrName>ppt_y</p:attrName>
                                        </p:attrNameLst>
                                      </p:cBhvr>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7" presetClass="emph" presetSubtype="2" fill="hold" nodeType="clickEffect">
                                  <p:stCondLst>
                                    <p:cond delay="0"/>
                                  </p:stCondLst>
                                  <p:childTnLst>
                                    <p:animClr clrSpc="rgb" dir="cw">
                                      <p:cBhvr>
                                        <p:cTn id="49" dur="500" fill="hold"/>
                                        <p:tgtEl>
                                          <p:spTgt spid="688146"/>
                                        </p:tgtEl>
                                        <p:attrNameLst>
                                          <p:attrName>stroke.color</p:attrName>
                                        </p:attrNameLst>
                                      </p:cBhvr>
                                      <p:to>
                                        <a:schemeClr val="bg2"/>
                                      </p:to>
                                    </p:animClr>
                                    <p:set>
                                      <p:cBhvr>
                                        <p:cTn id="50" dur="500" fill="hold"/>
                                        <p:tgtEl>
                                          <p:spTgt spid="688146"/>
                                        </p:tgtEl>
                                        <p:attrNameLst>
                                          <p:attrName>stroke.on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8147"/>
                                        </p:tgtEl>
                                        <p:attrNameLst>
                                          <p:attrName>style.visibility</p:attrName>
                                        </p:attrNameLst>
                                      </p:cBhvr>
                                      <p:to>
                                        <p:strVal val="visible"/>
                                      </p:to>
                                    </p:set>
                                    <p:animEffect transition="in" filter="wipe(down)">
                                      <p:cBhvr>
                                        <p:cTn id="55" dur="500"/>
                                        <p:tgtEl>
                                          <p:spTgt spid="68814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88150"/>
                                        </p:tgtEl>
                                        <p:attrNameLst>
                                          <p:attrName>style.visibility</p:attrName>
                                        </p:attrNameLst>
                                      </p:cBhvr>
                                      <p:to>
                                        <p:strVal val="visible"/>
                                      </p:to>
                                    </p:set>
                                    <p:animEffect transition="in" filter="fade">
                                      <p:cBhvr>
                                        <p:cTn id="58" dur="500"/>
                                        <p:tgtEl>
                                          <p:spTgt spid="688150"/>
                                        </p:tgtEl>
                                      </p:cBhvr>
                                    </p:animEffect>
                                  </p:childTnLst>
                                </p:cTn>
                              </p:par>
                            </p:childTnLst>
                          </p:cTn>
                        </p:par>
                        <p:par>
                          <p:cTn id="59" fill="hold" nodeType="afterGroup">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688148"/>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688148"/>
                                        </p:tgtEl>
                                        <p:attrNameLst>
                                          <p:attrName>style.visibility</p:attrName>
                                        </p:attrNameLst>
                                      </p:cBhvr>
                                      <p:to>
                                        <p:strVal val="hidden"/>
                                      </p:to>
                                    </p:set>
                                  </p:childTnLst>
                                </p:cTn>
                              </p:par>
                            </p:childTnLst>
                          </p:cTn>
                        </p:par>
                        <p:par>
                          <p:cTn id="66" fill="hold" nodeType="afterGroup">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68814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688151"/>
                                        </p:tgtEl>
                                        <p:attrNameLst>
                                          <p:attrName>style.visibility</p:attrName>
                                        </p:attrNameLst>
                                      </p:cBhvr>
                                      <p:to>
                                        <p:strVal val="visible"/>
                                      </p:to>
                                    </p:set>
                                    <p:animEffect transition="in" filter="wipe(down)">
                                      <p:cBhvr>
                                        <p:cTn id="73" dur="500"/>
                                        <p:tgtEl>
                                          <p:spTgt spid="68815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6" presetClass="emph" presetSubtype="0" repeatCount="2000" fill="hold" grpId="1" nodeType="clickEffect">
                                  <p:stCondLst>
                                    <p:cond delay="0"/>
                                  </p:stCondLst>
                                  <p:childTnLst>
                                    <p:animEffect transition="out" filter="fade">
                                      <p:cBhvr>
                                        <p:cTn id="77" dur="500" tmFilter="0, 0; .2, .5; .8, .5; 1, 0"/>
                                        <p:tgtEl>
                                          <p:spTgt spid="688151"/>
                                        </p:tgtEl>
                                      </p:cBhvr>
                                    </p:animEffect>
                                    <p:animScale>
                                      <p:cBhvr>
                                        <p:cTn id="78" dur="250" autoRev="1" fill="hold"/>
                                        <p:tgtEl>
                                          <p:spTgt spid="688151"/>
                                        </p:tgtEl>
                                      </p:cBhvr>
                                      <p:by x="105000" y="105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88149"/>
                                        </p:tgtEl>
                                        <p:attrNameLst>
                                          <p:attrName>style.visibility</p:attrName>
                                        </p:attrNameLst>
                                      </p:cBhvr>
                                      <p:to>
                                        <p:strVal val="hidden"/>
                                      </p:to>
                                    </p:set>
                                  </p:childTnLst>
                                </p:cTn>
                              </p:par>
                            </p:childTnLst>
                          </p:cTn>
                        </p:par>
                        <p:par>
                          <p:cTn id="83" fill="hold" nodeType="afterGroup">
                            <p:stCondLst>
                              <p:cond delay="0"/>
                            </p:stCondLst>
                            <p:childTnLst>
                              <p:par>
                                <p:cTn id="84" presetID="1" presetClass="entr" presetSubtype="0" fill="hold" grpId="0" nodeType="afterEffect">
                                  <p:stCondLst>
                                    <p:cond delay="0"/>
                                  </p:stCondLst>
                                  <p:childTnLst>
                                    <p:set>
                                      <p:cBhvr>
                                        <p:cTn id="85" dur="1" fill="hold">
                                          <p:stCondLst>
                                            <p:cond delay="0"/>
                                          </p:stCondLst>
                                        </p:cTn>
                                        <p:tgtEl>
                                          <p:spTgt spid="688152"/>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0" presetClass="path" presetSubtype="0" accel="50000" decel="50000" fill="hold" nodeType="clickEffect">
                                  <p:stCondLst>
                                    <p:cond delay="0"/>
                                  </p:stCondLst>
                                  <p:childTnLst>
                                    <p:animMotion origin="layout" path="M -0.1 0.22201 L -0.16666 0.44403 " pathEditMode="relative" rAng="0" ptsTypes="AA">
                                      <p:cBhvr>
                                        <p:cTn id="89" dur="2000" fill="hold"/>
                                        <p:tgtEl>
                                          <p:spTgt spid="688132"/>
                                        </p:tgtEl>
                                        <p:attrNameLst>
                                          <p:attrName>ppt_x</p:attrName>
                                          <p:attrName>ppt_y</p:attrName>
                                        </p:attrNameLst>
                                      </p:cBhvr>
                                      <p:rCtr x="-3333" y="11101"/>
                                    </p:animMotion>
                                  </p:childTnLst>
                                </p:cTn>
                              </p:par>
                              <p:par>
                                <p:cTn id="90" presetID="0" presetClass="path" presetSubtype="0" accel="50000" decel="50000" fill="hold" nodeType="withEffect">
                                  <p:stCondLst>
                                    <p:cond delay="0"/>
                                  </p:stCondLst>
                                  <p:childTnLst>
                                    <p:animMotion origin="layout" path="M -0.09444 0.22086 L -0.14618 0.44265 " pathEditMode="relative" rAng="0" ptsTypes="AA">
                                      <p:cBhvr>
                                        <p:cTn id="91" dur="2000" fill="hold"/>
                                        <p:tgtEl>
                                          <p:spTgt spid="688133"/>
                                        </p:tgtEl>
                                        <p:attrNameLst>
                                          <p:attrName>ppt_x</p:attrName>
                                          <p:attrName>ppt_y</p:attrName>
                                        </p:attrNameLst>
                                      </p:cBhvr>
                                      <p:rCtr x="-2587" y="11078"/>
                                    </p:animMotion>
                                  </p:childTnLst>
                                </p:cTn>
                              </p:par>
                            </p:childTnLst>
                          </p:cTn>
                        </p:par>
                      </p:childTnLst>
                    </p:cTn>
                  </p:par>
                  <p:par>
                    <p:cTn id="92" fill="hold" nodeType="clickPar">
                      <p:stCondLst>
                        <p:cond delay="indefinite"/>
                      </p:stCondLst>
                      <p:childTnLst>
                        <p:par>
                          <p:cTn id="93" fill="hold" nodeType="withGroup">
                            <p:stCondLst>
                              <p:cond delay="0"/>
                            </p:stCondLst>
                            <p:childTnLst>
                              <p:par>
                                <p:cTn id="94" presetID="7" presetClass="emph" presetSubtype="2" fill="hold" nodeType="clickEffect">
                                  <p:stCondLst>
                                    <p:cond delay="0"/>
                                  </p:stCondLst>
                                  <p:childTnLst>
                                    <p:animClr clrSpc="rgb" dir="cw">
                                      <p:cBhvr>
                                        <p:cTn id="95" dur="500" fill="hold"/>
                                        <p:tgtEl>
                                          <p:spTgt spid="688152"/>
                                        </p:tgtEl>
                                        <p:attrNameLst>
                                          <p:attrName>stroke.color</p:attrName>
                                        </p:attrNameLst>
                                      </p:cBhvr>
                                      <p:to>
                                        <a:schemeClr val="bg2"/>
                                      </p:to>
                                    </p:animClr>
                                    <p:set>
                                      <p:cBhvr>
                                        <p:cTn id="96" dur="500" fill="hold"/>
                                        <p:tgtEl>
                                          <p:spTgt spid="688152"/>
                                        </p:tgtEl>
                                        <p:attrNameLst>
                                          <p:attrName>stroke.on</p:attrName>
                                        </p:attrNameLst>
                                      </p:cBhvr>
                                      <p:to>
                                        <p:strVal val="tru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688153"/>
                                        </p:tgtEl>
                                        <p:attrNameLst>
                                          <p:attrName>style.visibility</p:attrName>
                                        </p:attrNameLst>
                                      </p:cBhvr>
                                      <p:to>
                                        <p:strVal val="visible"/>
                                      </p:to>
                                    </p:set>
                                    <p:animEffect transition="in" filter="wipe(down)">
                                      <p:cBhvr>
                                        <p:cTn id="101" dur="500"/>
                                        <p:tgtEl>
                                          <p:spTgt spid="68815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88154"/>
                                        </p:tgtEl>
                                        <p:attrNameLst>
                                          <p:attrName>style.visibility</p:attrName>
                                        </p:attrNameLst>
                                      </p:cBhvr>
                                      <p:to>
                                        <p:strVal val="visible"/>
                                      </p:to>
                                    </p:set>
                                    <p:animEffect transition="in" filter="fade">
                                      <p:cBhvr>
                                        <p:cTn id="104" dur="500"/>
                                        <p:tgtEl>
                                          <p:spTgt spid="68815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88155"/>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688155"/>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88156"/>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688157"/>
                                        </p:tgtEl>
                                        <p:attrNameLst>
                                          <p:attrName>style.visibility</p:attrName>
                                        </p:attrNameLst>
                                      </p:cBhvr>
                                      <p:to>
                                        <p:strVal val="visible"/>
                                      </p:to>
                                    </p:set>
                                    <p:animEffect transition="in" filter="wipe(down)">
                                      <p:cBhvr>
                                        <p:cTn id="121" dur="500"/>
                                        <p:tgtEl>
                                          <p:spTgt spid="688157"/>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6" presetClass="emph" presetSubtype="0" repeatCount="2000" fill="hold" grpId="1" nodeType="clickEffect">
                                  <p:stCondLst>
                                    <p:cond delay="0"/>
                                  </p:stCondLst>
                                  <p:childTnLst>
                                    <p:animEffect transition="out" filter="fade">
                                      <p:cBhvr>
                                        <p:cTn id="125" dur="500" tmFilter="0, 0; .2, .5; .8, .5; 1, 0"/>
                                        <p:tgtEl>
                                          <p:spTgt spid="688157"/>
                                        </p:tgtEl>
                                      </p:cBhvr>
                                    </p:animEffect>
                                    <p:animScale>
                                      <p:cBhvr>
                                        <p:cTn id="126" dur="250" autoRev="1" fill="hold"/>
                                        <p:tgtEl>
                                          <p:spTgt spid="688157"/>
                                        </p:tgtEl>
                                      </p:cBhvr>
                                      <p:by x="105000" y="105000"/>
                                    </p:animScale>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688156"/>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88158"/>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0" presetClass="path" presetSubtype="0" accel="50000" decel="50000" fill="hold" nodeType="clickEffect">
                                  <p:stCondLst>
                                    <p:cond delay="0"/>
                                  </p:stCondLst>
                                  <p:childTnLst>
                                    <p:animMotion origin="layout" path="M -0.16667 0.44404 L -0.19236 0.66536 " pathEditMode="relative" rAng="0" ptsTypes="AA">
                                      <p:cBhvr>
                                        <p:cTn id="138" dur="2000" fill="hold"/>
                                        <p:tgtEl>
                                          <p:spTgt spid="688132"/>
                                        </p:tgtEl>
                                        <p:attrNameLst>
                                          <p:attrName>ppt_x</p:attrName>
                                          <p:attrName>ppt_y</p:attrName>
                                        </p:attrNameLst>
                                      </p:cBhvr>
                                      <p:rCtr x="-1285" y="11055"/>
                                    </p:animMotion>
                                  </p:childTnLst>
                                </p:cTn>
                              </p:par>
                            </p:childTnLst>
                          </p:cTn>
                        </p:par>
                      </p:childTnLst>
                    </p:cTn>
                  </p:par>
                  <p:par>
                    <p:cTn id="139" fill="hold" nodeType="clickPar">
                      <p:stCondLst>
                        <p:cond delay="indefinite"/>
                      </p:stCondLst>
                      <p:childTnLst>
                        <p:par>
                          <p:cTn id="140" fill="hold" nodeType="withGroup">
                            <p:stCondLst>
                              <p:cond delay="0"/>
                            </p:stCondLst>
                            <p:childTnLst>
                              <p:par>
                                <p:cTn id="141" presetID="7" presetClass="emph" presetSubtype="2" fill="hold" nodeType="clickEffect">
                                  <p:stCondLst>
                                    <p:cond delay="0"/>
                                  </p:stCondLst>
                                  <p:childTnLst>
                                    <p:animClr clrSpc="rgb" dir="cw">
                                      <p:cBhvr>
                                        <p:cTn id="142" dur="500" fill="hold"/>
                                        <p:tgtEl>
                                          <p:spTgt spid="688158"/>
                                        </p:tgtEl>
                                        <p:attrNameLst>
                                          <p:attrName>stroke.color</p:attrName>
                                        </p:attrNameLst>
                                      </p:cBhvr>
                                      <p:to>
                                        <a:schemeClr val="bg2"/>
                                      </p:to>
                                    </p:animClr>
                                    <p:set>
                                      <p:cBhvr>
                                        <p:cTn id="143" dur="500" fill="hold"/>
                                        <p:tgtEl>
                                          <p:spTgt spid="688158"/>
                                        </p:tgtEl>
                                        <p:attrNameLst>
                                          <p:attrName>stroke.on</p:attrName>
                                        </p:attrNameLst>
                                      </p:cBhvr>
                                      <p:to>
                                        <p:strVal val="tru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688160"/>
                                        </p:tgtEl>
                                        <p:attrNameLst>
                                          <p:attrName>style.visibility</p:attrName>
                                        </p:attrNameLst>
                                      </p:cBhvr>
                                      <p:to>
                                        <p:strVal val="visible"/>
                                      </p:to>
                                    </p:set>
                                    <p:animEffect transition="in" filter="wipe(down)">
                                      <p:cBhvr>
                                        <p:cTn id="148" dur="500"/>
                                        <p:tgtEl>
                                          <p:spTgt spid="688160"/>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88159"/>
                                        </p:tgtEl>
                                        <p:attrNameLst>
                                          <p:attrName>style.visibility</p:attrName>
                                        </p:attrNameLst>
                                      </p:cBhvr>
                                      <p:to>
                                        <p:strVal val="visible"/>
                                      </p:to>
                                    </p:set>
                                    <p:animEffect transition="in" filter="fade">
                                      <p:cBhvr>
                                        <p:cTn id="151" dur="500"/>
                                        <p:tgtEl>
                                          <p:spTgt spid="688159"/>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688161"/>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xit" presetSubtype="0" fill="hold" grpId="1" nodeType="clickEffect">
                                  <p:stCondLst>
                                    <p:cond delay="0"/>
                                  </p:stCondLst>
                                  <p:childTnLst>
                                    <p:set>
                                      <p:cBhvr>
                                        <p:cTn id="159" dur="1" fill="hold">
                                          <p:stCondLst>
                                            <p:cond delay="0"/>
                                          </p:stCondLst>
                                        </p:cTn>
                                        <p:tgtEl>
                                          <p:spTgt spid="688161"/>
                                        </p:tgtEl>
                                        <p:attrNameLst>
                                          <p:attrName>style.visibility</p:attrName>
                                        </p:attrNameLst>
                                      </p:cBhvr>
                                      <p:to>
                                        <p:strVal val="hidden"/>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688162"/>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88162"/>
                                        </p:tgtEl>
                                        <p:attrNameLst>
                                          <p:attrName>style.visibility</p:attrName>
                                        </p:attrNameLst>
                                      </p:cBhvr>
                                      <p:to>
                                        <p:strVal val="hidden"/>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0" presetClass="exit" presetSubtype="0" fill="hold" grpId="1" nodeType="clickEffect">
                                  <p:stCondLst>
                                    <p:cond delay="0"/>
                                  </p:stCondLst>
                                  <p:childTnLst>
                                    <p:animEffect transition="out" filter="fade">
                                      <p:cBhvr>
                                        <p:cTn id="171" dur="500"/>
                                        <p:tgtEl>
                                          <p:spTgt spid="688160"/>
                                        </p:tgtEl>
                                      </p:cBhvr>
                                    </p:animEffect>
                                    <p:set>
                                      <p:cBhvr>
                                        <p:cTn id="172" dur="1" fill="hold">
                                          <p:stCondLst>
                                            <p:cond delay="499"/>
                                          </p:stCondLst>
                                        </p:cTn>
                                        <p:tgtEl>
                                          <p:spTgt spid="688160"/>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688159"/>
                                        </p:tgtEl>
                                      </p:cBhvr>
                                    </p:animEffect>
                                    <p:set>
                                      <p:cBhvr>
                                        <p:cTn id="175" dur="1" fill="hold">
                                          <p:stCondLst>
                                            <p:cond delay="499"/>
                                          </p:stCondLst>
                                        </p:cTn>
                                        <p:tgtEl>
                                          <p:spTgt spid="688159"/>
                                        </p:tgtEl>
                                        <p:attrNameLst>
                                          <p:attrName>style.visibility</p:attrName>
                                        </p:attrNameLst>
                                      </p:cBhvr>
                                      <p:to>
                                        <p:strVal val="hidden"/>
                                      </p:to>
                                    </p:set>
                                  </p:childTnLst>
                                </p:cTn>
                              </p:par>
                            </p:childTnLst>
                          </p:cTn>
                        </p:par>
                        <p:par>
                          <p:cTn id="176" fill="hold" nodeType="afterGroup">
                            <p:stCondLst>
                              <p:cond delay="500"/>
                            </p:stCondLst>
                            <p:childTnLst>
                              <p:par>
                                <p:cTn id="177" presetID="7" presetClass="emph" presetSubtype="2" fill="hold" nodeType="afterEffect">
                                  <p:stCondLst>
                                    <p:cond delay="0"/>
                                  </p:stCondLst>
                                  <p:childTnLst>
                                    <p:animClr clrSpc="rgb" dir="cw">
                                      <p:cBhvr>
                                        <p:cTn id="178" dur="500" fill="hold"/>
                                        <p:tgtEl>
                                          <p:spTgt spid="688158"/>
                                        </p:tgtEl>
                                        <p:attrNameLst>
                                          <p:attrName>stroke.color</p:attrName>
                                        </p:attrNameLst>
                                      </p:cBhvr>
                                      <p:to>
                                        <a:srgbClr val="FF3300"/>
                                      </p:to>
                                    </p:animClr>
                                    <p:set>
                                      <p:cBhvr>
                                        <p:cTn id="179" dur="500" fill="hold"/>
                                        <p:tgtEl>
                                          <p:spTgt spid="688158"/>
                                        </p:tgtEl>
                                        <p:attrNameLst>
                                          <p:attrName>stroke.on</p:attrName>
                                        </p:attrNameLst>
                                      </p:cBhvr>
                                      <p:to>
                                        <p:strVal val="tru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688158"/>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88163"/>
                                        </p:tgtEl>
                                        <p:attrNameLst>
                                          <p:attrName>style.visibility</p:attrName>
                                        </p:attrNameLst>
                                      </p:cBhvr>
                                      <p:to>
                                        <p:strVal val="visible"/>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0" presetClass="path" presetSubtype="0" accel="50000" decel="50000" fill="hold" nodeType="clickEffect">
                                  <p:stCondLst>
                                    <p:cond delay="0"/>
                                  </p:stCondLst>
                                  <p:childTnLst>
                                    <p:animMotion origin="layout" path="M -0.14618 0.44265 L -0.12812 0.66166 " pathEditMode="relative" rAng="0" ptsTypes="AA">
                                      <p:cBhvr>
                                        <p:cTn id="191" dur="2000" fill="hold"/>
                                        <p:tgtEl>
                                          <p:spTgt spid="688133"/>
                                        </p:tgtEl>
                                        <p:attrNameLst>
                                          <p:attrName>ppt_x</p:attrName>
                                          <p:attrName>ppt_y</p:attrName>
                                        </p:attrNameLst>
                                      </p:cBhvr>
                                      <p:rCtr x="903" y="10939"/>
                                    </p:animMotion>
                                  </p:childTnLst>
                                </p:cTn>
                              </p:par>
                            </p:childTnLst>
                          </p:cTn>
                        </p:par>
                      </p:childTnLst>
                    </p:cTn>
                  </p:par>
                  <p:par>
                    <p:cTn id="192" fill="hold" nodeType="clickPar">
                      <p:stCondLst>
                        <p:cond delay="indefinite"/>
                      </p:stCondLst>
                      <p:childTnLst>
                        <p:par>
                          <p:cTn id="193" fill="hold" nodeType="withGroup">
                            <p:stCondLst>
                              <p:cond delay="0"/>
                            </p:stCondLst>
                            <p:childTnLst>
                              <p:par>
                                <p:cTn id="194" presetID="7" presetClass="emph" presetSubtype="2" fill="hold" nodeType="clickEffect">
                                  <p:stCondLst>
                                    <p:cond delay="0"/>
                                  </p:stCondLst>
                                  <p:childTnLst>
                                    <p:animClr clrSpc="rgb" dir="cw">
                                      <p:cBhvr>
                                        <p:cTn id="195" dur="500" fill="hold"/>
                                        <p:tgtEl>
                                          <p:spTgt spid="688163"/>
                                        </p:tgtEl>
                                        <p:attrNameLst>
                                          <p:attrName>stroke.color</p:attrName>
                                        </p:attrNameLst>
                                      </p:cBhvr>
                                      <p:to>
                                        <a:schemeClr val="bg2"/>
                                      </p:to>
                                    </p:animClr>
                                    <p:set>
                                      <p:cBhvr>
                                        <p:cTn id="196" dur="500" fill="hold"/>
                                        <p:tgtEl>
                                          <p:spTgt spid="688163"/>
                                        </p:tgtEl>
                                        <p:attrNameLst>
                                          <p:attrName>stroke.on</p:attrName>
                                        </p:attrNameLst>
                                      </p:cBhvr>
                                      <p:to>
                                        <p:strVal val="true"/>
                                      </p:to>
                                    </p:se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4" fill="hold" grpId="0" nodeType="clickEffect">
                                  <p:stCondLst>
                                    <p:cond delay="0"/>
                                  </p:stCondLst>
                                  <p:childTnLst>
                                    <p:set>
                                      <p:cBhvr>
                                        <p:cTn id="200" dur="1" fill="hold">
                                          <p:stCondLst>
                                            <p:cond delay="0"/>
                                          </p:stCondLst>
                                        </p:cTn>
                                        <p:tgtEl>
                                          <p:spTgt spid="688165"/>
                                        </p:tgtEl>
                                        <p:attrNameLst>
                                          <p:attrName>style.visibility</p:attrName>
                                        </p:attrNameLst>
                                      </p:cBhvr>
                                      <p:to>
                                        <p:strVal val="visible"/>
                                      </p:to>
                                    </p:set>
                                    <p:animEffect transition="in" filter="wipe(down)">
                                      <p:cBhvr>
                                        <p:cTn id="201" dur="500"/>
                                        <p:tgtEl>
                                          <p:spTgt spid="688165"/>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688175"/>
                                        </p:tgtEl>
                                        <p:attrNameLst>
                                          <p:attrName>style.visibility</p:attrName>
                                        </p:attrNameLst>
                                      </p:cBhvr>
                                      <p:to>
                                        <p:strVal val="visible"/>
                                      </p:to>
                                    </p:set>
                                    <p:animEffect transition="in" filter="fade">
                                      <p:cBhvr>
                                        <p:cTn id="204" dur="500"/>
                                        <p:tgtEl>
                                          <p:spTgt spid="688175"/>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688164"/>
                                        </p:tgtEl>
                                        <p:attrNameLst>
                                          <p:attrName>style.visibility</p:attrName>
                                        </p:attrNameLst>
                                      </p:cBhvr>
                                      <p:to>
                                        <p:strVal val="visible"/>
                                      </p:to>
                                    </p:set>
                                    <p:animEffect transition="in" filter="fade">
                                      <p:cBhvr>
                                        <p:cTn id="207" dur="500"/>
                                        <p:tgtEl>
                                          <p:spTgt spid="688164"/>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688166"/>
                                        </p:tgtEl>
                                        <p:attrNameLst>
                                          <p:attrName>style.visibility</p:attrName>
                                        </p:attrNameLst>
                                      </p:cBhvr>
                                      <p:to>
                                        <p:strVal val="visible"/>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688166"/>
                                        </p:tgtEl>
                                        <p:attrNameLst>
                                          <p:attrName>style.visibility</p:attrName>
                                        </p:attrNameLst>
                                      </p:cBhvr>
                                      <p:to>
                                        <p:strVal val="hidden"/>
                                      </p:to>
                                    </p:se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688167"/>
                                        </p:tgtEl>
                                        <p:attrNameLst>
                                          <p:attrName>style.visibility</p:attrName>
                                        </p:attrNameLst>
                                      </p:cBhvr>
                                      <p:to>
                                        <p:strVal val="visible"/>
                                      </p:to>
                                    </p:se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 presetClass="exit" presetSubtype="0" fill="hold" grpId="1" nodeType="clickEffect">
                                  <p:stCondLst>
                                    <p:cond delay="0"/>
                                  </p:stCondLst>
                                  <p:childTnLst>
                                    <p:set>
                                      <p:cBhvr>
                                        <p:cTn id="223" dur="1" fill="hold">
                                          <p:stCondLst>
                                            <p:cond delay="0"/>
                                          </p:stCondLst>
                                        </p:cTn>
                                        <p:tgtEl>
                                          <p:spTgt spid="688167"/>
                                        </p:tgtEl>
                                        <p:attrNameLst>
                                          <p:attrName>style.visibility</p:attrName>
                                        </p:attrNameLst>
                                      </p:cBhvr>
                                      <p:to>
                                        <p:strVal val="hidden"/>
                                      </p:to>
                                    </p:se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0" presetClass="exit" presetSubtype="0" fill="hold" grpId="1" nodeType="clickEffect">
                                  <p:stCondLst>
                                    <p:cond delay="0"/>
                                  </p:stCondLst>
                                  <p:childTnLst>
                                    <p:animEffect transition="out" filter="fade">
                                      <p:cBhvr>
                                        <p:cTn id="227" dur="500"/>
                                        <p:tgtEl>
                                          <p:spTgt spid="688165"/>
                                        </p:tgtEl>
                                      </p:cBhvr>
                                    </p:animEffect>
                                    <p:set>
                                      <p:cBhvr>
                                        <p:cTn id="228" dur="1" fill="hold">
                                          <p:stCondLst>
                                            <p:cond delay="499"/>
                                          </p:stCondLst>
                                        </p:cTn>
                                        <p:tgtEl>
                                          <p:spTgt spid="688165"/>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688175"/>
                                        </p:tgtEl>
                                      </p:cBhvr>
                                    </p:animEffect>
                                    <p:set>
                                      <p:cBhvr>
                                        <p:cTn id="231" dur="1" fill="hold">
                                          <p:stCondLst>
                                            <p:cond delay="499"/>
                                          </p:stCondLst>
                                        </p:cTn>
                                        <p:tgtEl>
                                          <p:spTgt spid="688175"/>
                                        </p:tgtEl>
                                        <p:attrNameLst>
                                          <p:attrName>style.visibility</p:attrName>
                                        </p:attrNameLst>
                                      </p:cBhvr>
                                      <p:to>
                                        <p:strVal val="hidden"/>
                                      </p:to>
                                    </p:set>
                                  </p:childTnLst>
                                </p:cTn>
                              </p:par>
                              <p:par>
                                <p:cTn id="232" presetID="10" presetClass="exit" presetSubtype="0" fill="hold" grpId="1" nodeType="withEffect">
                                  <p:stCondLst>
                                    <p:cond delay="0"/>
                                  </p:stCondLst>
                                  <p:childTnLst>
                                    <p:animEffect transition="out" filter="fade">
                                      <p:cBhvr>
                                        <p:cTn id="233" dur="500"/>
                                        <p:tgtEl>
                                          <p:spTgt spid="688164"/>
                                        </p:tgtEl>
                                      </p:cBhvr>
                                    </p:animEffect>
                                    <p:set>
                                      <p:cBhvr>
                                        <p:cTn id="234" dur="1" fill="hold">
                                          <p:stCondLst>
                                            <p:cond delay="499"/>
                                          </p:stCondLst>
                                        </p:cTn>
                                        <p:tgtEl>
                                          <p:spTgt spid="688164"/>
                                        </p:tgtEl>
                                        <p:attrNameLst>
                                          <p:attrName>style.visibility</p:attrName>
                                        </p:attrNameLst>
                                      </p:cBhvr>
                                      <p:to>
                                        <p:strVal val="hidden"/>
                                      </p:to>
                                    </p:set>
                                  </p:childTnLst>
                                </p:cTn>
                              </p:par>
                            </p:childTnLst>
                          </p:cTn>
                        </p:par>
                        <p:par>
                          <p:cTn id="235" fill="hold" nodeType="afterGroup">
                            <p:stCondLst>
                              <p:cond delay="500"/>
                            </p:stCondLst>
                            <p:childTnLst>
                              <p:par>
                                <p:cTn id="236" presetID="7" presetClass="emph" presetSubtype="2" fill="hold" nodeType="afterEffect">
                                  <p:stCondLst>
                                    <p:cond delay="0"/>
                                  </p:stCondLst>
                                  <p:childTnLst>
                                    <p:animClr clrSpc="rgb" dir="cw">
                                      <p:cBhvr>
                                        <p:cTn id="237" dur="500" fill="hold"/>
                                        <p:tgtEl>
                                          <p:spTgt spid="688163"/>
                                        </p:tgtEl>
                                        <p:attrNameLst>
                                          <p:attrName>stroke.color</p:attrName>
                                        </p:attrNameLst>
                                      </p:cBhvr>
                                      <p:to>
                                        <a:srgbClr val="FF3300"/>
                                      </p:to>
                                    </p:animClr>
                                    <p:set>
                                      <p:cBhvr>
                                        <p:cTn id="238" dur="500" fill="hold"/>
                                        <p:tgtEl>
                                          <p:spTgt spid="688163"/>
                                        </p:tgtEl>
                                        <p:attrNameLst>
                                          <p:attrName>stroke.on</p:attrName>
                                        </p:attrNameLst>
                                      </p:cBhvr>
                                      <p:to>
                                        <p:strVal val="true"/>
                                      </p:to>
                                    </p:se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 presetClass="exit" presetSubtype="0" fill="hold" grpId="1" nodeType="clickEffect">
                                  <p:stCondLst>
                                    <p:cond delay="0"/>
                                  </p:stCondLst>
                                  <p:childTnLst>
                                    <p:set>
                                      <p:cBhvr>
                                        <p:cTn id="242" dur="1" fill="hold">
                                          <p:stCondLst>
                                            <p:cond delay="0"/>
                                          </p:stCondLst>
                                        </p:cTn>
                                        <p:tgtEl>
                                          <p:spTgt spid="688163"/>
                                        </p:tgtEl>
                                        <p:attrNameLst>
                                          <p:attrName>style.visibility</p:attrName>
                                        </p:attrNameLst>
                                      </p:cBhvr>
                                      <p:to>
                                        <p:strVal val="hidden"/>
                                      </p:to>
                                    </p:set>
                                  </p:childTnLst>
                                </p:cTn>
                              </p:par>
                              <p:par>
                                <p:cTn id="243" presetID="1" presetClass="exit" presetSubtype="0" fill="hold" grpId="2" nodeType="withEffect">
                                  <p:stCondLst>
                                    <p:cond delay="0"/>
                                  </p:stCondLst>
                                  <p:childTnLst>
                                    <p:set>
                                      <p:cBhvr>
                                        <p:cTn id="244" dur="1" fill="hold">
                                          <p:stCondLst>
                                            <p:cond delay="0"/>
                                          </p:stCondLst>
                                        </p:cTn>
                                        <p:tgtEl>
                                          <p:spTgt spid="688157"/>
                                        </p:tgtEl>
                                        <p:attrNameLst>
                                          <p:attrName>style.visibility</p:attrName>
                                        </p:attrNameLst>
                                      </p:cBhvr>
                                      <p:to>
                                        <p:strVal val="hidden"/>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688168"/>
                                        </p:tgtEl>
                                        <p:attrNameLst>
                                          <p:attrName>style.visibility</p:attrName>
                                        </p:attrNameLst>
                                      </p:cBhvr>
                                      <p:to>
                                        <p:strVal val="visible"/>
                                      </p:to>
                                    </p:se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4" fill="hold" nodeType="clickEffect">
                                  <p:stCondLst>
                                    <p:cond delay="0"/>
                                  </p:stCondLst>
                                  <p:childTnLst>
                                    <p:set>
                                      <p:cBhvr>
                                        <p:cTn id="252" dur="1" fill="hold">
                                          <p:stCondLst>
                                            <p:cond delay="0"/>
                                          </p:stCondLst>
                                        </p:cTn>
                                        <p:tgtEl>
                                          <p:spTgt spid="688169"/>
                                        </p:tgtEl>
                                        <p:attrNameLst>
                                          <p:attrName>style.visibility</p:attrName>
                                        </p:attrNameLst>
                                      </p:cBhvr>
                                      <p:to>
                                        <p:strVal val="visible"/>
                                      </p:to>
                                    </p:set>
                                    <p:animEffect transition="in" filter="wipe(down)">
                                      <p:cBhvr>
                                        <p:cTn id="253" dur="500"/>
                                        <p:tgtEl>
                                          <p:spTgt spid="688169"/>
                                        </p:tgtEl>
                                      </p:cBhvr>
                                    </p:animEffect>
                                  </p:childTnLst>
                                </p:cTn>
                              </p:par>
                              <p:par>
                                <p:cTn id="254" presetID="22" presetClass="entr" presetSubtype="4" fill="hold" nodeType="withEffect">
                                  <p:stCondLst>
                                    <p:cond delay="0"/>
                                  </p:stCondLst>
                                  <p:childTnLst>
                                    <p:set>
                                      <p:cBhvr>
                                        <p:cTn id="255" dur="1" fill="hold">
                                          <p:stCondLst>
                                            <p:cond delay="0"/>
                                          </p:stCondLst>
                                        </p:cTn>
                                        <p:tgtEl>
                                          <p:spTgt spid="688172"/>
                                        </p:tgtEl>
                                        <p:attrNameLst>
                                          <p:attrName>style.visibility</p:attrName>
                                        </p:attrNameLst>
                                      </p:cBhvr>
                                      <p:to>
                                        <p:strVal val="visible"/>
                                      </p:to>
                                    </p:set>
                                    <p:animEffect transition="in" filter="wipe(down)">
                                      <p:cBhvr>
                                        <p:cTn id="256" dur="500"/>
                                        <p:tgtEl>
                                          <p:spTgt spid="688172"/>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0" presetClass="path" presetSubtype="0" accel="50000" decel="50000" fill="hold" nodeType="clickEffect">
                                  <p:stCondLst>
                                    <p:cond delay="0"/>
                                  </p:stCondLst>
                                  <p:childTnLst>
                                    <p:animMotion origin="layout" path="M -0.19236 0.66536 L -0.15087 0.43733 " pathEditMode="relative" rAng="0" ptsTypes="AA">
                                      <p:cBhvr>
                                        <p:cTn id="260" dur="2000" fill="hold"/>
                                        <p:tgtEl>
                                          <p:spTgt spid="688132"/>
                                        </p:tgtEl>
                                        <p:attrNameLst>
                                          <p:attrName>ppt_x</p:attrName>
                                          <p:attrName>ppt_y</p:attrName>
                                        </p:attrNameLst>
                                      </p:cBhvr>
                                      <p:rCtr x="2066" y="-11401"/>
                                    </p:animMotion>
                                  </p:childTnLst>
                                </p:cTn>
                              </p:par>
                            </p:childTnLst>
                          </p:cTn>
                        </p:par>
                      </p:childTnLst>
                    </p:cTn>
                  </p:par>
                  <p:par>
                    <p:cTn id="261" fill="hold" nodeType="clickPar">
                      <p:stCondLst>
                        <p:cond delay="indefinite"/>
                      </p:stCondLst>
                      <p:childTnLst>
                        <p:par>
                          <p:cTn id="262" fill="hold" nodeType="withGroup">
                            <p:stCondLst>
                              <p:cond delay="0"/>
                            </p:stCondLst>
                            <p:childTnLst>
                              <p:par>
                                <p:cTn id="263" presetID="0" presetClass="path" presetSubtype="0" accel="50000" decel="50000" fill="hold" nodeType="clickEffect">
                                  <p:stCondLst>
                                    <p:cond delay="0"/>
                                  </p:stCondLst>
                                  <p:childTnLst>
                                    <p:animMotion origin="layout" path="M 0.00209 -1.02683E-6 L 0.02795 -1.02683E-6 " pathEditMode="relative" rAng="0" ptsTypes="AA">
                                      <p:cBhvr>
                                        <p:cTn id="264" dur="2000" fill="hold"/>
                                        <p:tgtEl>
                                          <p:spTgt spid="688169"/>
                                        </p:tgtEl>
                                        <p:attrNameLst>
                                          <p:attrName>ppt_x</p:attrName>
                                          <p:attrName>ppt_y</p:attrName>
                                        </p:attrNameLst>
                                      </p:cBhvr>
                                      <p:rCtr x="1285" y="0"/>
                                    </p:animMotion>
                                  </p:childTnLst>
                                </p:cTn>
                              </p:par>
                            </p:childTnLst>
                          </p:cTn>
                        </p:par>
                      </p:childTnLst>
                    </p:cTn>
                  </p:par>
                  <p:par>
                    <p:cTn id="265" fill="hold" nodeType="clickPar">
                      <p:stCondLst>
                        <p:cond delay="indefinite"/>
                      </p:stCondLst>
                      <p:childTnLst>
                        <p:par>
                          <p:cTn id="266" fill="hold" nodeType="withGroup">
                            <p:stCondLst>
                              <p:cond delay="0"/>
                            </p:stCondLst>
                            <p:childTnLst>
                              <p:par>
                                <p:cTn id="267" presetID="0" presetClass="path" presetSubtype="0" accel="50000" decel="50000" fill="hold" nodeType="clickEffect">
                                  <p:stCondLst>
                                    <p:cond delay="0"/>
                                  </p:stCondLst>
                                  <p:childTnLst>
                                    <p:animMotion origin="layout" path="M -0.12812 0.66166 L -0.14496 0.43756 " pathEditMode="relative" rAng="0" ptsTypes="AA">
                                      <p:cBhvr>
                                        <p:cTn id="268" dur="2000" fill="hold"/>
                                        <p:tgtEl>
                                          <p:spTgt spid="688133"/>
                                        </p:tgtEl>
                                        <p:attrNameLst>
                                          <p:attrName>ppt_x</p:attrName>
                                          <p:attrName>ppt_y</p:attrName>
                                        </p:attrNameLst>
                                      </p:cBhvr>
                                      <p:rCtr x="-851" y="-11216"/>
                                    </p:animMotion>
                                  </p:childTnLst>
                                </p:cTn>
                              </p:par>
                            </p:childTnLst>
                          </p:cTn>
                        </p:par>
                      </p:childTnLst>
                    </p:cTn>
                  </p:par>
                  <p:par>
                    <p:cTn id="269" fill="hold" nodeType="clickPar">
                      <p:stCondLst>
                        <p:cond delay="indefinite"/>
                      </p:stCondLst>
                      <p:childTnLst>
                        <p:par>
                          <p:cTn id="270" fill="hold" nodeType="withGroup">
                            <p:stCondLst>
                              <p:cond delay="0"/>
                            </p:stCondLst>
                            <p:childTnLst>
                              <p:par>
                                <p:cTn id="271" presetID="1" presetClass="exit" presetSubtype="0" fill="hold" grpId="1" nodeType="clickEffect">
                                  <p:stCondLst>
                                    <p:cond delay="0"/>
                                  </p:stCondLst>
                                  <p:childTnLst>
                                    <p:set>
                                      <p:cBhvr>
                                        <p:cTn id="272" dur="1" fill="hold">
                                          <p:stCondLst>
                                            <p:cond delay="0"/>
                                          </p:stCondLst>
                                        </p:cTn>
                                        <p:tgtEl>
                                          <p:spTgt spid="688168"/>
                                        </p:tgtEl>
                                        <p:attrNameLst>
                                          <p:attrName>style.visibility</p:attrName>
                                        </p:attrNameLst>
                                      </p:cBhvr>
                                      <p:to>
                                        <p:strVal val="hidden"/>
                                      </p:to>
                                    </p:set>
                                  </p:childTnLst>
                                </p:cTn>
                              </p:par>
                              <p:par>
                                <p:cTn id="273" presetID="1" presetClass="exit" presetSubtype="0" fill="hold" nodeType="withEffect">
                                  <p:stCondLst>
                                    <p:cond delay="0"/>
                                  </p:stCondLst>
                                  <p:childTnLst>
                                    <p:set>
                                      <p:cBhvr>
                                        <p:cTn id="274" dur="1" fill="hold">
                                          <p:stCondLst>
                                            <p:cond delay="0"/>
                                          </p:stCondLst>
                                        </p:cTn>
                                        <p:tgtEl>
                                          <p:spTgt spid="688169"/>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688172"/>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500"/>
                                        <p:tgtEl>
                                          <p:spTgt spid="688154"/>
                                        </p:tgtEl>
                                      </p:cBhvr>
                                    </p:animEffect>
                                    <p:set>
                                      <p:cBhvr>
                                        <p:cTn id="279" dur="1" fill="hold">
                                          <p:stCondLst>
                                            <p:cond delay="499"/>
                                          </p:stCondLst>
                                        </p:cTn>
                                        <p:tgtEl>
                                          <p:spTgt spid="688154"/>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500"/>
                                        <p:tgtEl>
                                          <p:spTgt spid="688153"/>
                                        </p:tgtEl>
                                      </p:cBhvr>
                                    </p:animEffect>
                                    <p:set>
                                      <p:cBhvr>
                                        <p:cTn id="282" dur="1" fill="hold">
                                          <p:stCondLst>
                                            <p:cond delay="499"/>
                                          </p:stCondLst>
                                        </p:cTn>
                                        <p:tgtEl>
                                          <p:spTgt spid="688153"/>
                                        </p:tgtEl>
                                        <p:attrNameLst>
                                          <p:attrName>style.visibility</p:attrName>
                                        </p:attrNameLst>
                                      </p:cBhvr>
                                      <p:to>
                                        <p:strVal val="hidden"/>
                                      </p:to>
                                    </p:se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7" presetClass="emph" presetSubtype="2" fill="hold" nodeType="clickEffect">
                                  <p:stCondLst>
                                    <p:cond delay="0"/>
                                  </p:stCondLst>
                                  <p:childTnLst>
                                    <p:animClr clrSpc="rgb" dir="cw">
                                      <p:cBhvr>
                                        <p:cTn id="286" dur="500" fill="hold"/>
                                        <p:tgtEl>
                                          <p:spTgt spid="688152"/>
                                        </p:tgtEl>
                                        <p:attrNameLst>
                                          <p:attrName>stroke.color</p:attrName>
                                        </p:attrNameLst>
                                      </p:cBhvr>
                                      <p:to>
                                        <a:srgbClr val="FF3300"/>
                                      </p:to>
                                    </p:animClr>
                                    <p:set>
                                      <p:cBhvr>
                                        <p:cTn id="287" dur="500" fill="hold"/>
                                        <p:tgtEl>
                                          <p:spTgt spid="688152"/>
                                        </p:tgtEl>
                                        <p:attrNameLst>
                                          <p:attrName>stroke.on</p:attrName>
                                        </p:attrNameLst>
                                      </p:cBhvr>
                                      <p:to>
                                        <p:strVal val="true"/>
                                      </p:to>
                                    </p:se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688152"/>
                                        </p:tgtEl>
                                        <p:attrNameLst>
                                          <p:attrName>style.visibility</p:attrName>
                                        </p:attrNameLst>
                                      </p:cBhvr>
                                      <p:to>
                                        <p:strVal val="hidden"/>
                                      </p:to>
                                    </p:se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42" grpId="0" animBg="1"/>
      <p:bldP spid="688143" grpId="0" animBg="1"/>
      <p:bldP spid="688143" grpId="1" animBg="1"/>
      <p:bldP spid="688144" grpId="0" animBg="1"/>
      <p:bldP spid="688144" grpId="1" animBg="1"/>
      <p:bldP spid="688145" grpId="0" animBg="1"/>
      <p:bldP spid="688145" grpId="1" animBg="1"/>
      <p:bldP spid="688146" grpId="0" animBg="1"/>
      <p:bldP spid="688147" grpId="0" animBg="1"/>
      <p:bldP spid="688148" grpId="0" animBg="1"/>
      <p:bldP spid="688148" grpId="1" animBg="1"/>
      <p:bldP spid="688149" grpId="0" animBg="1"/>
      <p:bldP spid="688149" grpId="1" animBg="1"/>
      <p:bldP spid="688150" grpId="0" animBg="1"/>
      <p:bldP spid="688151" grpId="0" animBg="1"/>
      <p:bldP spid="688151" grpId="1" animBg="1"/>
      <p:bldP spid="688152" grpId="0" animBg="1"/>
      <p:bldP spid="688152" grpId="1" animBg="1"/>
      <p:bldP spid="688153" grpId="0" animBg="1"/>
      <p:bldP spid="688153" grpId="1" animBg="1"/>
      <p:bldP spid="688154" grpId="0" animBg="1"/>
      <p:bldP spid="688154" grpId="1" animBg="1"/>
      <p:bldP spid="688155" grpId="0" animBg="1"/>
      <p:bldP spid="688155" grpId="1" animBg="1"/>
      <p:bldP spid="688156" grpId="0" animBg="1"/>
      <p:bldP spid="688156" grpId="1" animBg="1"/>
      <p:bldP spid="688157" grpId="0" animBg="1"/>
      <p:bldP spid="688157" grpId="1" animBg="1"/>
      <p:bldP spid="688157" grpId="2" animBg="1"/>
      <p:bldP spid="688158" grpId="0" animBg="1"/>
      <p:bldP spid="688158" grpId="1" animBg="1"/>
      <p:bldP spid="688159" grpId="0" animBg="1"/>
      <p:bldP spid="688159" grpId="1" animBg="1"/>
      <p:bldP spid="688160" grpId="0" animBg="1"/>
      <p:bldP spid="688160" grpId="1" animBg="1"/>
      <p:bldP spid="688161" grpId="0" animBg="1"/>
      <p:bldP spid="688161" grpId="1" animBg="1"/>
      <p:bldP spid="688162" grpId="0" animBg="1"/>
      <p:bldP spid="688162" grpId="1" animBg="1"/>
      <p:bldP spid="688163" grpId="0" animBg="1"/>
      <p:bldP spid="688163" grpId="1" animBg="1"/>
      <p:bldP spid="688164" grpId="0" animBg="1"/>
      <p:bldP spid="688164" grpId="1" animBg="1"/>
      <p:bldP spid="688165" grpId="0" animBg="1"/>
      <p:bldP spid="688165" grpId="1" animBg="1"/>
      <p:bldP spid="688166" grpId="0" animBg="1"/>
      <p:bldP spid="688166" grpId="1" animBg="1"/>
      <p:bldP spid="688167" grpId="0" animBg="1"/>
      <p:bldP spid="688167" grpId="1" animBg="1"/>
      <p:bldP spid="688168" grpId="0" animBg="1"/>
      <p:bldP spid="688168" grpId="1" animBg="1"/>
      <p:bldP spid="688175" grpId="0" animBg="1"/>
      <p:bldP spid="688175" grpId="1" animBg="1"/>
      <p:bldP spid="6881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4"/>
          <p:cNvSpPr>
            <a:spLocks noGrp="1"/>
          </p:cNvSpPr>
          <p:nvPr>
            <p:ph type="sldNum" sz="quarter" idx="12"/>
          </p:nvPr>
        </p:nvSpPr>
        <p:spPr/>
        <p:txBody>
          <a:bodyPr/>
          <a:lstStyle/>
          <a:p>
            <a:fld id="{A872EF93-12D1-438D-BD36-37EF6585F4EA}" type="slidenum">
              <a:rPr lang="en-US"/>
              <a:pPr/>
              <a:t>22</a:t>
            </a:fld>
            <a:endParaRPr lang="en-US"/>
          </a:p>
        </p:txBody>
      </p:sp>
      <p:pic>
        <p:nvPicPr>
          <p:cNvPr id="69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9017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595313" y="4154488"/>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9018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881063" y="3648075"/>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9018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9018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90183" name="Picture 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90184" name="Group 8"/>
          <p:cNvGrpSpPr>
            <a:grpSpLocks/>
          </p:cNvGrpSpPr>
          <p:nvPr/>
        </p:nvGrpSpPr>
        <p:grpSpPr bwMode="auto">
          <a:xfrm>
            <a:off x="4105275" y="647700"/>
            <a:ext cx="387350" cy="1147763"/>
            <a:chOff x="2132" y="346"/>
            <a:chExt cx="253" cy="909"/>
          </a:xfrm>
        </p:grpSpPr>
        <p:pic>
          <p:nvPicPr>
            <p:cNvPr id="69018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90186" name="Rectangle 1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0187" name="Text Box 11"/>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90188" name="Line 12"/>
          <p:cNvSpPr>
            <a:spLocks noChangeShapeType="1"/>
          </p:cNvSpPr>
          <p:nvPr/>
        </p:nvSpPr>
        <p:spPr bwMode="auto">
          <a:xfrm flipH="1">
            <a:off x="3352800" y="187325"/>
            <a:ext cx="0" cy="171767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89" name="Line 13"/>
          <p:cNvSpPr>
            <a:spLocks noChangeShapeType="1"/>
          </p:cNvSpPr>
          <p:nvPr/>
        </p:nvSpPr>
        <p:spPr bwMode="auto">
          <a:xfrm>
            <a:off x="4691063" y="1046163"/>
            <a:ext cx="566737" cy="20637"/>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0" name="Text Box 14"/>
          <p:cNvSpPr txBox="1">
            <a:spLocks noChangeArrowheads="1"/>
          </p:cNvSpPr>
          <p:nvPr/>
        </p:nvSpPr>
        <p:spPr bwMode="auto">
          <a:xfrm>
            <a:off x="3414713" y="20574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90191" name="Rectangle 15"/>
          <p:cNvSpPr>
            <a:spLocks noChangeArrowheads="1"/>
          </p:cNvSpPr>
          <p:nvPr/>
        </p:nvSpPr>
        <p:spPr bwMode="auto">
          <a:xfrm>
            <a:off x="655638" y="95250"/>
            <a:ext cx="8447087" cy="1871663"/>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2" name="Line 16"/>
          <p:cNvSpPr>
            <a:spLocks noChangeShapeType="1"/>
          </p:cNvSpPr>
          <p:nvPr/>
        </p:nvSpPr>
        <p:spPr bwMode="auto">
          <a:xfrm flipH="1">
            <a:off x="1654175" y="181451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3" name="Line 17"/>
          <p:cNvSpPr>
            <a:spLocks noChangeShapeType="1"/>
          </p:cNvSpPr>
          <p:nvPr/>
        </p:nvSpPr>
        <p:spPr bwMode="auto">
          <a:xfrm>
            <a:off x="2960688" y="3041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4" name="Rectangle 18"/>
          <p:cNvSpPr>
            <a:spLocks noChangeArrowheads="1"/>
          </p:cNvSpPr>
          <p:nvPr/>
        </p:nvSpPr>
        <p:spPr bwMode="auto">
          <a:xfrm>
            <a:off x="520700" y="1776413"/>
            <a:ext cx="8447088"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5" name="Rectangle 19"/>
          <p:cNvSpPr>
            <a:spLocks noChangeArrowheads="1"/>
          </p:cNvSpPr>
          <p:nvPr/>
        </p:nvSpPr>
        <p:spPr bwMode="auto">
          <a:xfrm>
            <a:off x="155575" y="3170238"/>
            <a:ext cx="1362075"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6" name="Text Box 20"/>
          <p:cNvSpPr txBox="1">
            <a:spLocks noChangeArrowheads="1"/>
          </p:cNvSpPr>
          <p:nvPr/>
        </p:nvSpPr>
        <p:spPr bwMode="auto">
          <a:xfrm>
            <a:off x="3395663" y="372903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90197" name="Line 21"/>
          <p:cNvSpPr>
            <a:spLocks noChangeShapeType="1"/>
          </p:cNvSpPr>
          <p:nvPr/>
        </p:nvSpPr>
        <p:spPr bwMode="auto">
          <a:xfrm>
            <a:off x="2916238" y="3897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8" name="Line 22"/>
          <p:cNvSpPr>
            <a:spLocks noChangeShapeType="1"/>
          </p:cNvSpPr>
          <p:nvPr/>
        </p:nvSpPr>
        <p:spPr bwMode="auto">
          <a:xfrm>
            <a:off x="2916238" y="420052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90199" name="Picture 2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976438" y="2290763"/>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90200" name="Picture 2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6400" y="1905000"/>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90201" name="Line 25"/>
          <p:cNvSpPr>
            <a:spLocks noChangeShapeType="1"/>
          </p:cNvSpPr>
          <p:nvPr/>
        </p:nvSpPr>
        <p:spPr bwMode="auto">
          <a:xfrm flipH="1">
            <a:off x="2201863" y="3344863"/>
            <a:ext cx="7937" cy="15763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2" name="Line 26"/>
          <p:cNvSpPr>
            <a:spLocks noChangeShapeType="1"/>
          </p:cNvSpPr>
          <p:nvPr/>
        </p:nvSpPr>
        <p:spPr bwMode="auto">
          <a:xfrm>
            <a:off x="2928938" y="4446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3" name="Line 27"/>
          <p:cNvSpPr>
            <a:spLocks noChangeShapeType="1"/>
          </p:cNvSpPr>
          <p:nvPr/>
        </p:nvSpPr>
        <p:spPr bwMode="auto">
          <a:xfrm>
            <a:off x="2928938" y="47037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4" name="Line 28"/>
          <p:cNvSpPr>
            <a:spLocks noChangeShapeType="1"/>
          </p:cNvSpPr>
          <p:nvPr/>
        </p:nvSpPr>
        <p:spPr bwMode="auto">
          <a:xfrm>
            <a:off x="2957513" y="49784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0205" name="Group 29"/>
          <p:cNvGrpSpPr>
            <a:grpSpLocks/>
          </p:cNvGrpSpPr>
          <p:nvPr/>
        </p:nvGrpSpPr>
        <p:grpSpPr bwMode="auto">
          <a:xfrm>
            <a:off x="2384425" y="6219825"/>
            <a:ext cx="455613" cy="666750"/>
            <a:chOff x="1223" y="3324"/>
            <a:chExt cx="287" cy="420"/>
          </a:xfrm>
        </p:grpSpPr>
        <p:sp>
          <p:nvSpPr>
            <p:cNvPr id="690206" name="Line 30"/>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7" name="Text Box 31"/>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90208" name="Group 32"/>
          <p:cNvGrpSpPr>
            <a:grpSpLocks/>
          </p:cNvGrpSpPr>
          <p:nvPr/>
        </p:nvGrpSpPr>
        <p:grpSpPr bwMode="auto">
          <a:xfrm>
            <a:off x="1547813" y="6267450"/>
            <a:ext cx="406400" cy="666750"/>
            <a:chOff x="1223" y="3324"/>
            <a:chExt cx="256" cy="420"/>
          </a:xfrm>
        </p:grpSpPr>
        <p:sp>
          <p:nvSpPr>
            <p:cNvPr id="690209" name="Line 33"/>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0" name="Text Box 34"/>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90211" name="Line 35"/>
          <p:cNvSpPr>
            <a:spLocks noChangeShapeType="1"/>
          </p:cNvSpPr>
          <p:nvPr/>
        </p:nvSpPr>
        <p:spPr bwMode="auto">
          <a:xfrm>
            <a:off x="2971800" y="33289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0212" name="Group 36"/>
          <p:cNvGrpSpPr>
            <a:grpSpLocks/>
          </p:cNvGrpSpPr>
          <p:nvPr/>
        </p:nvGrpSpPr>
        <p:grpSpPr bwMode="auto">
          <a:xfrm>
            <a:off x="1841500" y="4810125"/>
            <a:ext cx="455613" cy="666750"/>
            <a:chOff x="1223" y="3324"/>
            <a:chExt cx="287" cy="420"/>
          </a:xfrm>
        </p:grpSpPr>
        <p:sp>
          <p:nvSpPr>
            <p:cNvPr id="690213" name="Line 37"/>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4" name="Text Box 38"/>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90215" name="Group 39"/>
          <p:cNvGrpSpPr>
            <a:grpSpLocks/>
          </p:cNvGrpSpPr>
          <p:nvPr/>
        </p:nvGrpSpPr>
        <p:grpSpPr bwMode="auto">
          <a:xfrm>
            <a:off x="508000" y="4857750"/>
            <a:ext cx="406400" cy="666750"/>
            <a:chOff x="1223" y="3324"/>
            <a:chExt cx="256" cy="420"/>
          </a:xfrm>
        </p:grpSpPr>
        <p:sp>
          <p:nvSpPr>
            <p:cNvPr id="690216" name="Line 40"/>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7" name="Text Box 41"/>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90218" name="Line 42"/>
          <p:cNvSpPr>
            <a:spLocks noChangeShapeType="1"/>
          </p:cNvSpPr>
          <p:nvPr/>
        </p:nvSpPr>
        <p:spPr bwMode="auto">
          <a:xfrm>
            <a:off x="4705350" y="12954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9" name="Rectangle 43"/>
          <p:cNvSpPr>
            <a:spLocks noChangeArrowheads="1"/>
          </p:cNvSpPr>
          <p:nvPr/>
        </p:nvSpPr>
        <p:spPr bwMode="auto">
          <a:xfrm>
            <a:off x="223838" y="1876425"/>
            <a:ext cx="2782887" cy="1570038"/>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20" name="AutoShape 44"/>
          <p:cNvSpPr>
            <a:spLocks noChangeArrowheads="1"/>
          </p:cNvSpPr>
          <p:nvPr/>
        </p:nvSpPr>
        <p:spPr bwMode="auto">
          <a:xfrm>
            <a:off x="5903913" y="-17463"/>
            <a:ext cx="3048000" cy="957263"/>
          </a:xfrm>
          <a:prstGeom prst="wedgeRoundRectCallout">
            <a:avLst>
              <a:gd name="adj1" fmla="val -43750"/>
              <a:gd name="adj2" fmla="val 80181"/>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800"/>
              <a:t>To save time, we’ll skip the tracing on this side…</a:t>
            </a:r>
          </a:p>
        </p:txBody>
      </p:sp>
      <p:pic>
        <p:nvPicPr>
          <p:cNvPr id="690221" name="Picture 4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5133975" y="18573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90222"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9438" y="2206625"/>
            <a:ext cx="287337"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90223" name="Picture 4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075113" y="2347913"/>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90224" name="Group 48"/>
          <p:cNvGrpSpPr>
            <a:grpSpLocks/>
          </p:cNvGrpSpPr>
          <p:nvPr/>
        </p:nvGrpSpPr>
        <p:grpSpPr bwMode="auto">
          <a:xfrm>
            <a:off x="4703763" y="2108200"/>
            <a:ext cx="387350" cy="1147763"/>
            <a:chOff x="2132" y="346"/>
            <a:chExt cx="253" cy="909"/>
          </a:xfrm>
        </p:grpSpPr>
        <p:pic>
          <p:nvPicPr>
            <p:cNvPr id="690225" name="Picture 4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90226" name="Rectangle 5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0227" name="Line 51"/>
          <p:cNvSpPr>
            <a:spLocks noChangeShapeType="1"/>
          </p:cNvSpPr>
          <p:nvPr/>
        </p:nvSpPr>
        <p:spPr bwMode="auto">
          <a:xfrm>
            <a:off x="4662488" y="1579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16667E-6 1.69288E-6 L 0.02638 0.21646 " pathEditMode="relative" rAng="0" ptsTypes="AA">
                                      <p:cBhvr>
                                        <p:cTn id="6" dur="2000" fill="hold"/>
                                        <p:tgtEl>
                                          <p:spTgt spid="690200"/>
                                        </p:tgtEl>
                                        <p:attrNameLst>
                                          <p:attrName>ppt_x</p:attrName>
                                          <p:attrName>ppt_y</p:attrName>
                                        </p:attrNameLst>
                                      </p:cBhvr>
                                      <p:rCtr x="1319" y="10823"/>
                                    </p:animMotion>
                                  </p:childTnLst>
                                </p:cTn>
                              </p:par>
                              <p:par>
                                <p:cTn id="7" presetID="0" presetClass="path" presetSubtype="0" accel="50000" decel="50000" fill="hold" nodeType="withEffect">
                                  <p:stCondLst>
                                    <p:cond delay="0"/>
                                  </p:stCondLst>
                                  <p:childTnLst>
                                    <p:animMotion origin="layout" path="M 4.44444E-6 2.28492E-6 L 0.0309 0.22063 " pathEditMode="relative" rAng="0" ptsTypes="AA">
                                      <p:cBhvr>
                                        <p:cTn id="8" dur="2000" fill="hold"/>
                                        <p:tgtEl>
                                          <p:spTgt spid="690199"/>
                                        </p:tgtEl>
                                        <p:attrNameLst>
                                          <p:attrName>ppt_x</p:attrName>
                                          <p:attrName>ppt_y</p:attrName>
                                        </p:attrNameLst>
                                      </p:cBhvr>
                                      <p:rCtr x="1545" y="11031"/>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mph" presetSubtype="2" fill="hold" nodeType="clickEffect">
                                  <p:stCondLst>
                                    <p:cond delay="0"/>
                                  </p:stCondLst>
                                  <p:childTnLst>
                                    <p:animClr clrSpc="rgb" dir="cw">
                                      <p:cBhvr>
                                        <p:cTn id="12" dur="500" fill="hold"/>
                                        <p:tgtEl>
                                          <p:spTgt spid="690193"/>
                                        </p:tgtEl>
                                        <p:attrNameLst>
                                          <p:attrName>stroke.color</p:attrName>
                                        </p:attrNameLst>
                                      </p:cBhvr>
                                      <p:to>
                                        <a:schemeClr val="bg2"/>
                                      </p:to>
                                    </p:animClr>
                                    <p:set>
                                      <p:cBhvr>
                                        <p:cTn id="13" dur="500" fill="hold"/>
                                        <p:tgtEl>
                                          <p:spTgt spid="690193"/>
                                        </p:tgtEl>
                                        <p:attrNameLst>
                                          <p:attrName>stroke.on</p:attrName>
                                        </p:attrNameLst>
                                      </p:cBhvr>
                                      <p:to>
                                        <p:strVal val="true"/>
                                      </p:to>
                                    </p:set>
                                  </p:childTnLst>
                                </p:cTn>
                              </p:par>
                              <p:par>
                                <p:cTn id="14" presetID="10" presetClass="entr" presetSubtype="0" fill="hold" grpId="0" nodeType="withEffect">
                                  <p:stCondLst>
                                    <p:cond delay="0"/>
                                  </p:stCondLst>
                                  <p:childTnLst>
                                    <p:set>
                                      <p:cBhvr>
                                        <p:cTn id="15" dur="1" fill="hold">
                                          <p:stCondLst>
                                            <p:cond delay="0"/>
                                          </p:stCondLst>
                                        </p:cTn>
                                        <p:tgtEl>
                                          <p:spTgt spid="690194"/>
                                        </p:tgtEl>
                                        <p:attrNameLst>
                                          <p:attrName>style.visibility</p:attrName>
                                        </p:attrNameLst>
                                      </p:cBhvr>
                                      <p:to>
                                        <p:strVal val="visible"/>
                                      </p:to>
                                    </p:set>
                                    <p:animEffect transition="in" filter="fade">
                                      <p:cBhvr>
                                        <p:cTn id="16" dur="500"/>
                                        <p:tgtEl>
                                          <p:spTgt spid="69019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0195"/>
                                        </p:tgtEl>
                                        <p:attrNameLst>
                                          <p:attrName>style.visibility</p:attrName>
                                        </p:attrNameLst>
                                      </p:cBhvr>
                                      <p:to>
                                        <p:strVal val="visible"/>
                                      </p:to>
                                    </p:set>
                                    <p:animEffect transition="in" filter="fade">
                                      <p:cBhvr>
                                        <p:cTn id="19" dur="500"/>
                                        <p:tgtEl>
                                          <p:spTgt spid="69019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90196"/>
                                        </p:tgtEl>
                                        <p:attrNameLst>
                                          <p:attrName>style.visibility</p:attrName>
                                        </p:attrNameLst>
                                      </p:cBhvr>
                                      <p:to>
                                        <p:strVal val="visible"/>
                                      </p:to>
                                    </p:set>
                                    <p:animEffect transition="in" filter="wipe(down)">
                                      <p:cBhvr>
                                        <p:cTn id="24" dur="500"/>
                                        <p:tgtEl>
                                          <p:spTgt spid="69019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019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9019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9019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90201"/>
                                        </p:tgtEl>
                                        <p:attrNameLst>
                                          <p:attrName>style.visibility</p:attrName>
                                        </p:attrNameLst>
                                      </p:cBhvr>
                                      <p:to>
                                        <p:strVal val="visible"/>
                                      </p:to>
                                    </p:set>
                                    <p:animEffect transition="in" filter="wipe(down)">
                                      <p:cBhvr>
                                        <p:cTn id="41" dur="500"/>
                                        <p:tgtEl>
                                          <p:spTgt spid="69020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6" presetClass="emph" presetSubtype="0" repeatCount="2000" fill="hold" grpId="1" nodeType="clickEffect">
                                  <p:stCondLst>
                                    <p:cond delay="0"/>
                                  </p:stCondLst>
                                  <p:childTnLst>
                                    <p:animEffect transition="out" filter="fade">
                                      <p:cBhvr>
                                        <p:cTn id="45" dur="500" tmFilter="0, 0; .2, .5; .8, .5; 1, 0"/>
                                        <p:tgtEl>
                                          <p:spTgt spid="690201"/>
                                        </p:tgtEl>
                                      </p:cBhvr>
                                    </p:animEffect>
                                    <p:animScale>
                                      <p:cBhvr>
                                        <p:cTn id="46" dur="250" autoRev="1" fill="hold"/>
                                        <p:tgtEl>
                                          <p:spTgt spid="690201"/>
                                        </p:tgtEl>
                                      </p:cBhvr>
                                      <p:by x="105000" y="105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90198"/>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020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nodeType="clickEffect">
                                  <p:stCondLst>
                                    <p:cond delay="0"/>
                                  </p:stCondLst>
                                  <p:childTnLst>
                                    <p:animMotion origin="layout" path="M 0.02638 0.21646 L -0.00243 0.44519 " pathEditMode="relative" rAng="0" ptsTypes="AA">
                                      <p:cBhvr>
                                        <p:cTn id="58" dur="2000" fill="hold"/>
                                        <p:tgtEl>
                                          <p:spTgt spid="690200"/>
                                        </p:tgtEl>
                                        <p:attrNameLst>
                                          <p:attrName>ppt_x</p:attrName>
                                          <p:attrName>ppt_y</p:attrName>
                                        </p:attrNameLst>
                                      </p:cBhvr>
                                      <p:rCtr x="-1441" y="11425"/>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90202"/>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9020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nodeType="clickEffect">
                                  <p:stCondLst>
                                    <p:cond delay="0"/>
                                  </p:stCondLst>
                                  <p:childTnLst>
                                    <p:animMotion origin="layout" path="M 0.0309 0.22063 L 0.04722 0.44935 " pathEditMode="relative" rAng="0" ptsTypes="AA">
                                      <p:cBhvr>
                                        <p:cTn id="70" dur="2000" fill="hold"/>
                                        <p:tgtEl>
                                          <p:spTgt spid="690199"/>
                                        </p:tgtEl>
                                        <p:attrNameLst>
                                          <p:attrName>ppt_x</p:attrName>
                                          <p:attrName>ppt_y</p:attrName>
                                        </p:attrNameLst>
                                      </p:cBhvr>
                                      <p:rCtr x="816" y="11425"/>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90203"/>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690201"/>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9020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690205"/>
                                        </p:tgtEl>
                                        <p:attrNameLst>
                                          <p:attrName>style.visibility</p:attrName>
                                        </p:attrNameLst>
                                      </p:cBhvr>
                                      <p:to>
                                        <p:strVal val="visible"/>
                                      </p:to>
                                    </p:set>
                                    <p:animEffect transition="in" filter="wipe(down)">
                                      <p:cBhvr>
                                        <p:cTn id="85" dur="500"/>
                                        <p:tgtEl>
                                          <p:spTgt spid="690205"/>
                                        </p:tgtEl>
                                      </p:cBhvr>
                                    </p:animEffect>
                                  </p:childTnLst>
                                </p:cTn>
                              </p:par>
                              <p:par>
                                <p:cTn id="86" presetID="22" presetClass="entr" presetSubtype="4" fill="hold" nodeType="withEffect">
                                  <p:stCondLst>
                                    <p:cond delay="0"/>
                                  </p:stCondLst>
                                  <p:childTnLst>
                                    <p:set>
                                      <p:cBhvr>
                                        <p:cTn id="87" dur="1" fill="hold">
                                          <p:stCondLst>
                                            <p:cond delay="0"/>
                                          </p:stCondLst>
                                        </p:cTn>
                                        <p:tgtEl>
                                          <p:spTgt spid="690208"/>
                                        </p:tgtEl>
                                        <p:attrNameLst>
                                          <p:attrName>style.visibility</p:attrName>
                                        </p:attrNameLst>
                                      </p:cBhvr>
                                      <p:to>
                                        <p:strVal val="visible"/>
                                      </p:to>
                                    </p:set>
                                    <p:animEffect transition="in" filter="wipe(down)">
                                      <p:cBhvr>
                                        <p:cTn id="88" dur="500"/>
                                        <p:tgtEl>
                                          <p:spTgt spid="69020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nodeType="clickEffect">
                                  <p:stCondLst>
                                    <p:cond delay="0"/>
                                  </p:stCondLst>
                                  <p:childTnLst>
                                    <p:animMotion origin="layout" path="M 0.04722 0.44935 L -0.01719 0.22386 " pathEditMode="relative" rAng="0" ptsTypes="AA">
                                      <p:cBhvr>
                                        <p:cTn id="92" dur="2000" fill="hold"/>
                                        <p:tgtEl>
                                          <p:spTgt spid="690199"/>
                                        </p:tgtEl>
                                        <p:attrNameLst>
                                          <p:attrName>ppt_x</p:attrName>
                                          <p:attrName>ppt_y</p:attrName>
                                        </p:attrNameLst>
                                      </p:cBhvr>
                                      <p:rCtr x="-3229" y="-11286"/>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0" presetClass="path" presetSubtype="0" accel="50000" decel="50000" fill="hold" nodeType="clickEffect">
                                  <p:stCondLst>
                                    <p:cond delay="0"/>
                                  </p:stCondLst>
                                  <p:childTnLst>
                                    <p:animMotion origin="layout" path="M 0.00209 -1.02683E-6 L 0.02795 -1.02683E-6 " pathEditMode="relative" rAng="0" ptsTypes="AA">
                                      <p:cBhvr>
                                        <p:cTn id="96" dur="2000" fill="hold"/>
                                        <p:tgtEl>
                                          <p:spTgt spid="690205"/>
                                        </p:tgtEl>
                                        <p:attrNameLst>
                                          <p:attrName>ppt_x</p:attrName>
                                          <p:attrName>ppt_y</p:attrName>
                                        </p:attrNameLst>
                                      </p:cBhvr>
                                      <p:rCtr x="1285" y="0"/>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0" presetClass="path" presetSubtype="0" accel="50000" decel="50000" fill="hold" nodeType="clickEffect">
                                  <p:stCondLst>
                                    <p:cond delay="0"/>
                                  </p:stCondLst>
                                  <p:childTnLst>
                                    <p:animMotion origin="layout" path="M -0.00243 0.44519 L 0.07691 0.21762 " pathEditMode="relative" rAng="0" ptsTypes="AA">
                                      <p:cBhvr>
                                        <p:cTn id="100" dur="2000" fill="hold"/>
                                        <p:tgtEl>
                                          <p:spTgt spid="690200"/>
                                        </p:tgtEl>
                                        <p:attrNameLst>
                                          <p:attrName>ppt_x</p:attrName>
                                          <p:attrName>ppt_y</p:attrName>
                                        </p:attrNameLst>
                                      </p:cBhvr>
                                      <p:rCtr x="3958" y="-11378"/>
                                    </p:animMotion>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690204"/>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690205"/>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69020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690194"/>
                                        </p:tgtEl>
                                      </p:cBhvr>
                                    </p:animEffect>
                                    <p:set>
                                      <p:cBhvr>
                                        <p:cTn id="111" dur="1" fill="hold">
                                          <p:stCondLst>
                                            <p:cond delay="499"/>
                                          </p:stCondLst>
                                        </p:cTn>
                                        <p:tgtEl>
                                          <p:spTgt spid="690194"/>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690195"/>
                                        </p:tgtEl>
                                      </p:cBhvr>
                                    </p:animEffect>
                                    <p:set>
                                      <p:cBhvr>
                                        <p:cTn id="114" dur="1" fill="hold">
                                          <p:stCondLst>
                                            <p:cond delay="499"/>
                                          </p:stCondLst>
                                        </p:cTn>
                                        <p:tgtEl>
                                          <p:spTgt spid="690195"/>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690196"/>
                                        </p:tgtEl>
                                      </p:cBhvr>
                                    </p:animEffect>
                                    <p:set>
                                      <p:cBhvr>
                                        <p:cTn id="117" dur="1" fill="hold">
                                          <p:stCondLst>
                                            <p:cond delay="499"/>
                                          </p:stCondLst>
                                        </p:cTn>
                                        <p:tgtEl>
                                          <p:spTgt spid="690196"/>
                                        </p:tgtEl>
                                        <p:attrNameLst>
                                          <p:attrName>style.visibility</p:attrName>
                                        </p:attrNameLst>
                                      </p:cBhvr>
                                      <p:to>
                                        <p:strVal val="hidden"/>
                                      </p:to>
                                    </p:set>
                                  </p:childTnLst>
                                </p:cTn>
                              </p:par>
                            </p:childTnLst>
                          </p:cTn>
                        </p:par>
                        <p:par>
                          <p:cTn id="118" fill="hold" nodeType="afterGroup">
                            <p:stCondLst>
                              <p:cond delay="500"/>
                            </p:stCondLst>
                            <p:childTnLst>
                              <p:par>
                                <p:cTn id="119" presetID="7" presetClass="emph" presetSubtype="2" fill="hold" nodeType="afterEffect">
                                  <p:stCondLst>
                                    <p:cond delay="0"/>
                                  </p:stCondLst>
                                  <p:childTnLst>
                                    <p:animClr clrSpc="rgb" dir="cw">
                                      <p:cBhvr>
                                        <p:cTn id="120" dur="500" fill="hold"/>
                                        <p:tgtEl>
                                          <p:spTgt spid="690193"/>
                                        </p:tgtEl>
                                        <p:attrNameLst>
                                          <p:attrName>stroke.color</p:attrName>
                                        </p:attrNameLst>
                                      </p:cBhvr>
                                      <p:to>
                                        <a:srgbClr val="FF3300"/>
                                      </p:to>
                                    </p:animClr>
                                    <p:set>
                                      <p:cBhvr>
                                        <p:cTn id="121" dur="500" fill="hold"/>
                                        <p:tgtEl>
                                          <p:spTgt spid="690193"/>
                                        </p:tgtEl>
                                        <p:attrNameLst>
                                          <p:attrName>stroke.on</p:attrName>
                                        </p:attrNameLst>
                                      </p:cBhvr>
                                      <p:to>
                                        <p:strVal val="tru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xit" presetSubtype="0" fill="hold" grpId="0" nodeType="clickEffect">
                                  <p:stCondLst>
                                    <p:cond delay="0"/>
                                  </p:stCondLst>
                                  <p:childTnLst>
                                    <p:set>
                                      <p:cBhvr>
                                        <p:cTn id="125" dur="1" fill="hold">
                                          <p:stCondLst>
                                            <p:cond delay="0"/>
                                          </p:stCondLst>
                                        </p:cTn>
                                        <p:tgtEl>
                                          <p:spTgt spid="690193"/>
                                        </p:tgtEl>
                                        <p:attrNameLst>
                                          <p:attrName>style.visibility</p:attrName>
                                        </p:attrNameLst>
                                      </p:cBhvr>
                                      <p:to>
                                        <p:strVal val="hidden"/>
                                      </p:to>
                                    </p:set>
                                  </p:childTnLst>
                                </p:cTn>
                              </p:par>
                              <p:par>
                                <p:cTn id="126" presetID="1" presetClass="exit" presetSubtype="0" fill="hold" grpId="0" nodeType="withEffect">
                                  <p:stCondLst>
                                    <p:cond delay="0"/>
                                  </p:stCondLst>
                                  <p:childTnLst>
                                    <p:set>
                                      <p:cBhvr>
                                        <p:cTn id="127" dur="1" fill="hold">
                                          <p:stCondLst>
                                            <p:cond delay="0"/>
                                          </p:stCondLst>
                                        </p:cTn>
                                        <p:tgtEl>
                                          <p:spTgt spid="690192"/>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690211"/>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4" fill="hold" nodeType="clickEffect">
                                  <p:stCondLst>
                                    <p:cond delay="0"/>
                                  </p:stCondLst>
                                  <p:childTnLst>
                                    <p:set>
                                      <p:cBhvr>
                                        <p:cTn id="135" dur="1" fill="hold">
                                          <p:stCondLst>
                                            <p:cond delay="0"/>
                                          </p:stCondLst>
                                        </p:cTn>
                                        <p:tgtEl>
                                          <p:spTgt spid="690212"/>
                                        </p:tgtEl>
                                        <p:attrNameLst>
                                          <p:attrName>style.visibility</p:attrName>
                                        </p:attrNameLst>
                                      </p:cBhvr>
                                      <p:to>
                                        <p:strVal val="visible"/>
                                      </p:to>
                                    </p:set>
                                    <p:animEffect transition="in" filter="wipe(down)">
                                      <p:cBhvr>
                                        <p:cTn id="136" dur="500"/>
                                        <p:tgtEl>
                                          <p:spTgt spid="690212"/>
                                        </p:tgtEl>
                                      </p:cBhvr>
                                    </p:animEffect>
                                  </p:childTnLst>
                                </p:cTn>
                              </p:par>
                              <p:par>
                                <p:cTn id="137" presetID="22" presetClass="entr" presetSubtype="4" fill="hold" nodeType="withEffect">
                                  <p:stCondLst>
                                    <p:cond delay="0"/>
                                  </p:stCondLst>
                                  <p:childTnLst>
                                    <p:set>
                                      <p:cBhvr>
                                        <p:cTn id="138" dur="1" fill="hold">
                                          <p:stCondLst>
                                            <p:cond delay="0"/>
                                          </p:stCondLst>
                                        </p:cTn>
                                        <p:tgtEl>
                                          <p:spTgt spid="690215"/>
                                        </p:tgtEl>
                                        <p:attrNameLst>
                                          <p:attrName>style.visibility</p:attrName>
                                        </p:attrNameLst>
                                      </p:cBhvr>
                                      <p:to>
                                        <p:strVal val="visible"/>
                                      </p:to>
                                    </p:set>
                                    <p:animEffect transition="in" filter="wipe(down)">
                                      <p:cBhvr>
                                        <p:cTn id="139" dur="500"/>
                                        <p:tgtEl>
                                          <p:spTgt spid="69021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0" presetClass="path" presetSubtype="0" accel="50000" decel="50000" fill="hold" nodeType="clickEffect">
                                  <p:stCondLst>
                                    <p:cond delay="0"/>
                                  </p:stCondLst>
                                  <p:childTnLst>
                                    <p:animMotion origin="layout" path="M 2.77778E-7 -1.23959E-6 L 0.04392 -0.21924 " pathEditMode="relative" rAng="0" ptsTypes="AA">
                                      <p:cBhvr>
                                        <p:cTn id="143" dur="2000" fill="hold"/>
                                        <p:tgtEl>
                                          <p:spTgt spid="690179"/>
                                        </p:tgtEl>
                                        <p:attrNameLst>
                                          <p:attrName>ppt_x</p:attrName>
                                          <p:attrName>ppt_y</p:attrName>
                                        </p:attrNameLst>
                                      </p:cBhvr>
                                      <p:rCtr x="2187" y="-10962"/>
                                    </p:animMotion>
                                  </p:childTnLst>
                                </p:cTn>
                              </p:par>
                            </p:childTnLst>
                          </p:cTn>
                        </p:par>
                      </p:childTnLst>
                    </p:cTn>
                  </p:par>
                  <p:par>
                    <p:cTn id="144" fill="hold" nodeType="clickPar">
                      <p:stCondLst>
                        <p:cond delay="indefinite"/>
                      </p:stCondLst>
                      <p:childTnLst>
                        <p:par>
                          <p:cTn id="145" fill="hold" nodeType="withGroup">
                            <p:stCondLst>
                              <p:cond delay="0"/>
                            </p:stCondLst>
                            <p:childTnLst>
                              <p:par>
                                <p:cTn id="146" presetID="0" presetClass="path" presetSubtype="0" accel="50000" decel="50000" fill="hold" nodeType="clickEffect">
                                  <p:stCondLst>
                                    <p:cond delay="0"/>
                                  </p:stCondLst>
                                  <p:childTnLst>
                                    <p:animMotion origin="layout" path="M -5E-6 -1.57262E-7 L 0.03282 -1.57262E-7 " pathEditMode="relative" ptsTypes="AA">
                                      <p:cBhvr>
                                        <p:cTn id="147" dur="2000" fill="hold"/>
                                        <p:tgtEl>
                                          <p:spTgt spid="690215"/>
                                        </p:tgtEl>
                                        <p:attrNameLst>
                                          <p:attrName>ppt_x</p:attrName>
                                          <p:attrName>ppt_y</p:attrName>
                                        </p:attrNameLst>
                                      </p:cBhvr>
                                    </p:animMotion>
                                  </p:childTnLst>
                                </p:cTn>
                              </p:par>
                            </p:childTnLst>
                          </p:cTn>
                        </p:par>
                      </p:childTnLst>
                    </p:cTn>
                  </p:par>
                  <p:par>
                    <p:cTn id="148" fill="hold" nodeType="clickPar">
                      <p:stCondLst>
                        <p:cond delay="indefinite"/>
                      </p:stCondLst>
                      <p:childTnLst>
                        <p:par>
                          <p:cTn id="149" fill="hold" nodeType="withGroup">
                            <p:stCondLst>
                              <p:cond delay="0"/>
                            </p:stCondLst>
                            <p:childTnLst>
                              <p:par>
                                <p:cTn id="150" presetID="0" presetClass="path" presetSubtype="0" accel="50000" decel="50000" fill="hold" nodeType="clickEffect">
                                  <p:stCondLst>
                                    <p:cond delay="0"/>
                                  </p:stCondLst>
                                  <p:childTnLst>
                                    <p:animMotion origin="layout" path="M -0.01754 0.22502 L -0.07848 0.00185 " pathEditMode="relative" rAng="0" ptsTypes="AA">
                                      <p:cBhvr>
                                        <p:cTn id="151" dur="2000" fill="hold"/>
                                        <p:tgtEl>
                                          <p:spTgt spid="690199"/>
                                        </p:tgtEl>
                                        <p:attrNameLst>
                                          <p:attrName>ppt_x</p:attrName>
                                          <p:attrName>ppt_y</p:attrName>
                                        </p:attrNameLst>
                                      </p:cBhvr>
                                      <p:rCtr x="-3056" y="-11170"/>
                                    </p:animMotion>
                                  </p:childTnLst>
                                </p:cTn>
                              </p:par>
                            </p:childTnLst>
                          </p:cTn>
                        </p:par>
                      </p:childTnLst>
                    </p:cTn>
                  </p:par>
                  <p:par>
                    <p:cTn id="152" fill="hold" nodeType="clickPar">
                      <p:stCondLst>
                        <p:cond delay="indefinite"/>
                      </p:stCondLst>
                      <p:childTnLst>
                        <p:par>
                          <p:cTn id="153" fill="hold" nodeType="withGroup">
                            <p:stCondLst>
                              <p:cond delay="0"/>
                            </p:stCondLst>
                            <p:childTnLst>
                              <p:par>
                                <p:cTn id="154" presetID="0" presetClass="path" presetSubtype="0" accel="50000" decel="50000" fill="hold" nodeType="clickEffect">
                                  <p:stCondLst>
                                    <p:cond delay="0"/>
                                  </p:stCondLst>
                                  <p:childTnLst>
                                    <p:animMotion origin="layout" path="M 4.72222E-6 3.80204E-6 L 0.04531 3.80204E-6 " pathEditMode="relative" rAng="0" ptsTypes="AA">
                                      <p:cBhvr>
                                        <p:cTn id="155" dur="2000" fill="hold"/>
                                        <p:tgtEl>
                                          <p:spTgt spid="690212"/>
                                        </p:tgtEl>
                                        <p:attrNameLst>
                                          <p:attrName>ppt_x</p:attrName>
                                          <p:attrName>ppt_y</p:attrName>
                                        </p:attrNameLst>
                                      </p:cBhvr>
                                      <p:rCtr x="2257" y="0"/>
                                    </p:animMotion>
                                  </p:childTnLst>
                                </p:cTn>
                              </p:par>
                            </p:childTnLst>
                          </p:cTn>
                        </p:par>
                      </p:childTnLst>
                    </p:cTn>
                  </p:par>
                  <p:par>
                    <p:cTn id="156" fill="hold" nodeType="clickPar">
                      <p:stCondLst>
                        <p:cond delay="indefinite"/>
                      </p:stCondLst>
                      <p:childTnLst>
                        <p:par>
                          <p:cTn id="157" fill="hold" nodeType="withGroup">
                            <p:stCondLst>
                              <p:cond delay="0"/>
                            </p:stCondLst>
                            <p:childTnLst>
                              <p:par>
                                <p:cTn id="158" presetID="0" presetClass="path" presetSubtype="0" accel="50000" decel="50000" fill="hold" nodeType="clickEffect">
                                  <p:stCondLst>
                                    <p:cond delay="0"/>
                                  </p:stCondLst>
                                  <p:childTnLst>
                                    <p:animMotion origin="layout" path="M 2.22222E-6 -3.67253E-6 L 0.08975 -0.22063 " pathEditMode="relative" rAng="0" ptsTypes="AA">
                                      <p:cBhvr>
                                        <p:cTn id="159" dur="2000" fill="hold"/>
                                        <p:tgtEl>
                                          <p:spTgt spid="690180"/>
                                        </p:tgtEl>
                                        <p:attrNameLst>
                                          <p:attrName>ppt_x</p:attrName>
                                          <p:attrName>ppt_y</p:attrName>
                                        </p:attrNameLst>
                                      </p:cBhvr>
                                      <p:rCtr x="4479" y="-11031"/>
                                    </p:animMotion>
                                  </p:childTnLst>
                                </p:cTn>
                              </p:par>
                            </p:childTnLst>
                          </p:cTn>
                        </p:par>
                      </p:childTnLst>
                    </p:cTn>
                  </p:par>
                  <p:par>
                    <p:cTn id="160" fill="hold" nodeType="clickPar">
                      <p:stCondLst>
                        <p:cond delay="indefinite"/>
                      </p:stCondLst>
                      <p:childTnLst>
                        <p:par>
                          <p:cTn id="161" fill="hold" nodeType="withGroup">
                            <p:stCondLst>
                              <p:cond delay="0"/>
                            </p:stCondLst>
                            <p:childTnLst>
                              <p:par>
                                <p:cTn id="162" presetID="0" presetClass="path" presetSubtype="0" accel="50000" decel="50000" fill="hold" nodeType="clickEffect">
                                  <p:stCondLst>
                                    <p:cond delay="0"/>
                                  </p:stCondLst>
                                  <p:childTnLst>
                                    <p:animMotion origin="layout" path="M 0.03281 7.60407E-6 L 0.06615 7.60407E-6 " pathEditMode="relative" ptsTypes="AA">
                                      <p:cBhvr>
                                        <p:cTn id="163" dur="2000" fill="hold"/>
                                        <p:tgtEl>
                                          <p:spTgt spid="690215"/>
                                        </p:tgtEl>
                                        <p:attrNameLst>
                                          <p:attrName>ppt_x</p:attrName>
                                          <p:attrName>ppt_y</p:attrName>
                                        </p:attrNameLst>
                                      </p:cBhvr>
                                    </p:animMotion>
                                  </p:childTnLst>
                                </p:cTn>
                              </p:par>
                            </p:childTnLst>
                          </p:cTn>
                        </p:par>
                      </p:childTnLst>
                    </p:cTn>
                  </p:par>
                  <p:par>
                    <p:cTn id="164" fill="hold" nodeType="clickPar">
                      <p:stCondLst>
                        <p:cond delay="indefinite"/>
                      </p:stCondLst>
                      <p:childTnLst>
                        <p:par>
                          <p:cTn id="165" fill="hold" nodeType="withGroup">
                            <p:stCondLst>
                              <p:cond delay="0"/>
                            </p:stCondLst>
                            <p:childTnLst>
                              <p:par>
                                <p:cTn id="166" presetID="0" presetClass="path" presetSubtype="0" accel="50000" decel="50000" fill="hold" nodeType="clickEffect">
                                  <p:stCondLst>
                                    <p:cond delay="0"/>
                                  </p:stCondLst>
                                  <p:childTnLst>
                                    <p:animMotion origin="layout" path="M 0.0776 0.22294 L 0.04982 1.69288E-6 " pathEditMode="relative" rAng="0" ptsTypes="AA">
                                      <p:cBhvr>
                                        <p:cTn id="167" dur="2000" fill="hold"/>
                                        <p:tgtEl>
                                          <p:spTgt spid="690200"/>
                                        </p:tgtEl>
                                        <p:attrNameLst>
                                          <p:attrName>ppt_x</p:attrName>
                                          <p:attrName>ppt_y</p:attrName>
                                        </p:attrNameLst>
                                      </p:cBhvr>
                                      <p:rCtr x="-1389" y="-11147"/>
                                    </p:animMotion>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69021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690212"/>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690215"/>
                                        </p:tgtEl>
                                        <p:attrNameLst>
                                          <p:attrName>style.visibility</p:attrName>
                                        </p:attrNameLst>
                                      </p:cBhvr>
                                      <p:to>
                                        <p:strVal val="hidden"/>
                                      </p:to>
                                    </p:set>
                                  </p:childTnLst>
                                </p:cTn>
                              </p:par>
                              <p:par>
                                <p:cTn id="176" presetID="10" presetClass="exit" presetSubtype="0" fill="hold" grpId="0" nodeType="withEffect">
                                  <p:stCondLst>
                                    <p:cond delay="0"/>
                                  </p:stCondLst>
                                  <p:childTnLst>
                                    <p:animEffect transition="out" filter="fade">
                                      <p:cBhvr>
                                        <p:cTn id="177" dur="500"/>
                                        <p:tgtEl>
                                          <p:spTgt spid="690190"/>
                                        </p:tgtEl>
                                      </p:cBhvr>
                                    </p:animEffect>
                                    <p:set>
                                      <p:cBhvr>
                                        <p:cTn id="178" dur="1" fill="hold">
                                          <p:stCondLst>
                                            <p:cond delay="499"/>
                                          </p:stCondLst>
                                        </p:cTn>
                                        <p:tgtEl>
                                          <p:spTgt spid="690190"/>
                                        </p:tgtEl>
                                        <p:attrNameLst>
                                          <p:attrName>style.visibility</p:attrName>
                                        </p:attrNameLst>
                                      </p:cBhvr>
                                      <p:to>
                                        <p:strVal val="hidden"/>
                                      </p:to>
                                    </p:set>
                                  </p:childTnLst>
                                </p:cTn>
                              </p:par>
                              <p:par>
                                <p:cTn id="179" presetID="10" presetClass="exit" presetSubtype="0" fill="hold" grpId="0" nodeType="withEffect">
                                  <p:stCondLst>
                                    <p:cond delay="0"/>
                                  </p:stCondLst>
                                  <p:childTnLst>
                                    <p:animEffect transition="out" filter="fade">
                                      <p:cBhvr>
                                        <p:cTn id="180" dur="500"/>
                                        <p:tgtEl>
                                          <p:spTgt spid="690191"/>
                                        </p:tgtEl>
                                      </p:cBhvr>
                                    </p:animEffect>
                                    <p:set>
                                      <p:cBhvr>
                                        <p:cTn id="181" dur="1" fill="hold">
                                          <p:stCondLst>
                                            <p:cond delay="499"/>
                                          </p:stCondLst>
                                        </p:cTn>
                                        <p:tgtEl>
                                          <p:spTgt spid="690191"/>
                                        </p:tgtEl>
                                        <p:attrNameLst>
                                          <p:attrName>style.visibility</p:attrName>
                                        </p:attrNameLst>
                                      </p:cBhvr>
                                      <p:to>
                                        <p:strVal val="hidden"/>
                                      </p:to>
                                    </p:set>
                                  </p:childTnLst>
                                </p:cTn>
                              </p:par>
                            </p:childTnLst>
                          </p:cTn>
                        </p:par>
                        <p:par>
                          <p:cTn id="182" fill="hold" nodeType="afterGroup">
                            <p:stCondLst>
                              <p:cond delay="500"/>
                            </p:stCondLst>
                            <p:childTnLst>
                              <p:par>
                                <p:cTn id="183" presetID="7" presetClass="emph" presetSubtype="2" fill="hold" nodeType="afterEffect">
                                  <p:stCondLst>
                                    <p:cond delay="0"/>
                                  </p:stCondLst>
                                  <p:childTnLst>
                                    <p:animClr clrSpc="rgb" dir="cw">
                                      <p:cBhvr>
                                        <p:cTn id="184" dur="500" fill="hold"/>
                                        <p:tgtEl>
                                          <p:spTgt spid="690189"/>
                                        </p:tgtEl>
                                        <p:attrNameLst>
                                          <p:attrName>stroke.color</p:attrName>
                                        </p:attrNameLst>
                                      </p:cBhvr>
                                      <p:to>
                                        <a:srgbClr val="FF3300"/>
                                      </p:to>
                                    </p:animClr>
                                    <p:set>
                                      <p:cBhvr>
                                        <p:cTn id="185" dur="500" fill="hold"/>
                                        <p:tgtEl>
                                          <p:spTgt spid="690189"/>
                                        </p:tgtEl>
                                        <p:attrNameLst>
                                          <p:attrName>stroke.on</p:attrName>
                                        </p:attrNameLst>
                                      </p:cBhvr>
                                      <p:to>
                                        <p:strVal val="true"/>
                                      </p:to>
                                    </p:se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xit" presetSubtype="0" fill="hold" grpId="0" nodeType="clickEffect">
                                  <p:stCondLst>
                                    <p:cond delay="0"/>
                                  </p:stCondLst>
                                  <p:childTnLst>
                                    <p:set>
                                      <p:cBhvr>
                                        <p:cTn id="189" dur="1" fill="hold">
                                          <p:stCondLst>
                                            <p:cond delay="0"/>
                                          </p:stCondLst>
                                        </p:cTn>
                                        <p:tgtEl>
                                          <p:spTgt spid="690189"/>
                                        </p:tgtEl>
                                        <p:attrNameLst>
                                          <p:attrName>style.visibility</p:attrName>
                                        </p:attrNameLst>
                                      </p:cBhvr>
                                      <p:to>
                                        <p:strVal val="hidden"/>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690218"/>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0" presetClass="path" presetSubtype="0" accel="50000" decel="50000" fill="hold" nodeType="clickEffect">
                                  <p:stCondLst>
                                    <p:cond delay="0"/>
                                  </p:stCondLst>
                                  <p:childTnLst>
                                    <p:animMotion origin="layout" path="M -4.44444E-6 4.12581E-6 L 0.06962 0.22294 " pathEditMode="relative" rAng="0" ptsTypes="AA">
                                      <p:cBhvr>
                                        <p:cTn id="197" dur="2000" fill="hold"/>
                                        <p:tgtEl>
                                          <p:spTgt spid="690181"/>
                                        </p:tgtEl>
                                        <p:attrNameLst>
                                          <p:attrName>ppt_x</p:attrName>
                                          <p:attrName>ppt_y</p:attrName>
                                        </p:attrNameLst>
                                      </p:cBhvr>
                                      <p:rCtr x="3472" y="11147"/>
                                    </p:animMotion>
                                  </p:childTnLst>
                                </p:cTn>
                              </p:par>
                              <p:par>
                                <p:cTn id="198" presetID="0" presetClass="path" presetSubtype="0" accel="50000" decel="50000" fill="hold" nodeType="withEffect">
                                  <p:stCondLst>
                                    <p:cond delay="0"/>
                                  </p:stCondLst>
                                  <p:childTnLst>
                                    <p:animMotion origin="layout" path="M 1.11111E-6 4.99537E-6 L 0.07118 0.22664 " pathEditMode="relative" rAng="0" ptsTypes="AA">
                                      <p:cBhvr>
                                        <p:cTn id="199" dur="2000" fill="hold"/>
                                        <p:tgtEl>
                                          <p:spTgt spid="690182"/>
                                        </p:tgtEl>
                                        <p:attrNameLst>
                                          <p:attrName>ppt_x</p:attrName>
                                          <p:attrName>ppt_y</p:attrName>
                                        </p:attrNameLst>
                                      </p:cBhvr>
                                      <p:rCtr x="3559" y="11332"/>
                                    </p:animMotion>
                                  </p:childTnLst>
                                </p:cTn>
                              </p:par>
                              <p:par>
                                <p:cTn id="200" presetID="0" presetClass="path" presetSubtype="0" accel="50000" decel="50000" fill="hold" nodeType="withEffect">
                                  <p:stCondLst>
                                    <p:cond delay="0"/>
                                  </p:stCondLst>
                                  <p:childTnLst>
                                    <p:animMotion origin="layout" path="M 2.5E-6 -7.67808E-7 L 0.06962 0.22502 " pathEditMode="relative" rAng="0" ptsTypes="AA">
                                      <p:cBhvr>
                                        <p:cTn id="201" dur="2000" fill="hold"/>
                                        <p:tgtEl>
                                          <p:spTgt spid="690183"/>
                                        </p:tgtEl>
                                        <p:attrNameLst>
                                          <p:attrName>ppt_x</p:attrName>
                                          <p:attrName>ppt_y</p:attrName>
                                        </p:attrNameLst>
                                      </p:cBhvr>
                                      <p:rCtr x="3472" y="11240"/>
                                    </p:animMotion>
                                  </p:childTnLst>
                                </p:cTn>
                              </p:par>
                              <p:par>
                                <p:cTn id="202" presetID="0" presetClass="path" presetSubtype="0" accel="50000" decel="50000" fill="hold" nodeType="withEffect">
                                  <p:stCondLst>
                                    <p:cond delay="0"/>
                                  </p:stCondLst>
                                  <p:childTnLst>
                                    <p:animMotion origin="layout" path="M 1.11111E-6 -4.58834E-6 L 0.06805 0.22086 " pathEditMode="relative" rAng="0" ptsTypes="AA">
                                      <p:cBhvr>
                                        <p:cTn id="203" dur="2000" fill="hold"/>
                                        <p:tgtEl>
                                          <p:spTgt spid="690184"/>
                                        </p:tgtEl>
                                        <p:attrNameLst>
                                          <p:attrName>ppt_x</p:attrName>
                                          <p:attrName>ppt_y</p:attrName>
                                        </p:attrNameLst>
                                      </p:cBhvr>
                                      <p:rCtr x="3403" y="11031"/>
                                    </p:animMotion>
                                  </p:childTnLst>
                                </p:cTn>
                              </p:par>
                              <p:par>
                                <p:cTn id="204" presetID="10" presetClass="entr" presetSubtype="0" fill="hold" grpId="0" nodeType="withEffect">
                                  <p:stCondLst>
                                    <p:cond delay="0"/>
                                  </p:stCondLst>
                                  <p:childTnLst>
                                    <p:set>
                                      <p:cBhvr>
                                        <p:cTn id="205" dur="1" fill="hold">
                                          <p:stCondLst>
                                            <p:cond delay="0"/>
                                          </p:stCondLst>
                                        </p:cTn>
                                        <p:tgtEl>
                                          <p:spTgt spid="690219"/>
                                        </p:tgtEl>
                                        <p:attrNameLst>
                                          <p:attrName>style.visibility</p:attrName>
                                        </p:attrNameLst>
                                      </p:cBhvr>
                                      <p:to>
                                        <p:strVal val="visible"/>
                                      </p:to>
                                    </p:set>
                                    <p:animEffect transition="in" filter="fade">
                                      <p:cBhvr>
                                        <p:cTn id="206" dur="500"/>
                                        <p:tgtEl>
                                          <p:spTgt spid="690219"/>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690220"/>
                                        </p:tgtEl>
                                        <p:attrNameLst>
                                          <p:attrName>style.visibility</p:attrName>
                                        </p:attrNameLst>
                                      </p:cBhvr>
                                      <p:to>
                                        <p:strVal val="visible"/>
                                      </p:to>
                                    </p:set>
                                    <p:animEffect transition="in" filter="wipe(down)">
                                      <p:cBhvr>
                                        <p:cTn id="211" dur="500"/>
                                        <p:tgtEl>
                                          <p:spTgt spid="690220"/>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0" presetClass="exit" presetSubtype="0" fill="hold" nodeType="clickEffect">
                                  <p:stCondLst>
                                    <p:cond delay="0"/>
                                  </p:stCondLst>
                                  <p:childTnLst>
                                    <p:animEffect transition="out" filter="fade">
                                      <p:cBhvr>
                                        <p:cTn id="215" dur="500"/>
                                        <p:tgtEl>
                                          <p:spTgt spid="690181"/>
                                        </p:tgtEl>
                                      </p:cBhvr>
                                    </p:animEffect>
                                    <p:set>
                                      <p:cBhvr>
                                        <p:cTn id="216" dur="1" fill="hold">
                                          <p:stCondLst>
                                            <p:cond delay="499"/>
                                          </p:stCondLst>
                                        </p:cTn>
                                        <p:tgtEl>
                                          <p:spTgt spid="690181"/>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500"/>
                                        <p:tgtEl>
                                          <p:spTgt spid="690183"/>
                                        </p:tgtEl>
                                      </p:cBhvr>
                                    </p:animEffect>
                                    <p:set>
                                      <p:cBhvr>
                                        <p:cTn id="219" dur="1" fill="hold">
                                          <p:stCondLst>
                                            <p:cond delay="499"/>
                                          </p:stCondLst>
                                        </p:cTn>
                                        <p:tgtEl>
                                          <p:spTgt spid="690183"/>
                                        </p:tgtEl>
                                        <p:attrNameLst>
                                          <p:attrName>style.visibility</p:attrName>
                                        </p:attrNameLst>
                                      </p:cBhvr>
                                      <p:to>
                                        <p:strVal val="hidden"/>
                                      </p:to>
                                    </p:set>
                                  </p:childTnLst>
                                </p:cTn>
                              </p:par>
                              <p:par>
                                <p:cTn id="220" presetID="10" presetClass="exit" presetSubtype="0" fill="hold" nodeType="withEffect">
                                  <p:stCondLst>
                                    <p:cond delay="0"/>
                                  </p:stCondLst>
                                  <p:childTnLst>
                                    <p:animEffect transition="out" filter="fade">
                                      <p:cBhvr>
                                        <p:cTn id="221" dur="500"/>
                                        <p:tgtEl>
                                          <p:spTgt spid="690184"/>
                                        </p:tgtEl>
                                      </p:cBhvr>
                                    </p:animEffect>
                                    <p:set>
                                      <p:cBhvr>
                                        <p:cTn id="222" dur="1" fill="hold">
                                          <p:stCondLst>
                                            <p:cond delay="499"/>
                                          </p:stCondLst>
                                        </p:cTn>
                                        <p:tgtEl>
                                          <p:spTgt spid="690184"/>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500"/>
                                        <p:tgtEl>
                                          <p:spTgt spid="690182"/>
                                        </p:tgtEl>
                                      </p:cBhvr>
                                    </p:animEffect>
                                    <p:set>
                                      <p:cBhvr>
                                        <p:cTn id="225" dur="1" fill="hold">
                                          <p:stCondLst>
                                            <p:cond delay="499"/>
                                          </p:stCondLst>
                                        </p:cTn>
                                        <p:tgtEl>
                                          <p:spTgt spid="690182"/>
                                        </p:tgtEl>
                                        <p:attrNameLst>
                                          <p:attrName>style.visibility</p:attrName>
                                        </p:attrNameLst>
                                      </p:cBhvr>
                                      <p:to>
                                        <p:strVal val="hidden"/>
                                      </p:to>
                                    </p:set>
                                  </p:childTnLst>
                                </p:cTn>
                              </p:par>
                              <p:par>
                                <p:cTn id="226" presetID="10" presetClass="entr" presetSubtype="0" fill="hold" nodeType="withEffect">
                                  <p:stCondLst>
                                    <p:cond delay="0"/>
                                  </p:stCondLst>
                                  <p:childTnLst>
                                    <p:set>
                                      <p:cBhvr>
                                        <p:cTn id="227" dur="1" fill="hold">
                                          <p:stCondLst>
                                            <p:cond delay="0"/>
                                          </p:stCondLst>
                                        </p:cTn>
                                        <p:tgtEl>
                                          <p:spTgt spid="690221"/>
                                        </p:tgtEl>
                                        <p:attrNameLst>
                                          <p:attrName>style.visibility</p:attrName>
                                        </p:attrNameLst>
                                      </p:cBhvr>
                                      <p:to>
                                        <p:strVal val="visible"/>
                                      </p:to>
                                    </p:set>
                                    <p:animEffect transition="in" filter="fade">
                                      <p:cBhvr>
                                        <p:cTn id="228" dur="500"/>
                                        <p:tgtEl>
                                          <p:spTgt spid="690221"/>
                                        </p:tgtEl>
                                      </p:cBhvr>
                                    </p:animEffect>
                                  </p:childTnLst>
                                </p:cTn>
                              </p:par>
                              <p:par>
                                <p:cTn id="229" presetID="10" presetClass="entr" presetSubtype="0" fill="hold" nodeType="withEffect">
                                  <p:stCondLst>
                                    <p:cond delay="0"/>
                                  </p:stCondLst>
                                  <p:childTnLst>
                                    <p:set>
                                      <p:cBhvr>
                                        <p:cTn id="230" dur="1" fill="hold">
                                          <p:stCondLst>
                                            <p:cond delay="0"/>
                                          </p:stCondLst>
                                        </p:cTn>
                                        <p:tgtEl>
                                          <p:spTgt spid="690222"/>
                                        </p:tgtEl>
                                        <p:attrNameLst>
                                          <p:attrName>style.visibility</p:attrName>
                                        </p:attrNameLst>
                                      </p:cBhvr>
                                      <p:to>
                                        <p:strVal val="visible"/>
                                      </p:to>
                                    </p:set>
                                    <p:animEffect transition="in" filter="fade">
                                      <p:cBhvr>
                                        <p:cTn id="231" dur="500"/>
                                        <p:tgtEl>
                                          <p:spTgt spid="690222"/>
                                        </p:tgtEl>
                                      </p:cBhvr>
                                    </p:animEffect>
                                  </p:childTnLst>
                                </p:cTn>
                              </p:par>
                              <p:par>
                                <p:cTn id="232" presetID="10" presetClass="entr" presetSubtype="0" fill="hold" nodeType="withEffect">
                                  <p:stCondLst>
                                    <p:cond delay="0"/>
                                  </p:stCondLst>
                                  <p:childTnLst>
                                    <p:set>
                                      <p:cBhvr>
                                        <p:cTn id="233" dur="1" fill="hold">
                                          <p:stCondLst>
                                            <p:cond delay="0"/>
                                          </p:stCondLst>
                                        </p:cTn>
                                        <p:tgtEl>
                                          <p:spTgt spid="690223"/>
                                        </p:tgtEl>
                                        <p:attrNameLst>
                                          <p:attrName>style.visibility</p:attrName>
                                        </p:attrNameLst>
                                      </p:cBhvr>
                                      <p:to>
                                        <p:strVal val="visible"/>
                                      </p:to>
                                    </p:set>
                                    <p:animEffect transition="in" filter="fade">
                                      <p:cBhvr>
                                        <p:cTn id="234" dur="500"/>
                                        <p:tgtEl>
                                          <p:spTgt spid="690223"/>
                                        </p:tgtEl>
                                      </p:cBhvr>
                                    </p:animEffect>
                                  </p:childTnLst>
                                </p:cTn>
                              </p:par>
                              <p:par>
                                <p:cTn id="235" presetID="10" presetClass="entr" presetSubtype="0" fill="hold" nodeType="withEffect">
                                  <p:stCondLst>
                                    <p:cond delay="0"/>
                                  </p:stCondLst>
                                  <p:childTnLst>
                                    <p:set>
                                      <p:cBhvr>
                                        <p:cTn id="236" dur="1" fill="hold">
                                          <p:stCondLst>
                                            <p:cond delay="0"/>
                                          </p:stCondLst>
                                        </p:cTn>
                                        <p:tgtEl>
                                          <p:spTgt spid="690224"/>
                                        </p:tgtEl>
                                        <p:attrNameLst>
                                          <p:attrName>style.visibility</p:attrName>
                                        </p:attrNameLst>
                                      </p:cBhvr>
                                      <p:to>
                                        <p:strVal val="visible"/>
                                      </p:to>
                                    </p:set>
                                    <p:animEffect transition="in" filter="fade">
                                      <p:cBhvr>
                                        <p:cTn id="237" dur="500"/>
                                        <p:tgtEl>
                                          <p:spTgt spid="690224"/>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 presetClass="exit" presetSubtype="0" fill="hold" grpId="1" nodeType="clickEffect">
                                  <p:stCondLst>
                                    <p:cond delay="0"/>
                                  </p:stCondLst>
                                  <p:childTnLst>
                                    <p:set>
                                      <p:cBhvr>
                                        <p:cTn id="241" dur="1" fill="hold">
                                          <p:stCondLst>
                                            <p:cond delay="0"/>
                                          </p:stCondLst>
                                        </p:cTn>
                                        <p:tgtEl>
                                          <p:spTgt spid="690220"/>
                                        </p:tgtEl>
                                        <p:attrNameLst>
                                          <p:attrName>style.visibility</p:attrName>
                                        </p:attrNameLst>
                                      </p:cBhvr>
                                      <p:to>
                                        <p:strVal val="hidden"/>
                                      </p:to>
                                    </p:se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 presetClass="exit" presetSubtype="0" fill="hold" grpId="1" nodeType="clickEffect">
                                  <p:stCondLst>
                                    <p:cond delay="0"/>
                                  </p:stCondLst>
                                  <p:childTnLst>
                                    <p:set>
                                      <p:cBhvr>
                                        <p:cTn id="245" dur="1" fill="hold">
                                          <p:stCondLst>
                                            <p:cond delay="0"/>
                                          </p:stCondLst>
                                        </p:cTn>
                                        <p:tgtEl>
                                          <p:spTgt spid="690218"/>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90219"/>
                                        </p:tgtEl>
                                      </p:cBhvr>
                                    </p:animEffect>
                                    <p:set>
                                      <p:cBhvr>
                                        <p:cTn id="248" dur="1" fill="hold">
                                          <p:stCondLst>
                                            <p:cond delay="499"/>
                                          </p:stCondLst>
                                        </p:cTn>
                                        <p:tgtEl>
                                          <p:spTgt spid="690219"/>
                                        </p:tgtEl>
                                        <p:attrNameLst>
                                          <p:attrName>style.visibility</p:attrName>
                                        </p:attrNameLst>
                                      </p:cBhvr>
                                      <p:to>
                                        <p:strVal val="hidden"/>
                                      </p:to>
                                    </p:set>
                                  </p:childTnLst>
                                </p:cTn>
                              </p:par>
                              <p:par>
                                <p:cTn id="249" presetID="1" presetClass="exit" presetSubtype="0" fill="hold" grpId="0" nodeType="withEffect">
                                  <p:stCondLst>
                                    <p:cond delay="0"/>
                                  </p:stCondLst>
                                  <p:childTnLst>
                                    <p:set>
                                      <p:cBhvr>
                                        <p:cTn id="250" dur="1" fill="hold">
                                          <p:stCondLst>
                                            <p:cond delay="0"/>
                                          </p:stCondLst>
                                        </p:cTn>
                                        <p:tgtEl>
                                          <p:spTgt spid="690188"/>
                                        </p:tgtEl>
                                        <p:attrNameLst>
                                          <p:attrName>style.visibility</p:attrName>
                                        </p:attrNameLst>
                                      </p:cBhvr>
                                      <p:to>
                                        <p:strVal val="hidden"/>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690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8" grpId="0" animBg="1"/>
      <p:bldP spid="690189" grpId="0" animBg="1"/>
      <p:bldP spid="690190" grpId="0" animBg="1"/>
      <p:bldP spid="690191" grpId="0" animBg="1"/>
      <p:bldP spid="690192" grpId="0" animBg="1"/>
      <p:bldP spid="690193" grpId="0" animBg="1"/>
      <p:bldP spid="690194" grpId="0" animBg="1"/>
      <p:bldP spid="690194" grpId="1" animBg="1"/>
      <p:bldP spid="690195" grpId="0" animBg="1"/>
      <p:bldP spid="690195" grpId="1" animBg="1"/>
      <p:bldP spid="690196" grpId="0" animBg="1"/>
      <p:bldP spid="690196" grpId="1" animBg="1"/>
      <p:bldP spid="690197" grpId="0" animBg="1"/>
      <p:bldP spid="690197" grpId="1" animBg="1"/>
      <p:bldP spid="690198" grpId="0" animBg="1"/>
      <p:bldP spid="690198" grpId="1" animBg="1"/>
      <p:bldP spid="690201" grpId="0" animBg="1"/>
      <p:bldP spid="690201" grpId="1" animBg="1"/>
      <p:bldP spid="690201" grpId="2" animBg="1"/>
      <p:bldP spid="690202" grpId="0" animBg="1"/>
      <p:bldP spid="690202" grpId="1" animBg="1"/>
      <p:bldP spid="690203" grpId="0" animBg="1"/>
      <p:bldP spid="690203" grpId="1" animBg="1"/>
      <p:bldP spid="690204" grpId="0" animBg="1"/>
      <p:bldP spid="690204" grpId="1" animBg="1"/>
      <p:bldP spid="690211" grpId="0" animBg="1"/>
      <p:bldP spid="690211" grpId="1" animBg="1"/>
      <p:bldP spid="690218" grpId="0" animBg="1"/>
      <p:bldP spid="690218" grpId="1" animBg="1"/>
      <p:bldP spid="690219" grpId="0" animBg="1"/>
      <p:bldP spid="690219" grpId="1" animBg="1"/>
      <p:bldP spid="690220" grpId="0" animBg="1"/>
      <p:bldP spid="690220" grpId="1" animBg="1"/>
      <p:bldP spid="6902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p:txBody>
          <a:bodyPr/>
          <a:lstStyle/>
          <a:p>
            <a:fld id="{1FB48A8A-6B2F-48F1-8947-06B50DC01ABB}" type="slidenum">
              <a:rPr lang="en-US"/>
              <a:pPr/>
              <a:t>23</a:t>
            </a:fld>
            <a:endParaRPr lang="en-US"/>
          </a:p>
        </p:txBody>
      </p:sp>
      <p:pic>
        <p:nvPicPr>
          <p:cNvPr id="70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86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977900" y="26527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0861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1685925" y="2133600"/>
            <a:ext cx="330200" cy="1111250"/>
          </a:xfrm>
          <a:prstGeom prst="rect">
            <a:avLst/>
          </a:prstGeom>
          <a:noFill/>
          <a:extLst>
            <a:ext uri="{909E8E84-426E-40DD-AFC4-6F175D3DCCD1}">
              <a14:hiddenFill xmlns:a14="http://schemas.microsoft.com/office/drawing/2010/main">
                <a:solidFill>
                  <a:srgbClr val="FFFFFF"/>
                </a:solidFill>
              </a14:hiddenFill>
            </a:ext>
          </a:extLst>
        </p:spPr>
      </p:pic>
      <p:sp>
        <p:nvSpPr>
          <p:cNvPr id="708613" name="Text Box 5"/>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pic>
        <p:nvPicPr>
          <p:cNvPr id="70861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1262063" y="2300288"/>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0861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3600" y="1905000"/>
            <a:ext cx="258763"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708616" name="Group 8"/>
          <p:cNvGrpSpPr>
            <a:grpSpLocks/>
          </p:cNvGrpSpPr>
          <p:nvPr/>
        </p:nvGrpSpPr>
        <p:grpSpPr bwMode="auto">
          <a:xfrm>
            <a:off x="3984625" y="3336925"/>
            <a:ext cx="455613" cy="666750"/>
            <a:chOff x="1223" y="3324"/>
            <a:chExt cx="287" cy="420"/>
          </a:xfrm>
        </p:grpSpPr>
        <p:sp>
          <p:nvSpPr>
            <p:cNvPr id="708617" name="Line 9"/>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18" name="Text Box 10"/>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708619" name="Group 11"/>
          <p:cNvGrpSpPr>
            <a:grpSpLocks/>
          </p:cNvGrpSpPr>
          <p:nvPr/>
        </p:nvGrpSpPr>
        <p:grpSpPr bwMode="auto">
          <a:xfrm>
            <a:off x="903288" y="3425825"/>
            <a:ext cx="406400" cy="666750"/>
            <a:chOff x="1223" y="3324"/>
            <a:chExt cx="256" cy="420"/>
          </a:xfrm>
        </p:grpSpPr>
        <p:sp>
          <p:nvSpPr>
            <p:cNvPr id="708620" name="Line 1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21" name="Text Box 1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pic>
        <p:nvPicPr>
          <p:cNvPr id="708622" name="Picture 14"/>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5133975" y="18573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8623"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9438" y="2206625"/>
            <a:ext cx="287337" cy="1055688"/>
          </a:xfrm>
          <a:prstGeom prst="rect">
            <a:avLst/>
          </a:prstGeom>
          <a:noFill/>
          <a:extLst>
            <a:ext uri="{909E8E84-426E-40DD-AFC4-6F175D3DCCD1}">
              <a14:hiddenFill xmlns:a14="http://schemas.microsoft.com/office/drawing/2010/main">
                <a:solidFill>
                  <a:srgbClr val="FFFFFF"/>
                </a:solidFill>
              </a14:hiddenFill>
            </a:ext>
          </a:extLst>
        </p:spPr>
      </p:pic>
      <p:grpSp>
        <p:nvGrpSpPr>
          <p:cNvPr id="708624" name="Group 16"/>
          <p:cNvGrpSpPr>
            <a:grpSpLocks/>
          </p:cNvGrpSpPr>
          <p:nvPr/>
        </p:nvGrpSpPr>
        <p:grpSpPr bwMode="auto">
          <a:xfrm>
            <a:off x="4703763" y="2108200"/>
            <a:ext cx="387350" cy="1147763"/>
            <a:chOff x="2132" y="346"/>
            <a:chExt cx="253" cy="909"/>
          </a:xfrm>
        </p:grpSpPr>
        <p:pic>
          <p:nvPicPr>
            <p:cNvPr id="708625"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8626" name="Rectangle 18"/>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8627" name="Line 19"/>
          <p:cNvSpPr>
            <a:spLocks noChangeShapeType="1"/>
          </p:cNvSpPr>
          <p:nvPr/>
        </p:nvSpPr>
        <p:spPr bwMode="auto">
          <a:xfrm>
            <a:off x="4662488" y="1579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08628" name="Picture 20"/>
          <p:cNvPicPr>
            <a:picLocks noChangeAspect="1" noChangeArrowheads="1"/>
          </p:cNvPicPr>
          <p:nvPr/>
        </p:nvPicPr>
        <p:blipFill>
          <a:blip r:embed="rId11">
            <a:extLst>
              <a:ext uri="{28A0092B-C50C-407E-A947-70E740481C1C}">
                <a14:useLocalDpi xmlns:a14="http://schemas.microsoft.com/office/drawing/2010/main" val="0"/>
              </a:ext>
            </a:extLst>
          </a:blip>
          <a:srcRect r="2388" b="1042"/>
          <a:stretch>
            <a:fillRect/>
          </a:stretch>
        </p:blipFill>
        <p:spPr bwMode="auto">
          <a:xfrm>
            <a:off x="4076700" y="2338388"/>
            <a:ext cx="252413" cy="895350"/>
          </a:xfrm>
          <a:prstGeom prst="rect">
            <a:avLst/>
          </a:prstGeom>
          <a:noFill/>
          <a:extLst>
            <a:ext uri="{909E8E84-426E-40DD-AFC4-6F175D3DCCD1}">
              <a14:hiddenFill xmlns:a14="http://schemas.microsoft.com/office/drawing/2010/main">
                <a:solidFill>
                  <a:srgbClr val="FFFFFF"/>
                </a:solidFill>
              </a14:hiddenFill>
            </a:ext>
          </a:extLst>
        </p:spPr>
      </p:pic>
      <p:sp>
        <p:nvSpPr>
          <p:cNvPr id="708629" name="Text Box 21"/>
          <p:cNvSpPr txBox="1">
            <a:spLocks noChangeArrowheads="1"/>
          </p:cNvSpPr>
          <p:nvPr/>
        </p:nvSpPr>
        <p:spPr bwMode="auto">
          <a:xfrm>
            <a:off x="6080125" y="3627438"/>
            <a:ext cx="2478088"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And our array is</a:t>
            </a:r>
            <a:br>
              <a:rPr lang="en-US"/>
            </a:br>
            <a:r>
              <a:rPr lang="en-US"/>
              <a:t>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86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86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1.38778E-17 -2.33117E-6 L 0.1059 -0.2204 " pathEditMode="relative" rAng="0" ptsTypes="AA">
                                      <p:cBhvr>
                                        <p:cTn id="12" dur="2000" fill="hold"/>
                                        <p:tgtEl>
                                          <p:spTgt spid="708611"/>
                                        </p:tgtEl>
                                        <p:attrNameLst>
                                          <p:attrName>ppt_x</p:attrName>
                                          <p:attrName>ppt_y</p:attrName>
                                        </p:attrNameLst>
                                      </p:cBhvr>
                                      <p:rCtr x="5295" y="-11031"/>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nodeType="clickEffect">
                                  <p:stCondLst>
                                    <p:cond delay="0"/>
                                  </p:stCondLst>
                                  <p:childTnLst>
                                    <p:animMotion origin="layout" path="M -3.05556E-6 1.11008E-6 L 0.03333 1.11008E-6 " pathEditMode="relative" ptsTypes="AA">
                                      <p:cBhvr>
                                        <p:cTn id="16" dur="2000" fill="hold"/>
                                        <p:tgtEl>
                                          <p:spTgt spid="708619"/>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nodeType="clickEffect">
                                  <p:stCondLst>
                                    <p:cond delay="0"/>
                                  </p:stCondLst>
                                  <p:childTnLst>
                                    <p:animMotion origin="layout" path="M 1.38889E-6 -4.19056E-6 L -0.20452 -0.21322 " pathEditMode="relative" rAng="0" ptsTypes="AA">
                                      <p:cBhvr>
                                        <p:cTn id="20" dur="2000" fill="hold"/>
                                        <p:tgtEl>
                                          <p:spTgt spid="708628"/>
                                        </p:tgtEl>
                                        <p:attrNameLst>
                                          <p:attrName>ppt_x</p:attrName>
                                          <p:attrName>ppt_y</p:attrName>
                                        </p:attrNameLst>
                                      </p:cBhvr>
                                      <p:rCtr x="-10226" y="-10661"/>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path" presetSubtype="0" accel="50000" decel="50000" fill="hold" nodeType="clickEffect">
                                  <p:stCondLst>
                                    <p:cond delay="0"/>
                                  </p:stCondLst>
                                  <p:childTnLst>
                                    <p:animMotion origin="layout" path="M -5.55556E-7 4.6346E-6 L 0.04028 0.00208 " pathEditMode="relative" ptsTypes="AA">
                                      <p:cBhvr>
                                        <p:cTn id="24" dur="2000" fill="hold"/>
                                        <p:tgtEl>
                                          <p:spTgt spid="708616"/>
                                        </p:tgtEl>
                                        <p:attrNameLst>
                                          <p:attrName>ppt_x</p:attrName>
                                          <p:attrName>ppt_y</p:attrName>
                                        </p:attrNameLst>
                                      </p:cBhvr>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nodeType="clickEffect">
                                  <p:stCondLst>
                                    <p:cond delay="0"/>
                                  </p:stCondLst>
                                  <p:childTnLst>
                                    <p:animMotion origin="layout" path="M -5.55556E-7 4.68085E-6 L 0.14028 -0.21878 " pathEditMode="relative" rAng="0" ptsTypes="AA">
                                      <p:cBhvr>
                                        <p:cTn id="28" dur="2000" fill="hold"/>
                                        <p:tgtEl>
                                          <p:spTgt spid="708614"/>
                                        </p:tgtEl>
                                        <p:attrNameLst>
                                          <p:attrName>ppt_x</p:attrName>
                                          <p:attrName>ppt_y</p:attrName>
                                        </p:attrNameLst>
                                      </p:cBhvr>
                                      <p:rCtr x="7014" y="-10939"/>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0" presetClass="path" presetSubtype="0" accel="50000" decel="50000" fill="hold" nodeType="clickEffect">
                                  <p:stCondLst>
                                    <p:cond delay="0"/>
                                  </p:stCondLst>
                                  <p:childTnLst>
                                    <p:animMotion origin="layout" path="M 0.03333 3.66327E-6 L 0.07656 3.66327E-6 " pathEditMode="relative" ptsTypes="AA">
                                      <p:cBhvr>
                                        <p:cTn id="32" dur="2000" fill="hold"/>
                                        <p:tgtEl>
                                          <p:spTgt spid="708619"/>
                                        </p:tgtEl>
                                        <p:attrNameLst>
                                          <p:attrName>ppt_x</p:attrName>
                                          <p:attrName>ppt_y</p:attrName>
                                        </p:attrNameLst>
                                      </p:cBhvr>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nodeType="clickEffect">
                                  <p:stCondLst>
                                    <p:cond delay="0"/>
                                  </p:stCondLst>
                                  <p:childTnLst>
                                    <p:animMotion origin="layout" path="M 2.77778E-7 -2.36818E-6 L -0.15816 -0.21855 " pathEditMode="relative" rAng="0" ptsTypes="AA">
                                      <p:cBhvr>
                                        <p:cTn id="36" dur="2000" fill="hold"/>
                                        <p:tgtEl>
                                          <p:spTgt spid="708623"/>
                                        </p:tgtEl>
                                        <p:attrNameLst>
                                          <p:attrName>ppt_x</p:attrName>
                                          <p:attrName>ppt_y</p:attrName>
                                        </p:attrNameLst>
                                      </p:cBhvr>
                                      <p:rCtr x="-7917" y="-10939"/>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accel="50000" decel="50000" fill="hold" nodeType="clickEffect">
                                  <p:stCondLst>
                                    <p:cond delay="0"/>
                                  </p:stCondLst>
                                  <p:childTnLst>
                                    <p:animMotion origin="layout" path="M 0.04028 0.00208 L 0.07361 0.00208 " pathEditMode="relative" ptsTypes="AA">
                                      <p:cBhvr>
                                        <p:cTn id="40" dur="2000" fill="hold"/>
                                        <p:tgtEl>
                                          <p:spTgt spid="708616"/>
                                        </p:tgtEl>
                                        <p:attrNameLst>
                                          <p:attrName>ppt_x</p:attrName>
                                          <p:attrName>ppt_y</p:attrName>
                                        </p:attrNameLst>
                                      </p:cBhvr>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0" presetClass="path" presetSubtype="0" accel="50000" decel="50000" fill="hold" nodeType="clickEffect">
                                  <p:stCondLst>
                                    <p:cond delay="0"/>
                                  </p:stCondLst>
                                  <p:childTnLst>
                                    <p:animMotion origin="layout" path="M -5.55556E-7 3.11748E-6 L 0.17326 -0.21647 " pathEditMode="relative" rAng="0" ptsTypes="AA">
                                      <p:cBhvr>
                                        <p:cTn id="44" dur="2000" fill="hold"/>
                                        <p:tgtEl>
                                          <p:spTgt spid="708612"/>
                                        </p:tgtEl>
                                        <p:attrNameLst>
                                          <p:attrName>ppt_x</p:attrName>
                                          <p:attrName>ppt_y</p:attrName>
                                        </p:attrNameLst>
                                      </p:cBhvr>
                                      <p:rCtr x="8663" y="-10823"/>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nodeType="clickEffect">
                                  <p:stCondLst>
                                    <p:cond delay="0"/>
                                  </p:stCondLst>
                                  <p:childTnLst>
                                    <p:animMotion origin="layout" path="M 0.07656 5.06938E-6 L 0.12135 5.06938E-6 " pathEditMode="relative" ptsTypes="AA">
                                      <p:cBhvr>
                                        <p:cTn id="48" dur="2000" fill="hold"/>
                                        <p:tgtEl>
                                          <p:spTgt spid="708619"/>
                                        </p:tgtEl>
                                        <p:attrNameLst>
                                          <p:attrName>ppt_x</p:attrName>
                                          <p:attrName>ppt_y</p:attrName>
                                        </p:attrNameLst>
                                      </p:cBhvr>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2.77778E-7 -5.45791E-7 L -0.11771 -0.21485 " pathEditMode="relative" rAng="0" ptsTypes="AA">
                                      <p:cBhvr>
                                        <p:cTn id="52" dur="2000" fill="hold"/>
                                        <p:tgtEl>
                                          <p:spTgt spid="708624"/>
                                        </p:tgtEl>
                                        <p:attrNameLst>
                                          <p:attrName>ppt_x</p:attrName>
                                          <p:attrName>ppt_y</p:attrName>
                                        </p:attrNameLst>
                                      </p:cBhvr>
                                      <p:rCtr x="-5885" y="-10754"/>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nodeType="clickEffect">
                                  <p:stCondLst>
                                    <p:cond delay="0"/>
                                  </p:stCondLst>
                                  <p:childTnLst>
                                    <p:animMotion origin="layout" path="M 0.07361 0.00208 L 0.12274 0.00208 " pathEditMode="relative" rAng="0" ptsTypes="AA">
                                      <p:cBhvr>
                                        <p:cTn id="56" dur="2000" fill="hold"/>
                                        <p:tgtEl>
                                          <p:spTgt spid="708616"/>
                                        </p:tgtEl>
                                        <p:attrNameLst>
                                          <p:attrName>ppt_x</p:attrName>
                                          <p:attrName>ppt_y</p:attrName>
                                        </p:attrNameLst>
                                      </p:cBhvr>
                                      <p:rCtr x="2448" y="0"/>
                                    </p:animMotion>
                                  </p:childTnLst>
                                </p:cTn>
                              </p:par>
                            </p:childTnLst>
                          </p:cTn>
                        </p:par>
                      </p:childTnLst>
                    </p:cTn>
                  </p:par>
                  <p:par>
                    <p:cTn id="57" fill="hold" nodeType="clickPar">
                      <p:stCondLst>
                        <p:cond delay="indefinite"/>
                      </p:stCondLst>
                      <p:childTnLst>
                        <p:par>
                          <p:cTn id="58" fill="hold" nodeType="withGroup">
                            <p:stCondLst>
                              <p:cond delay="0"/>
                            </p:stCondLst>
                            <p:childTnLst>
                              <p:par>
                                <p:cTn id="59" presetID="0" presetClass="path" presetSubtype="0" accel="50000" decel="50000" fill="hold" nodeType="clickEffect">
                                  <p:stCondLst>
                                    <p:cond delay="0"/>
                                  </p:stCondLst>
                                  <p:childTnLst>
                                    <p:animMotion origin="layout" path="M 4.16667E-6 1.69288E-6 L 0.21198 -0.2167 " pathEditMode="relative" rAng="0" ptsTypes="AA">
                                      <p:cBhvr>
                                        <p:cTn id="60" dur="2000" fill="hold"/>
                                        <p:tgtEl>
                                          <p:spTgt spid="708615"/>
                                        </p:tgtEl>
                                        <p:attrNameLst>
                                          <p:attrName>ppt_x</p:attrName>
                                          <p:attrName>ppt_y</p:attrName>
                                        </p:attrNameLst>
                                      </p:cBhvr>
                                      <p:rCtr x="10590" y="-10846"/>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0" presetClass="path" presetSubtype="0" accel="50000" decel="50000" fill="hold" nodeType="clickEffect">
                                  <p:stCondLst>
                                    <p:cond delay="0"/>
                                  </p:stCondLst>
                                  <p:childTnLst>
                                    <p:animMotion origin="layout" path="M 0.12135 5.06938E-6 L 0.16163 5.06938E-6 " pathEditMode="relative" ptsTypes="AA">
                                      <p:cBhvr>
                                        <p:cTn id="64" dur="2000" fill="hold"/>
                                        <p:tgtEl>
                                          <p:spTgt spid="708619"/>
                                        </p:tgtEl>
                                        <p:attrNameLst>
                                          <p:attrName>ppt_x</p:attrName>
                                          <p:attrName>ppt_y</p:attrName>
                                        </p:attrNameLst>
                                      </p:cBhvr>
                                    </p:animMotion>
                                  </p:childTnLst>
                                </p:cTn>
                              </p:par>
                            </p:childTnLst>
                          </p:cTn>
                        </p:par>
                      </p:childTnLst>
                    </p:cTn>
                  </p:par>
                  <p:par>
                    <p:cTn id="65" fill="hold" nodeType="clickPar">
                      <p:stCondLst>
                        <p:cond delay="indefinite"/>
                      </p:stCondLst>
                      <p:childTnLst>
                        <p:par>
                          <p:cTn id="66" fill="hold" nodeType="withGroup">
                            <p:stCondLst>
                              <p:cond delay="0"/>
                            </p:stCondLst>
                            <p:childTnLst>
                              <p:par>
                                <p:cTn id="67" presetID="0" presetClass="path" presetSubtype="0" accel="50000" decel="50000" fill="hold" nodeType="clickEffect">
                                  <p:stCondLst>
                                    <p:cond delay="0"/>
                                  </p:stCondLst>
                                  <p:childTnLst>
                                    <p:animMotion origin="layout" path="M 8.33333E-7 -4.25532E-7 L -0.08524 -0.21277 " pathEditMode="relative" rAng="0" ptsTypes="AA">
                                      <p:cBhvr>
                                        <p:cTn id="68" dur="2000" fill="hold"/>
                                        <p:tgtEl>
                                          <p:spTgt spid="708622"/>
                                        </p:tgtEl>
                                        <p:attrNameLst>
                                          <p:attrName>ppt_x</p:attrName>
                                          <p:attrName>ppt_y</p:attrName>
                                        </p:attrNameLst>
                                      </p:cBhvr>
                                      <p:rCtr x="-4271" y="-10638"/>
                                    </p:animMotion>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08629"/>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70861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7086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p:txBody>
          <a:bodyPr/>
          <a:lstStyle/>
          <a:p>
            <a:fld id="{D569FE12-DA9F-4D56-B67F-547D4F397AFA}" type="slidenum">
              <a:rPr lang="en-US"/>
              <a:pPr/>
              <a:t>24</a:t>
            </a:fld>
            <a:endParaRPr lang="en-US"/>
          </a:p>
        </p:txBody>
      </p:sp>
      <p:grpSp>
        <p:nvGrpSpPr>
          <p:cNvPr id="710693" name="Group 37"/>
          <p:cNvGrpSpPr>
            <a:grpSpLocks/>
          </p:cNvGrpSpPr>
          <p:nvPr/>
        </p:nvGrpSpPr>
        <p:grpSpPr bwMode="auto">
          <a:xfrm>
            <a:off x="7696200" y="1992313"/>
            <a:ext cx="455613" cy="666750"/>
            <a:chOff x="1223" y="3324"/>
            <a:chExt cx="287" cy="420"/>
          </a:xfrm>
        </p:grpSpPr>
        <p:sp>
          <p:nvSpPr>
            <p:cNvPr id="710694" name="Line 38"/>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5" name="Text Box 39"/>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710696" name="Group 40"/>
          <p:cNvGrpSpPr>
            <a:grpSpLocks/>
          </p:cNvGrpSpPr>
          <p:nvPr/>
        </p:nvGrpSpPr>
        <p:grpSpPr bwMode="auto">
          <a:xfrm>
            <a:off x="7289800" y="1985963"/>
            <a:ext cx="406400" cy="666750"/>
            <a:chOff x="1223" y="3324"/>
            <a:chExt cx="256" cy="420"/>
          </a:xfrm>
        </p:grpSpPr>
        <p:sp>
          <p:nvSpPr>
            <p:cNvPr id="710697" name="Line 4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8" name="Text Box 42"/>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pic>
        <p:nvPicPr>
          <p:cNvPr id="710699"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667000"/>
            <a:ext cx="1681163"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06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61938"/>
            <a:ext cx="1681163" cy="1651000"/>
          </a:xfrm>
          <a:prstGeom prst="rect">
            <a:avLst/>
          </a:prstGeom>
          <a:noFill/>
          <a:extLst>
            <a:ext uri="{909E8E84-426E-40DD-AFC4-6F175D3DCCD1}">
              <a14:hiddenFill xmlns:a14="http://schemas.microsoft.com/office/drawing/2010/main">
                <a:solidFill>
                  <a:srgbClr val="FFFFFF"/>
                </a:solidFill>
              </a14:hiddenFill>
            </a:ext>
          </a:extLst>
        </p:spPr>
      </p:pic>
      <p:sp>
        <p:nvSpPr>
          <p:cNvPr id="710678" name="Line 22"/>
          <p:cNvSpPr>
            <a:spLocks noChangeShapeType="1"/>
          </p:cNvSpPr>
          <p:nvPr/>
        </p:nvSpPr>
        <p:spPr bwMode="auto">
          <a:xfrm flipH="1">
            <a:off x="8016875" y="223838"/>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106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7767638" y="1187450"/>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1066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7359650" y="704850"/>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71066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8342313" y="903288"/>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0662"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56563" y="458788"/>
            <a:ext cx="258762" cy="1371600"/>
          </a:xfrm>
          <a:prstGeom prst="rect">
            <a:avLst/>
          </a:prstGeom>
          <a:noFill/>
          <a:extLst>
            <a:ext uri="{909E8E84-426E-40DD-AFC4-6F175D3DCCD1}">
              <a14:hiddenFill xmlns:a14="http://schemas.microsoft.com/office/drawing/2010/main">
                <a:solidFill>
                  <a:srgbClr val="FFFFFF"/>
                </a:solidFill>
              </a14:hiddenFill>
            </a:ext>
          </a:extLst>
        </p:spPr>
      </p:pic>
      <p:sp>
        <p:nvSpPr>
          <p:cNvPr id="710674" name="Text Box 18"/>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10684" name="Line 28"/>
          <p:cNvSpPr>
            <a:spLocks noChangeShapeType="1"/>
          </p:cNvSpPr>
          <p:nvPr/>
        </p:nvSpPr>
        <p:spPr bwMode="auto">
          <a:xfrm flipH="1">
            <a:off x="7715250" y="22066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6" name="Line 20"/>
          <p:cNvSpPr>
            <a:spLocks noChangeShapeType="1"/>
          </p:cNvSpPr>
          <p:nvPr/>
        </p:nvSpPr>
        <p:spPr bwMode="auto">
          <a:xfrm>
            <a:off x="3411538" y="5335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7" name="Line 21"/>
          <p:cNvSpPr>
            <a:spLocks noChangeShapeType="1"/>
          </p:cNvSpPr>
          <p:nvPr/>
        </p:nvSpPr>
        <p:spPr bwMode="auto">
          <a:xfrm>
            <a:off x="3411538" y="56118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9" name="Line 23"/>
          <p:cNvSpPr>
            <a:spLocks noChangeShapeType="1"/>
          </p:cNvSpPr>
          <p:nvPr/>
        </p:nvSpPr>
        <p:spPr bwMode="auto">
          <a:xfrm>
            <a:off x="3443288" y="58832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0" name="Text Box 24"/>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10681" name="Rectangle 25"/>
          <p:cNvSpPr>
            <a:spLocks noChangeArrowheads="1"/>
          </p:cNvSpPr>
          <p:nvPr/>
        </p:nvSpPr>
        <p:spPr bwMode="auto">
          <a:xfrm>
            <a:off x="8053388" y="392113"/>
            <a:ext cx="69691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2" name="Line 26"/>
          <p:cNvSpPr>
            <a:spLocks noChangeShapeType="1"/>
          </p:cNvSpPr>
          <p:nvPr/>
        </p:nvSpPr>
        <p:spPr bwMode="auto">
          <a:xfrm>
            <a:off x="3576638" y="51879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3" name="Line 27"/>
          <p:cNvSpPr>
            <a:spLocks noChangeShapeType="1"/>
          </p:cNvSpPr>
          <p:nvPr/>
        </p:nvSpPr>
        <p:spPr bwMode="auto">
          <a:xfrm>
            <a:off x="3581400" y="54657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5" name="Line 29"/>
          <p:cNvSpPr>
            <a:spLocks noChangeShapeType="1"/>
          </p:cNvSpPr>
          <p:nvPr/>
        </p:nvSpPr>
        <p:spPr bwMode="auto">
          <a:xfrm>
            <a:off x="3581400" y="57340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7" name="Rectangle 31"/>
          <p:cNvSpPr>
            <a:spLocks noChangeArrowheads="1"/>
          </p:cNvSpPr>
          <p:nvPr/>
        </p:nvSpPr>
        <p:spPr bwMode="auto">
          <a:xfrm>
            <a:off x="7742238" y="392113"/>
            <a:ext cx="23336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0" name="Line 34"/>
          <p:cNvSpPr>
            <a:spLocks noChangeShapeType="1"/>
          </p:cNvSpPr>
          <p:nvPr/>
        </p:nvSpPr>
        <p:spPr bwMode="auto">
          <a:xfrm>
            <a:off x="3568700" y="60134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1" name="Rectangle 35"/>
          <p:cNvSpPr>
            <a:spLocks noChangeArrowheads="1"/>
          </p:cNvSpPr>
          <p:nvPr/>
        </p:nvSpPr>
        <p:spPr bwMode="auto">
          <a:xfrm>
            <a:off x="7332663" y="371475"/>
            <a:ext cx="342900"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2" name="Line 36"/>
          <p:cNvSpPr>
            <a:spLocks noChangeShapeType="1"/>
          </p:cNvSpPr>
          <p:nvPr/>
        </p:nvSpPr>
        <p:spPr bwMode="auto">
          <a:xfrm>
            <a:off x="3584575" y="63023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700" name="Text Box 44"/>
          <p:cNvSpPr txBox="1">
            <a:spLocks noChangeArrowheads="1"/>
          </p:cNvSpPr>
          <p:nvPr/>
        </p:nvSpPr>
        <p:spPr bwMode="auto">
          <a:xfrm>
            <a:off x="457200" y="204788"/>
            <a:ext cx="6340475"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t>Mergesort – One Final Detail</a:t>
            </a:r>
          </a:p>
        </p:txBody>
      </p:sp>
      <p:sp>
        <p:nvSpPr>
          <p:cNvPr id="710701" name="Text Box 45"/>
          <p:cNvSpPr txBox="1">
            <a:spLocks noChangeArrowheads="1"/>
          </p:cNvSpPr>
          <p:nvPr/>
        </p:nvSpPr>
        <p:spPr bwMode="auto">
          <a:xfrm>
            <a:off x="457200" y="1219200"/>
            <a:ext cx="62103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While I showed the Mergesort moving books into a bunch of small piles…</a:t>
            </a:r>
          </a:p>
        </p:txBody>
      </p:sp>
      <p:sp>
        <p:nvSpPr>
          <p:cNvPr id="710702" name="Text Box 46"/>
          <p:cNvSpPr txBox="1">
            <a:spLocks noChangeArrowheads="1"/>
          </p:cNvSpPr>
          <p:nvPr/>
        </p:nvSpPr>
        <p:spPr bwMode="auto">
          <a:xfrm>
            <a:off x="433388" y="2422525"/>
            <a:ext cx="62103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 real algorithm sorts the data in-place in the array…</a:t>
            </a:r>
          </a:p>
        </p:txBody>
      </p:sp>
      <p:sp>
        <p:nvSpPr>
          <p:cNvPr id="710704" name="Rectangle 48"/>
          <p:cNvSpPr>
            <a:spLocks noChangeArrowheads="1"/>
          </p:cNvSpPr>
          <p:nvPr/>
        </p:nvSpPr>
        <p:spPr bwMode="auto">
          <a:xfrm>
            <a:off x="414338" y="3513138"/>
            <a:ext cx="631666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only uses a separate array for merging.</a:t>
            </a:r>
          </a:p>
        </p:txBody>
      </p:sp>
      <p:sp>
        <p:nvSpPr>
          <p:cNvPr id="710705" name="Rectangle 49"/>
          <p:cNvSpPr>
            <a:spLocks noChangeArrowheads="1"/>
          </p:cNvSpPr>
          <p:nvPr/>
        </p:nvSpPr>
        <p:spPr bwMode="auto">
          <a:xfrm>
            <a:off x="1371600" y="4343400"/>
            <a:ext cx="42672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Let’s see how it really works!</a:t>
            </a:r>
          </a:p>
        </p:txBody>
      </p:sp>
      <p:pic>
        <p:nvPicPr>
          <p:cNvPr id="710706" name="Picture 50"/>
          <p:cNvPicPr>
            <a:picLocks noChangeAspect="1" noChangeArrowheads="1"/>
          </p:cNvPicPr>
          <p:nvPr/>
        </p:nvPicPr>
        <p:blipFill>
          <a:blip r:embed="rId8" cstate="print">
            <a:extLst>
              <a:ext uri="{28A0092B-C50C-407E-A947-70E740481C1C}">
                <a14:useLocalDpi xmlns:a14="http://schemas.microsoft.com/office/drawing/2010/main" val="0"/>
              </a:ext>
            </a:extLst>
          </a:blip>
          <a:srcRect l="9332" r="34056"/>
          <a:stretch>
            <a:fillRect/>
          </a:stretch>
        </p:blipFill>
        <p:spPr bwMode="auto">
          <a:xfrm>
            <a:off x="1563688" y="2120900"/>
            <a:ext cx="3649662" cy="4029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07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07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71070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07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07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07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10674"/>
                                        </p:tgtEl>
                                        <p:attrNameLst>
                                          <p:attrName>style.visibility</p:attrName>
                                        </p:attrNameLst>
                                      </p:cBhvr>
                                      <p:to>
                                        <p:strVal val="visible"/>
                                      </p:to>
                                    </p:set>
                                    <p:animEffect transition="in" filter="wipe(down)">
                                      <p:cBhvr>
                                        <p:cTn id="31" dur="500"/>
                                        <p:tgtEl>
                                          <p:spTgt spid="710674"/>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71067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710676"/>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067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10678"/>
                                        </p:tgtEl>
                                        <p:attrNameLst>
                                          <p:attrName>style.visibility</p:attrName>
                                        </p:attrNameLst>
                                      </p:cBhvr>
                                      <p:to>
                                        <p:strVal val="visible"/>
                                      </p:to>
                                    </p:set>
                                    <p:animEffect transition="in" filter="wipe(down)">
                                      <p:cBhvr>
                                        <p:cTn id="47" dur="500"/>
                                        <p:tgtEl>
                                          <p:spTgt spid="7106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6" presetClass="emph" presetSubtype="0" repeatCount="2000" fill="hold" grpId="1" nodeType="clickEffect">
                                  <p:stCondLst>
                                    <p:cond delay="0"/>
                                  </p:stCondLst>
                                  <p:childTnLst>
                                    <p:animEffect transition="out" filter="fade">
                                      <p:cBhvr>
                                        <p:cTn id="51" dur="500" tmFilter="0, 0; .2, .5; .8, .5; 1, 0"/>
                                        <p:tgtEl>
                                          <p:spTgt spid="710678"/>
                                        </p:tgtEl>
                                      </p:cBhvr>
                                    </p:animEffect>
                                    <p:animScale>
                                      <p:cBhvr>
                                        <p:cTn id="52" dur="250" autoRev="1" fill="hold"/>
                                        <p:tgtEl>
                                          <p:spTgt spid="710678"/>
                                        </p:tgtEl>
                                      </p:cBhvr>
                                      <p:by x="105000" y="105000"/>
                                    </p:animScale>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710677"/>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1067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7" presetClass="emph" presetSubtype="2" fill="hold" nodeType="clickEffect">
                                  <p:stCondLst>
                                    <p:cond delay="0"/>
                                  </p:stCondLst>
                                  <p:childTnLst>
                                    <p:animClr clrSpc="rgb" dir="cw">
                                      <p:cBhvr>
                                        <p:cTn id="64" dur="500" fill="hold"/>
                                        <p:tgtEl>
                                          <p:spTgt spid="710679"/>
                                        </p:tgtEl>
                                        <p:attrNameLst>
                                          <p:attrName>stroke.color</p:attrName>
                                        </p:attrNameLst>
                                      </p:cBhvr>
                                      <p:to>
                                        <a:schemeClr val="bg2"/>
                                      </p:to>
                                    </p:animClr>
                                    <p:set>
                                      <p:cBhvr>
                                        <p:cTn id="65" dur="500" fill="hold"/>
                                        <p:tgtEl>
                                          <p:spTgt spid="710679"/>
                                        </p:tgtEl>
                                        <p:attrNameLst>
                                          <p:attrName>stroke.on</p:attrName>
                                        </p:attrNameLst>
                                      </p:cBhvr>
                                      <p:to>
                                        <p:strVal val="tru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710680"/>
                                        </p:tgtEl>
                                        <p:attrNameLst>
                                          <p:attrName>style.visibility</p:attrName>
                                        </p:attrNameLst>
                                      </p:cBhvr>
                                      <p:to>
                                        <p:strVal val="visible"/>
                                      </p:to>
                                    </p:set>
                                    <p:animEffect transition="in" filter="wipe(down)">
                                      <p:cBhvr>
                                        <p:cTn id="70" dur="500"/>
                                        <p:tgtEl>
                                          <p:spTgt spid="71068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10681"/>
                                        </p:tgtEl>
                                        <p:attrNameLst>
                                          <p:attrName>style.visibility</p:attrName>
                                        </p:attrNameLst>
                                      </p:cBhvr>
                                      <p:to>
                                        <p:strVal val="visible"/>
                                      </p:to>
                                    </p:set>
                                    <p:animEffect transition="in" filter="fade">
                                      <p:cBhvr>
                                        <p:cTn id="73" dur="500"/>
                                        <p:tgtEl>
                                          <p:spTgt spid="710681"/>
                                        </p:tgtEl>
                                      </p:cBhvr>
                                    </p:animEffect>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710682"/>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710682"/>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710683"/>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710684"/>
                                        </p:tgtEl>
                                        <p:attrNameLst>
                                          <p:attrName>style.visibility</p:attrName>
                                        </p:attrNameLst>
                                      </p:cBhvr>
                                      <p:to>
                                        <p:strVal val="visible"/>
                                      </p:to>
                                    </p:set>
                                    <p:animEffect transition="in" filter="wipe(down)">
                                      <p:cBhvr>
                                        <p:cTn id="88" dur="500"/>
                                        <p:tgtEl>
                                          <p:spTgt spid="71068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6" presetClass="emph" presetSubtype="0" repeatCount="2000" fill="hold" grpId="1" nodeType="clickEffect">
                                  <p:stCondLst>
                                    <p:cond delay="0"/>
                                  </p:stCondLst>
                                  <p:childTnLst>
                                    <p:animEffect transition="out" filter="fade">
                                      <p:cBhvr>
                                        <p:cTn id="92" dur="500" tmFilter="0, 0; .2, .5; .8, .5; 1, 0"/>
                                        <p:tgtEl>
                                          <p:spTgt spid="710684"/>
                                        </p:tgtEl>
                                      </p:cBhvr>
                                    </p:animEffect>
                                    <p:animScale>
                                      <p:cBhvr>
                                        <p:cTn id="93" dur="250" autoRev="1" fill="hold"/>
                                        <p:tgtEl>
                                          <p:spTgt spid="710684"/>
                                        </p:tgtEl>
                                      </p:cBhvr>
                                      <p:by x="105000" y="105000"/>
                                    </p:animScale>
                                  </p:childTnLst>
                                </p:cTn>
                              </p:par>
                              <p:par>
                                <p:cTn id="94" presetID="7" presetClass="emph" presetSubtype="2" fill="hold" nodeType="withEffect">
                                  <p:stCondLst>
                                    <p:cond delay="0"/>
                                  </p:stCondLst>
                                  <p:childTnLst>
                                    <p:animClr clrSpc="rgb" dir="cw">
                                      <p:cBhvr>
                                        <p:cTn id="95" dur="500" fill="hold"/>
                                        <p:tgtEl>
                                          <p:spTgt spid="710678"/>
                                        </p:tgtEl>
                                        <p:attrNameLst>
                                          <p:attrName>stroke.color</p:attrName>
                                        </p:attrNameLst>
                                      </p:cBhvr>
                                      <p:to>
                                        <a:schemeClr val="bg2"/>
                                      </p:to>
                                    </p:animClr>
                                    <p:set>
                                      <p:cBhvr>
                                        <p:cTn id="96" dur="500" fill="hold"/>
                                        <p:tgtEl>
                                          <p:spTgt spid="710678"/>
                                        </p:tgtEl>
                                        <p:attrNameLst>
                                          <p:attrName>stroke.on</p:attrName>
                                        </p:attrNameLst>
                                      </p:cBhvr>
                                      <p:to>
                                        <p:strVal val="tru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710683"/>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10685"/>
                                        </p:tgtEl>
                                        <p:attrNameLst>
                                          <p:attrName>style.visibility</p:attrName>
                                        </p:attrNameLst>
                                      </p:cBhvr>
                                      <p:to>
                                        <p:strVal val="visible"/>
                                      </p:to>
                                    </p:set>
                                  </p:childTnLst>
                                </p:cTn>
                              </p:par>
                              <p:par>
                                <p:cTn id="105" presetID="10" presetClass="entr" presetSubtype="0" fill="hold" grpId="0" nodeType="withEffect">
                                  <p:stCondLst>
                                    <p:cond delay="0"/>
                                  </p:stCondLst>
                                  <p:childTnLst>
                                    <p:set>
                                      <p:cBhvr>
                                        <p:cTn id="106" dur="1" fill="hold">
                                          <p:stCondLst>
                                            <p:cond delay="0"/>
                                          </p:stCondLst>
                                        </p:cTn>
                                        <p:tgtEl>
                                          <p:spTgt spid="710687"/>
                                        </p:tgtEl>
                                        <p:attrNameLst>
                                          <p:attrName>style.visibility</p:attrName>
                                        </p:attrNameLst>
                                      </p:cBhvr>
                                      <p:to>
                                        <p:strVal val="visible"/>
                                      </p:to>
                                    </p:set>
                                    <p:animEffect transition="in" filter="fade">
                                      <p:cBhvr>
                                        <p:cTn id="107" dur="500"/>
                                        <p:tgtEl>
                                          <p:spTgt spid="71068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710687"/>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710685"/>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10690"/>
                                        </p:tgtEl>
                                        <p:attrNameLst>
                                          <p:attrName>style.visibility</p:attrName>
                                        </p:attrNameLst>
                                      </p:cBhvr>
                                      <p:to>
                                        <p:strVal val="visible"/>
                                      </p:to>
                                    </p:set>
                                  </p:childTnLst>
                                </p:cTn>
                              </p:par>
                              <p:par>
                                <p:cTn id="120" presetID="10" presetClass="entr" presetSubtype="0" fill="hold" grpId="0" nodeType="withEffect">
                                  <p:stCondLst>
                                    <p:cond delay="0"/>
                                  </p:stCondLst>
                                  <p:childTnLst>
                                    <p:set>
                                      <p:cBhvr>
                                        <p:cTn id="121" dur="1" fill="hold">
                                          <p:stCondLst>
                                            <p:cond delay="0"/>
                                          </p:stCondLst>
                                        </p:cTn>
                                        <p:tgtEl>
                                          <p:spTgt spid="710691"/>
                                        </p:tgtEl>
                                        <p:attrNameLst>
                                          <p:attrName>style.visibility</p:attrName>
                                        </p:attrNameLst>
                                      </p:cBhvr>
                                      <p:to>
                                        <p:strVal val="visible"/>
                                      </p:to>
                                    </p:set>
                                    <p:animEffect transition="in" filter="fade">
                                      <p:cBhvr>
                                        <p:cTn id="122" dur="500"/>
                                        <p:tgtEl>
                                          <p:spTgt spid="71069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710691"/>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710690"/>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10692"/>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71069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10696"/>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2" fill="hold" nodeType="clickEffect">
                                  <p:stCondLst>
                                    <p:cond delay="0"/>
                                  </p:stCondLst>
                                  <p:childTnLst>
                                    <p:set>
                                      <p:cBhvr>
                                        <p:cTn id="144" dur="1" fill="hold">
                                          <p:stCondLst>
                                            <p:cond delay="0"/>
                                          </p:stCondLst>
                                        </p:cTn>
                                        <p:tgtEl>
                                          <p:spTgt spid="710699"/>
                                        </p:tgtEl>
                                        <p:attrNameLst>
                                          <p:attrName>style.visibility</p:attrName>
                                        </p:attrNameLst>
                                      </p:cBhvr>
                                      <p:to>
                                        <p:strVal val="visible"/>
                                      </p:to>
                                    </p:set>
                                    <p:anim calcmode="lin" valueType="num">
                                      <p:cBhvr additive="base">
                                        <p:cTn id="145" dur="500" fill="hold"/>
                                        <p:tgtEl>
                                          <p:spTgt spid="710699"/>
                                        </p:tgtEl>
                                        <p:attrNameLst>
                                          <p:attrName>ppt_x</p:attrName>
                                        </p:attrNameLst>
                                      </p:cBhvr>
                                      <p:tavLst>
                                        <p:tav tm="0">
                                          <p:val>
                                            <p:strVal val="1+#ppt_w/2"/>
                                          </p:val>
                                        </p:tav>
                                        <p:tav tm="100000">
                                          <p:val>
                                            <p:strVal val="#ppt_x"/>
                                          </p:val>
                                        </p:tav>
                                      </p:tavLst>
                                    </p:anim>
                                    <p:anim calcmode="lin" valueType="num">
                                      <p:cBhvr additive="base">
                                        <p:cTn id="146" dur="500" fill="hold"/>
                                        <p:tgtEl>
                                          <p:spTgt spid="710699"/>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0" presetClass="path" presetSubtype="0" accel="50000" decel="50000" fill="hold" nodeType="clickEffect">
                                  <p:stCondLst>
                                    <p:cond delay="0"/>
                                  </p:stCondLst>
                                  <p:childTnLst>
                                    <p:animMotion origin="layout" path="M -5.55556E-7 4.04255E-6 L -0.04844 0.35661 " pathEditMode="relative" rAng="0" ptsTypes="AA">
                                      <p:cBhvr>
                                        <p:cTn id="150" dur="2000" fill="hold"/>
                                        <p:tgtEl>
                                          <p:spTgt spid="710659"/>
                                        </p:tgtEl>
                                        <p:attrNameLst>
                                          <p:attrName>ppt_x</p:attrName>
                                          <p:attrName>ppt_y</p:attrName>
                                        </p:attrNameLst>
                                      </p:cBhvr>
                                      <p:rCtr x="-2431" y="17831"/>
                                    </p:animMotion>
                                  </p:childTnLst>
                                </p:cTn>
                              </p:par>
                            </p:childTnLst>
                          </p:cTn>
                        </p:par>
                      </p:childTnLst>
                    </p:cTn>
                  </p:par>
                  <p:par>
                    <p:cTn id="151" fill="hold" nodeType="clickPar">
                      <p:stCondLst>
                        <p:cond delay="indefinite"/>
                      </p:stCondLst>
                      <p:childTnLst>
                        <p:par>
                          <p:cTn id="152" fill="hold" nodeType="withGroup">
                            <p:stCondLst>
                              <p:cond delay="0"/>
                            </p:stCondLst>
                            <p:childTnLst>
                              <p:par>
                                <p:cTn id="153" presetID="0" presetClass="path" presetSubtype="0" accel="50000" decel="50000" fill="hold" nodeType="clickEffect">
                                  <p:stCondLst>
                                    <p:cond delay="0"/>
                                  </p:stCondLst>
                                  <p:childTnLst>
                                    <p:animMotion origin="layout" path="M -5.55556E-7 4.6346E-6 L 0.04028 0.00208 " pathEditMode="relative" ptsTypes="AA">
                                      <p:cBhvr>
                                        <p:cTn id="154" dur="2000" fill="hold"/>
                                        <p:tgtEl>
                                          <p:spTgt spid="710693"/>
                                        </p:tgtEl>
                                        <p:attrNameLst>
                                          <p:attrName>ppt_x</p:attrName>
                                          <p:attrName>ppt_y</p:attrName>
                                        </p:attrNameLst>
                                      </p:cBhvr>
                                    </p:animMotion>
                                  </p:childTnLst>
                                </p:cTn>
                              </p:par>
                            </p:childTnLst>
                          </p:cTn>
                        </p:par>
                      </p:childTnLst>
                    </p:cTn>
                  </p:par>
                  <p:par>
                    <p:cTn id="155" fill="hold" nodeType="clickPar">
                      <p:stCondLst>
                        <p:cond delay="indefinite"/>
                      </p:stCondLst>
                      <p:childTnLst>
                        <p:par>
                          <p:cTn id="156" fill="hold" nodeType="withGroup">
                            <p:stCondLst>
                              <p:cond delay="0"/>
                            </p:stCondLst>
                            <p:childTnLst>
                              <p:par>
                                <p:cTn id="157" presetID="0" presetClass="path" presetSubtype="0" accel="50000" decel="50000" fill="hold" nodeType="clickEffect">
                                  <p:stCondLst>
                                    <p:cond delay="0"/>
                                  </p:stCondLst>
                                  <p:childTnLst>
                                    <p:animMotion origin="layout" path="M -2.5E-6 3.42276E-7 L 0.02309 0.35268 " pathEditMode="relative" rAng="0" ptsTypes="AA">
                                      <p:cBhvr>
                                        <p:cTn id="158" dur="2000" fill="hold"/>
                                        <p:tgtEl>
                                          <p:spTgt spid="710660"/>
                                        </p:tgtEl>
                                        <p:attrNameLst>
                                          <p:attrName>ppt_x</p:attrName>
                                          <p:attrName>ppt_y</p:attrName>
                                        </p:attrNameLst>
                                      </p:cBhvr>
                                      <p:rCtr x="1146" y="17623"/>
                                    </p:animMotion>
                                  </p:childTnLst>
                                </p:cTn>
                              </p:par>
                            </p:childTnLst>
                          </p:cTn>
                        </p:par>
                      </p:childTnLst>
                    </p:cTn>
                  </p:par>
                  <p:par>
                    <p:cTn id="159" fill="hold" nodeType="clickPar">
                      <p:stCondLst>
                        <p:cond delay="indefinite"/>
                      </p:stCondLst>
                      <p:childTnLst>
                        <p:par>
                          <p:cTn id="160" fill="hold" nodeType="withGroup">
                            <p:stCondLst>
                              <p:cond delay="0"/>
                            </p:stCondLst>
                            <p:childTnLst>
                              <p:par>
                                <p:cTn id="161" presetID="0" presetClass="path" presetSubtype="0" accel="50000" decel="50000" fill="hold" nodeType="clickEffect">
                                  <p:stCondLst>
                                    <p:cond delay="0"/>
                                  </p:stCondLst>
                                  <p:childTnLst>
                                    <p:animMotion origin="layout" path="M -3.05556E-6 1.11008E-6 L 0.03333 1.11008E-6 " pathEditMode="relative" ptsTypes="AA">
                                      <p:cBhvr>
                                        <p:cTn id="162" dur="2000" fill="hold"/>
                                        <p:tgtEl>
                                          <p:spTgt spid="710696"/>
                                        </p:tgtEl>
                                        <p:attrNameLst>
                                          <p:attrName>ppt_x</p:attrName>
                                          <p:attrName>ppt_y</p:attrName>
                                        </p:attrNameLst>
                                      </p:cBhvr>
                                    </p:animMotion>
                                  </p:childTnLst>
                                </p:cTn>
                              </p:par>
                              <p:par>
                                <p:cTn id="163" presetID="1" presetClass="exit" presetSubtype="0" fill="hold" nodeType="withEffect">
                                  <p:stCondLst>
                                    <p:cond delay="0"/>
                                  </p:stCondLst>
                                  <p:childTnLst>
                                    <p:set>
                                      <p:cBhvr>
                                        <p:cTn id="164" dur="1" fill="hold">
                                          <p:stCondLst>
                                            <p:cond delay="0"/>
                                          </p:stCondLst>
                                        </p:cTn>
                                        <p:tgtEl>
                                          <p:spTgt spid="710693"/>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710696"/>
                                        </p:tgtEl>
                                        <p:attrNameLst>
                                          <p:attrName>style.visibility</p:attrName>
                                        </p:attrNameLst>
                                      </p:cBhvr>
                                      <p:to>
                                        <p:strVal val="hidden"/>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0" presetClass="exit" presetSubtype="0" fill="hold" grpId="2" nodeType="clickEffect">
                                  <p:stCondLst>
                                    <p:cond delay="0"/>
                                  </p:stCondLst>
                                  <p:childTnLst>
                                    <p:animEffect transition="out" filter="fade">
                                      <p:cBhvr>
                                        <p:cTn id="170" dur="1000"/>
                                        <p:tgtEl>
                                          <p:spTgt spid="710684"/>
                                        </p:tgtEl>
                                      </p:cBhvr>
                                    </p:animEffect>
                                    <p:set>
                                      <p:cBhvr>
                                        <p:cTn id="171" dur="1" fill="hold">
                                          <p:stCondLst>
                                            <p:cond delay="999"/>
                                          </p:stCondLst>
                                        </p:cTn>
                                        <p:tgtEl>
                                          <p:spTgt spid="710684"/>
                                        </p:tgtEl>
                                        <p:attrNameLst>
                                          <p:attrName>style.visibility</p:attrName>
                                        </p:attrNameLst>
                                      </p:cBhvr>
                                      <p:to>
                                        <p:strVal val="hidden"/>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64" presetClass="path" presetSubtype="0" accel="50000" decel="50000" fill="hold" nodeType="clickEffect">
                                  <p:stCondLst>
                                    <p:cond delay="0"/>
                                  </p:stCondLst>
                                  <p:childTnLst>
                                    <p:animMotion origin="layout" path="M -0.04844 0.35661 L -0.05139 -0.00232 " pathEditMode="relative" rAng="0" ptsTypes="AA">
                                      <p:cBhvr>
                                        <p:cTn id="175" dur="2000" fill="hold"/>
                                        <p:tgtEl>
                                          <p:spTgt spid="710659"/>
                                        </p:tgtEl>
                                        <p:attrNameLst>
                                          <p:attrName>ppt_x</p:attrName>
                                          <p:attrName>ppt_y</p:attrName>
                                        </p:attrNameLst>
                                      </p:cBhvr>
                                      <p:rCtr x="-156" y="-17946"/>
                                    </p:animMotion>
                                  </p:childTnLst>
                                </p:cTn>
                              </p:par>
                              <p:par>
                                <p:cTn id="176" presetID="64" presetClass="path" presetSubtype="0" accel="50000" decel="50000" fill="hold" nodeType="withEffect">
                                  <p:stCondLst>
                                    <p:cond delay="0"/>
                                  </p:stCondLst>
                                  <p:childTnLst>
                                    <p:animMotion origin="layout" path="M 0.02292 0.35407 L 0.02292 0.00116 " pathEditMode="relative" rAng="0" ptsTypes="AA">
                                      <p:cBhvr>
                                        <p:cTn id="177" dur="2000" fill="hold"/>
                                        <p:tgtEl>
                                          <p:spTgt spid="710660"/>
                                        </p:tgtEl>
                                        <p:attrNameLst>
                                          <p:attrName>ppt_x</p:attrName>
                                          <p:attrName>ppt_y</p:attrName>
                                        </p:attrNameLst>
                                      </p:cBhvr>
                                      <p:rCtr x="0" y="-17646"/>
                                    </p:animMotion>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 presetClass="exit" presetSubtype="2" fill="hold" nodeType="clickEffect">
                                  <p:stCondLst>
                                    <p:cond delay="0"/>
                                  </p:stCondLst>
                                  <p:childTnLst>
                                    <p:anim calcmode="lin" valueType="num">
                                      <p:cBhvr additive="base">
                                        <p:cTn id="181" dur="500"/>
                                        <p:tgtEl>
                                          <p:spTgt spid="710699"/>
                                        </p:tgtEl>
                                        <p:attrNameLst>
                                          <p:attrName>ppt_x</p:attrName>
                                        </p:attrNameLst>
                                      </p:cBhvr>
                                      <p:tavLst>
                                        <p:tav tm="0">
                                          <p:val>
                                            <p:strVal val="ppt_x"/>
                                          </p:val>
                                        </p:tav>
                                        <p:tav tm="100000">
                                          <p:val>
                                            <p:strVal val="1+ppt_w/2"/>
                                          </p:val>
                                        </p:tav>
                                      </p:tavLst>
                                    </p:anim>
                                    <p:anim calcmode="lin" valueType="num">
                                      <p:cBhvr additive="base">
                                        <p:cTn id="182" dur="500"/>
                                        <p:tgtEl>
                                          <p:spTgt spid="710699"/>
                                        </p:tgtEl>
                                        <p:attrNameLst>
                                          <p:attrName>ppt_y</p:attrName>
                                        </p:attrNameLst>
                                      </p:cBhvr>
                                      <p:tavLst>
                                        <p:tav tm="0">
                                          <p:val>
                                            <p:strVal val="ppt_y"/>
                                          </p:val>
                                        </p:tav>
                                        <p:tav tm="100000">
                                          <p:val>
                                            <p:strVal val="ppt_y"/>
                                          </p:val>
                                        </p:tav>
                                      </p:tavLst>
                                    </p:anim>
                                    <p:set>
                                      <p:cBhvr>
                                        <p:cTn id="183" dur="1" fill="hold">
                                          <p:stCondLst>
                                            <p:cond delay="499"/>
                                          </p:stCondLst>
                                        </p:cTn>
                                        <p:tgtEl>
                                          <p:spTgt spid="710699"/>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7106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78" grpId="0" animBg="1"/>
      <p:bldP spid="710678" grpId="1" animBg="1"/>
      <p:bldP spid="710674" grpId="0" animBg="1"/>
      <p:bldP spid="710684" grpId="0" animBg="1"/>
      <p:bldP spid="710684" grpId="1" animBg="1"/>
      <p:bldP spid="710684" grpId="2" animBg="1"/>
      <p:bldP spid="710676" grpId="0" animBg="1"/>
      <p:bldP spid="710676" grpId="1" animBg="1"/>
      <p:bldP spid="710677" grpId="0" animBg="1"/>
      <p:bldP spid="710677" grpId="1" animBg="1"/>
      <p:bldP spid="710679" grpId="0" animBg="1"/>
      <p:bldP spid="710680" grpId="0" animBg="1"/>
      <p:bldP spid="710681" grpId="0" animBg="1"/>
      <p:bldP spid="710682" grpId="0" animBg="1"/>
      <p:bldP spid="710682" grpId="1" animBg="1"/>
      <p:bldP spid="710683" grpId="0" animBg="1"/>
      <p:bldP spid="710683" grpId="1" animBg="1"/>
      <p:bldP spid="710685" grpId="0" animBg="1"/>
      <p:bldP spid="710685" grpId="1" animBg="1"/>
      <p:bldP spid="710687" grpId="0" animBg="1"/>
      <p:bldP spid="710687" grpId="1" animBg="1"/>
      <p:bldP spid="710690" grpId="0" animBg="1"/>
      <p:bldP spid="710690" grpId="1" animBg="1"/>
      <p:bldP spid="710691" grpId="0" animBg="1"/>
      <p:bldP spid="710691" grpId="1" animBg="1"/>
      <p:bldP spid="710692" grpId="0" animBg="1"/>
      <p:bldP spid="710692" grpId="1" animBg="1"/>
      <p:bldP spid="710701" grpId="0"/>
      <p:bldP spid="710702" grpId="0"/>
      <p:bldP spid="710704" grpId="0"/>
      <p:bldP spid="7107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12"/>
          </p:nvPr>
        </p:nvSpPr>
        <p:spPr/>
        <p:txBody>
          <a:bodyPr/>
          <a:lstStyle/>
          <a:p>
            <a:fld id="{592C2894-8693-491E-8585-6F3E8E63698E}" type="slidenum">
              <a:rPr lang="en-US"/>
              <a:pPr/>
              <a:t>25</a:t>
            </a:fld>
            <a:endParaRPr lang="en-US"/>
          </a:p>
        </p:txBody>
      </p:sp>
      <p:sp>
        <p:nvSpPr>
          <p:cNvPr id="526338" name="Rectangle 2"/>
          <p:cNvSpPr>
            <a:spLocks noGrp="1" noChangeArrowheads="1"/>
          </p:cNvSpPr>
          <p:nvPr>
            <p:ph type="title"/>
          </p:nvPr>
        </p:nvSpPr>
        <p:spPr>
          <a:xfrm>
            <a:off x="4875213" y="58738"/>
            <a:ext cx="5438775" cy="1143000"/>
          </a:xfrm>
        </p:spPr>
        <p:txBody>
          <a:bodyPr/>
          <a:lstStyle/>
          <a:p>
            <a:r>
              <a:rPr lang="en-US" sz="4000"/>
              <a:t>Big-oh of </a:t>
            </a:r>
            <a:br>
              <a:rPr lang="en-US" sz="4000"/>
            </a:br>
            <a:r>
              <a:rPr lang="en-US" sz="4000"/>
              <a:t>Mergesort</a:t>
            </a:r>
          </a:p>
        </p:txBody>
      </p:sp>
      <p:pic>
        <p:nvPicPr>
          <p:cNvPr id="526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52634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52634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526344"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5263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526346" name="Picture 10"/>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526347" name="Group 11"/>
          <p:cNvGrpSpPr>
            <a:grpSpLocks/>
          </p:cNvGrpSpPr>
          <p:nvPr/>
        </p:nvGrpSpPr>
        <p:grpSpPr bwMode="auto">
          <a:xfrm>
            <a:off x="4105275" y="647700"/>
            <a:ext cx="387350" cy="1147763"/>
            <a:chOff x="2132" y="346"/>
            <a:chExt cx="253" cy="909"/>
          </a:xfrm>
        </p:grpSpPr>
        <p:pic>
          <p:nvPicPr>
            <p:cNvPr id="526348"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49" name="Rectangle 13"/>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26353"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77470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526354"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526392" name="Group 56"/>
          <p:cNvGrpSpPr>
            <a:grpSpLocks/>
          </p:cNvGrpSpPr>
          <p:nvPr/>
        </p:nvGrpSpPr>
        <p:grpSpPr bwMode="auto">
          <a:xfrm>
            <a:off x="1143000" y="1965325"/>
            <a:ext cx="4570413" cy="1397000"/>
            <a:chOff x="720" y="1238"/>
            <a:chExt cx="2879" cy="880"/>
          </a:xfrm>
        </p:grpSpPr>
        <p:pic>
          <p:nvPicPr>
            <p:cNvPr id="526357"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720" y="1721"/>
              <a:ext cx="136" cy="386"/>
            </a:xfrm>
            <a:prstGeom prst="rect">
              <a:avLst/>
            </a:prstGeom>
            <a:noFill/>
            <a:extLst>
              <a:ext uri="{909E8E84-426E-40DD-AFC4-6F175D3DCCD1}">
                <a14:hiddenFill xmlns:a14="http://schemas.microsoft.com/office/drawing/2010/main">
                  <a:solidFill>
                    <a:srgbClr val="FFFFFF"/>
                  </a:solidFill>
                </a14:hiddenFill>
              </a:ext>
            </a:extLst>
          </p:spPr>
        </p:pic>
        <p:pic>
          <p:nvPicPr>
            <p:cNvPr id="526358"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864" y="1402"/>
              <a:ext cx="208" cy="700"/>
            </a:xfrm>
            <a:prstGeom prst="rect">
              <a:avLst/>
            </a:prstGeom>
            <a:noFill/>
            <a:extLst>
              <a:ext uri="{909E8E84-426E-40DD-AFC4-6F175D3DCCD1}">
                <a14:hiddenFill xmlns:a14="http://schemas.microsoft.com/office/drawing/2010/main">
                  <a:solidFill>
                    <a:srgbClr val="FFFFFF"/>
                  </a:solidFill>
                </a14:hiddenFill>
              </a:ext>
            </a:extLst>
          </p:spPr>
        </p:pic>
        <p:pic>
          <p:nvPicPr>
            <p:cNvPr id="526359" name="Picture 23"/>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2905" y="1238"/>
              <a:ext cx="222" cy="880"/>
            </a:xfrm>
            <a:prstGeom prst="rect">
              <a:avLst/>
            </a:prstGeom>
            <a:noFill/>
            <a:extLst>
              <a:ext uri="{909E8E84-426E-40DD-AFC4-6F175D3DCCD1}">
                <a14:hiddenFill xmlns:a14="http://schemas.microsoft.com/office/drawing/2010/main">
                  <a:solidFill>
                    <a:srgbClr val="FFFFFF"/>
                  </a:solidFill>
                </a14:hiddenFill>
              </a:ext>
            </a:extLst>
          </p:spPr>
        </p:pic>
        <p:pic>
          <p:nvPicPr>
            <p:cNvPr id="52636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4" y="1440"/>
              <a:ext cx="181" cy="665"/>
            </a:xfrm>
            <a:prstGeom prst="rect">
              <a:avLst/>
            </a:prstGeom>
            <a:noFill/>
            <a:extLst>
              <a:ext uri="{909E8E84-426E-40DD-AFC4-6F175D3DCCD1}">
                <a14:hiddenFill xmlns:a14="http://schemas.microsoft.com/office/drawing/2010/main">
                  <a:solidFill>
                    <a:srgbClr val="FFFFFF"/>
                  </a:solidFill>
                </a14:hiddenFill>
              </a:ext>
            </a:extLst>
          </p:spPr>
        </p:pic>
        <p:pic>
          <p:nvPicPr>
            <p:cNvPr id="526361" name="Picture 25"/>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3440" y="1536"/>
              <a:ext cx="159" cy="564"/>
            </a:xfrm>
            <a:prstGeom prst="rect">
              <a:avLst/>
            </a:prstGeom>
            <a:noFill/>
            <a:extLst>
              <a:ext uri="{909E8E84-426E-40DD-AFC4-6F175D3DCCD1}">
                <a14:hiddenFill xmlns:a14="http://schemas.microsoft.com/office/drawing/2010/main">
                  <a:solidFill>
                    <a:srgbClr val="FFFFFF"/>
                  </a:solidFill>
                </a14:hiddenFill>
              </a:ext>
            </a:extLst>
          </p:spPr>
        </p:pic>
        <p:grpSp>
          <p:nvGrpSpPr>
            <p:cNvPr id="526362" name="Group 26"/>
            <p:cNvGrpSpPr>
              <a:grpSpLocks/>
            </p:cNvGrpSpPr>
            <p:nvPr/>
          </p:nvGrpSpPr>
          <p:grpSpPr bwMode="auto">
            <a:xfrm>
              <a:off x="3166" y="1387"/>
              <a:ext cx="244" cy="723"/>
              <a:chOff x="2132" y="346"/>
              <a:chExt cx="253" cy="909"/>
            </a:xfrm>
          </p:grpSpPr>
          <p:pic>
            <p:nvPicPr>
              <p:cNvPr id="526363" name="Picture 2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64" name="Rectangle 28"/>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26365" name="Picture 29"/>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412" y="1514"/>
              <a:ext cx="238" cy="598"/>
            </a:xfrm>
            <a:prstGeom prst="rect">
              <a:avLst/>
            </a:prstGeom>
            <a:noFill/>
            <a:extLst>
              <a:ext uri="{909E8E84-426E-40DD-AFC4-6F175D3DCCD1}">
                <a14:hiddenFill xmlns:a14="http://schemas.microsoft.com/office/drawing/2010/main">
                  <a:solidFill>
                    <a:srgbClr val="FFFFFF"/>
                  </a:solidFill>
                </a14:hiddenFill>
              </a:ext>
            </a:extLst>
          </p:spPr>
        </p:pic>
        <p:pic>
          <p:nvPicPr>
            <p:cNvPr id="526366" name="Picture 3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24" y="1251"/>
              <a:ext cx="163" cy="8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6391" name="Group 55"/>
          <p:cNvGrpSpPr>
            <a:grpSpLocks/>
          </p:cNvGrpSpPr>
          <p:nvPr/>
        </p:nvGrpSpPr>
        <p:grpSpPr bwMode="auto">
          <a:xfrm>
            <a:off x="457200" y="3570288"/>
            <a:ext cx="5559425" cy="1408112"/>
            <a:chOff x="288" y="2249"/>
            <a:chExt cx="3502" cy="887"/>
          </a:xfrm>
        </p:grpSpPr>
        <p:pic>
          <p:nvPicPr>
            <p:cNvPr id="526367" name="Picture 31"/>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288" y="2729"/>
              <a:ext cx="136" cy="386"/>
            </a:xfrm>
            <a:prstGeom prst="rect">
              <a:avLst/>
            </a:prstGeom>
            <a:noFill/>
            <a:extLst>
              <a:ext uri="{909E8E84-426E-40DD-AFC4-6F175D3DCCD1}">
                <a14:hiddenFill xmlns:a14="http://schemas.microsoft.com/office/drawing/2010/main">
                  <a:solidFill>
                    <a:srgbClr val="FFFFFF"/>
                  </a:solidFill>
                </a14:hiddenFill>
              </a:ext>
            </a:extLst>
          </p:spPr>
        </p:pic>
        <p:pic>
          <p:nvPicPr>
            <p:cNvPr id="526368" name="Picture 32"/>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432" y="2410"/>
              <a:ext cx="208" cy="700"/>
            </a:xfrm>
            <a:prstGeom prst="rect">
              <a:avLst/>
            </a:prstGeom>
            <a:noFill/>
            <a:extLst>
              <a:ext uri="{909E8E84-426E-40DD-AFC4-6F175D3DCCD1}">
                <a14:hiddenFill xmlns:a14="http://schemas.microsoft.com/office/drawing/2010/main">
                  <a:solidFill>
                    <a:srgbClr val="FFFFFF"/>
                  </a:solidFill>
                </a14:hiddenFill>
              </a:ext>
            </a:extLst>
          </p:spPr>
        </p:pic>
        <p:pic>
          <p:nvPicPr>
            <p:cNvPr id="526369" name="Picture 3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538" y="2509"/>
              <a:ext cx="238" cy="598"/>
            </a:xfrm>
            <a:prstGeom prst="rect">
              <a:avLst/>
            </a:prstGeom>
            <a:noFill/>
            <a:extLst>
              <a:ext uri="{909E8E84-426E-40DD-AFC4-6F175D3DCCD1}">
                <a14:hiddenFill xmlns:a14="http://schemas.microsoft.com/office/drawing/2010/main">
                  <a:solidFill>
                    <a:srgbClr val="FFFFFF"/>
                  </a:solidFill>
                </a14:hiddenFill>
              </a:ext>
            </a:extLst>
          </p:spPr>
        </p:pic>
        <p:pic>
          <p:nvPicPr>
            <p:cNvPr id="526370" name="Picture 3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07" y="2249"/>
              <a:ext cx="163" cy="864"/>
            </a:xfrm>
            <a:prstGeom prst="rect">
              <a:avLst/>
            </a:prstGeom>
            <a:noFill/>
            <a:extLst>
              <a:ext uri="{909E8E84-426E-40DD-AFC4-6F175D3DCCD1}">
                <a14:hiddenFill xmlns:a14="http://schemas.microsoft.com/office/drawing/2010/main">
                  <a:solidFill>
                    <a:srgbClr val="FFFFFF"/>
                  </a:solidFill>
                </a14:hiddenFill>
              </a:ext>
            </a:extLst>
          </p:spPr>
        </p:pic>
        <p:pic>
          <p:nvPicPr>
            <p:cNvPr id="526371" name="Picture 3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2544" y="2256"/>
              <a:ext cx="222" cy="880"/>
            </a:xfrm>
            <a:prstGeom prst="rect">
              <a:avLst/>
            </a:prstGeom>
            <a:noFill/>
            <a:extLst>
              <a:ext uri="{909E8E84-426E-40DD-AFC4-6F175D3DCCD1}">
                <a14:hiddenFill xmlns:a14="http://schemas.microsoft.com/office/drawing/2010/main">
                  <a:solidFill>
                    <a:srgbClr val="FFFFFF"/>
                  </a:solidFill>
                </a14:hiddenFill>
              </a:ext>
            </a:extLst>
          </p:spPr>
        </p:pic>
        <p:pic>
          <p:nvPicPr>
            <p:cNvPr id="526372"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3" y="2458"/>
              <a:ext cx="181" cy="665"/>
            </a:xfrm>
            <a:prstGeom prst="rect">
              <a:avLst/>
            </a:prstGeom>
            <a:noFill/>
            <a:extLst>
              <a:ext uri="{909E8E84-426E-40DD-AFC4-6F175D3DCCD1}">
                <a14:hiddenFill xmlns:a14="http://schemas.microsoft.com/office/drawing/2010/main">
                  <a:solidFill>
                    <a:srgbClr val="FFFFFF"/>
                  </a:solidFill>
                </a14:hiddenFill>
              </a:ext>
            </a:extLst>
          </p:spPr>
        </p:pic>
        <p:pic>
          <p:nvPicPr>
            <p:cNvPr id="526373" name="Picture 3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3631" y="2506"/>
              <a:ext cx="159" cy="564"/>
            </a:xfrm>
            <a:prstGeom prst="rect">
              <a:avLst/>
            </a:prstGeom>
            <a:noFill/>
            <a:extLst>
              <a:ext uri="{909E8E84-426E-40DD-AFC4-6F175D3DCCD1}">
                <a14:hiddenFill xmlns:a14="http://schemas.microsoft.com/office/drawing/2010/main">
                  <a:solidFill>
                    <a:srgbClr val="FFFFFF"/>
                  </a:solidFill>
                </a14:hiddenFill>
              </a:ext>
            </a:extLst>
          </p:spPr>
        </p:pic>
        <p:grpSp>
          <p:nvGrpSpPr>
            <p:cNvPr id="526374" name="Group 38"/>
            <p:cNvGrpSpPr>
              <a:grpSpLocks/>
            </p:cNvGrpSpPr>
            <p:nvPr/>
          </p:nvGrpSpPr>
          <p:grpSpPr bwMode="auto">
            <a:xfrm>
              <a:off x="3362" y="2352"/>
              <a:ext cx="244" cy="723"/>
              <a:chOff x="2132" y="346"/>
              <a:chExt cx="253" cy="909"/>
            </a:xfrm>
          </p:grpSpPr>
          <p:pic>
            <p:nvPicPr>
              <p:cNvPr id="526375" name="Picture 3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76" name="Rectangle 4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pic>
        <p:nvPicPr>
          <p:cNvPr id="526377"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04800" y="5899150"/>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526378" name="Picture 42"/>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914400" y="5441950"/>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526379" name="Picture 4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614613" y="56038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526380" name="Picture 4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28800" y="518160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26381" name="Picture 4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4419600" y="5170488"/>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526382"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547528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526383" name="Picture 4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6015038" y="5630863"/>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526384" name="Group 48"/>
          <p:cNvGrpSpPr>
            <a:grpSpLocks/>
          </p:cNvGrpSpPr>
          <p:nvPr/>
        </p:nvGrpSpPr>
        <p:grpSpPr bwMode="auto">
          <a:xfrm>
            <a:off x="5173663" y="5405438"/>
            <a:ext cx="387350" cy="1147762"/>
            <a:chOff x="2132" y="346"/>
            <a:chExt cx="253" cy="909"/>
          </a:xfrm>
        </p:grpSpPr>
        <p:pic>
          <p:nvPicPr>
            <p:cNvPr id="526385" name="Picture 4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86" name="Rectangle 5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6389" name="Line 53"/>
          <p:cNvSpPr>
            <a:spLocks noChangeShapeType="1"/>
          </p:cNvSpPr>
          <p:nvPr/>
        </p:nvSpPr>
        <p:spPr bwMode="auto">
          <a:xfrm>
            <a:off x="6642100" y="1531938"/>
            <a:ext cx="0" cy="4876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390" name="Text Box 54"/>
          <p:cNvSpPr txBox="1">
            <a:spLocks noChangeArrowheads="1"/>
          </p:cNvSpPr>
          <p:nvPr/>
        </p:nvSpPr>
        <p:spPr bwMode="auto">
          <a:xfrm>
            <a:off x="6629400" y="2635250"/>
            <a:ext cx="2573338" cy="24066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log</a:t>
            </a:r>
            <a:r>
              <a:rPr lang="en-US" sz="2200" b="1" baseline="-25000">
                <a:solidFill>
                  <a:srgbClr val="6600CC"/>
                </a:solidFill>
              </a:rPr>
              <a:t>2</a:t>
            </a:r>
            <a:r>
              <a:rPr lang="en-US" sz="2200">
                <a:solidFill>
                  <a:srgbClr val="6600CC"/>
                </a:solidFill>
              </a:rPr>
              <a:t>n</a:t>
            </a:r>
            <a:r>
              <a:rPr lang="en-US" sz="2200"/>
              <a:t> levels deep</a:t>
            </a:r>
          </a:p>
          <a:p>
            <a:pPr algn="ctr"/>
            <a:endParaRPr lang="en-US" sz="1000"/>
          </a:p>
          <a:p>
            <a:pPr algn="ctr"/>
            <a:r>
              <a:rPr lang="en-US" sz="2200"/>
              <a:t>Why? Because we </a:t>
            </a:r>
            <a:br>
              <a:rPr lang="en-US" sz="2200"/>
            </a:br>
            <a:r>
              <a:rPr lang="en-US" sz="2200"/>
              <a:t>keep dividing our </a:t>
            </a:r>
            <a:br>
              <a:rPr lang="en-US" sz="2200"/>
            </a:br>
            <a:r>
              <a:rPr lang="en-US" sz="2200"/>
              <a:t>piles in half…</a:t>
            </a:r>
          </a:p>
          <a:p>
            <a:pPr algn="ctr"/>
            <a:endParaRPr lang="en-US" sz="1000"/>
          </a:p>
          <a:p>
            <a:pPr algn="ctr"/>
            <a:r>
              <a:rPr lang="en-US" sz="2200"/>
              <a:t>until our piles are</a:t>
            </a:r>
            <a:br>
              <a:rPr lang="en-US" sz="2200"/>
            </a:br>
            <a:r>
              <a:rPr lang="en-US" sz="2200"/>
              <a:t>just </a:t>
            </a:r>
            <a:r>
              <a:rPr lang="en-US" sz="2200">
                <a:solidFill>
                  <a:srgbClr val="6600CC"/>
                </a:solidFill>
              </a:rPr>
              <a:t>1 book</a:t>
            </a:r>
            <a:r>
              <a:rPr lang="en-US" sz="2200"/>
              <a:t>!</a:t>
            </a:r>
          </a:p>
        </p:txBody>
      </p:sp>
      <p:sp>
        <p:nvSpPr>
          <p:cNvPr id="526393" name="Line 57"/>
          <p:cNvSpPr>
            <a:spLocks noChangeShapeType="1"/>
          </p:cNvSpPr>
          <p:nvPr/>
        </p:nvSpPr>
        <p:spPr bwMode="auto">
          <a:xfrm>
            <a:off x="763588" y="5137150"/>
            <a:ext cx="5281612"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394" name="Text Box 58"/>
          <p:cNvSpPr txBox="1">
            <a:spLocks noChangeArrowheads="1"/>
          </p:cNvSpPr>
          <p:nvPr/>
        </p:nvSpPr>
        <p:spPr bwMode="auto">
          <a:xfrm>
            <a:off x="2187575" y="5286375"/>
            <a:ext cx="2182813"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6392"/>
                                        </p:tgtEl>
                                        <p:attrNameLst>
                                          <p:attrName>style.visibility</p:attrName>
                                        </p:attrNameLst>
                                      </p:cBhvr>
                                      <p:to>
                                        <p:strVal val="visible"/>
                                      </p:to>
                                    </p:set>
                                    <p:animEffect transition="in" filter="wipe(up)">
                                      <p:cBhvr>
                                        <p:cTn id="7" dur="500"/>
                                        <p:tgtEl>
                                          <p:spTgt spid="5263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26391"/>
                                        </p:tgtEl>
                                        <p:attrNameLst>
                                          <p:attrName>style.visibility</p:attrName>
                                        </p:attrNameLst>
                                      </p:cBhvr>
                                      <p:to>
                                        <p:strVal val="visible"/>
                                      </p:to>
                                    </p:set>
                                    <p:animEffect transition="in" filter="wipe(up)">
                                      <p:cBhvr>
                                        <p:cTn id="12" dur="500"/>
                                        <p:tgtEl>
                                          <p:spTgt spid="526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26377"/>
                                        </p:tgtEl>
                                        <p:attrNameLst>
                                          <p:attrName>style.visibility</p:attrName>
                                        </p:attrNameLst>
                                      </p:cBhvr>
                                      <p:to>
                                        <p:strVal val="visible"/>
                                      </p:to>
                                    </p:set>
                                    <p:animEffect transition="in" filter="wipe(up)">
                                      <p:cBhvr>
                                        <p:cTn id="17" dur="500"/>
                                        <p:tgtEl>
                                          <p:spTgt spid="526377"/>
                                        </p:tgtEl>
                                      </p:cBhvr>
                                    </p:animEffect>
                                  </p:childTnLst>
                                </p:cTn>
                              </p:par>
                              <p:par>
                                <p:cTn id="18" presetID="22" presetClass="entr" presetSubtype="1" fill="hold" nodeType="withEffect">
                                  <p:stCondLst>
                                    <p:cond delay="0"/>
                                  </p:stCondLst>
                                  <p:childTnLst>
                                    <p:set>
                                      <p:cBhvr>
                                        <p:cTn id="19" dur="1" fill="hold">
                                          <p:stCondLst>
                                            <p:cond delay="0"/>
                                          </p:stCondLst>
                                        </p:cTn>
                                        <p:tgtEl>
                                          <p:spTgt spid="526378"/>
                                        </p:tgtEl>
                                        <p:attrNameLst>
                                          <p:attrName>style.visibility</p:attrName>
                                        </p:attrNameLst>
                                      </p:cBhvr>
                                      <p:to>
                                        <p:strVal val="visible"/>
                                      </p:to>
                                    </p:set>
                                    <p:animEffect transition="in" filter="wipe(up)">
                                      <p:cBhvr>
                                        <p:cTn id="20" dur="500"/>
                                        <p:tgtEl>
                                          <p:spTgt spid="526378"/>
                                        </p:tgtEl>
                                      </p:cBhvr>
                                    </p:animEffect>
                                  </p:childTnLst>
                                </p:cTn>
                              </p:par>
                              <p:par>
                                <p:cTn id="21" presetID="22" presetClass="entr" presetSubtype="1" fill="hold" nodeType="withEffect">
                                  <p:stCondLst>
                                    <p:cond delay="0"/>
                                  </p:stCondLst>
                                  <p:childTnLst>
                                    <p:set>
                                      <p:cBhvr>
                                        <p:cTn id="22" dur="1" fill="hold">
                                          <p:stCondLst>
                                            <p:cond delay="0"/>
                                          </p:stCondLst>
                                        </p:cTn>
                                        <p:tgtEl>
                                          <p:spTgt spid="526379"/>
                                        </p:tgtEl>
                                        <p:attrNameLst>
                                          <p:attrName>style.visibility</p:attrName>
                                        </p:attrNameLst>
                                      </p:cBhvr>
                                      <p:to>
                                        <p:strVal val="visible"/>
                                      </p:to>
                                    </p:set>
                                    <p:animEffect transition="in" filter="wipe(up)">
                                      <p:cBhvr>
                                        <p:cTn id="23" dur="500"/>
                                        <p:tgtEl>
                                          <p:spTgt spid="526379"/>
                                        </p:tgtEl>
                                      </p:cBhvr>
                                    </p:animEffect>
                                  </p:childTnLst>
                                </p:cTn>
                              </p:par>
                              <p:par>
                                <p:cTn id="24" presetID="22" presetClass="entr" presetSubtype="1" fill="hold" nodeType="withEffect">
                                  <p:stCondLst>
                                    <p:cond delay="0"/>
                                  </p:stCondLst>
                                  <p:childTnLst>
                                    <p:set>
                                      <p:cBhvr>
                                        <p:cTn id="25" dur="1" fill="hold">
                                          <p:stCondLst>
                                            <p:cond delay="0"/>
                                          </p:stCondLst>
                                        </p:cTn>
                                        <p:tgtEl>
                                          <p:spTgt spid="526380"/>
                                        </p:tgtEl>
                                        <p:attrNameLst>
                                          <p:attrName>style.visibility</p:attrName>
                                        </p:attrNameLst>
                                      </p:cBhvr>
                                      <p:to>
                                        <p:strVal val="visible"/>
                                      </p:to>
                                    </p:set>
                                    <p:animEffect transition="in" filter="wipe(up)">
                                      <p:cBhvr>
                                        <p:cTn id="26" dur="500"/>
                                        <p:tgtEl>
                                          <p:spTgt spid="526380"/>
                                        </p:tgtEl>
                                      </p:cBhvr>
                                    </p:animEffect>
                                  </p:childTnLst>
                                </p:cTn>
                              </p:par>
                              <p:par>
                                <p:cTn id="27" presetID="22" presetClass="entr" presetSubtype="1" fill="hold" nodeType="withEffect">
                                  <p:stCondLst>
                                    <p:cond delay="0"/>
                                  </p:stCondLst>
                                  <p:childTnLst>
                                    <p:set>
                                      <p:cBhvr>
                                        <p:cTn id="28" dur="1" fill="hold">
                                          <p:stCondLst>
                                            <p:cond delay="0"/>
                                          </p:stCondLst>
                                        </p:cTn>
                                        <p:tgtEl>
                                          <p:spTgt spid="526381"/>
                                        </p:tgtEl>
                                        <p:attrNameLst>
                                          <p:attrName>style.visibility</p:attrName>
                                        </p:attrNameLst>
                                      </p:cBhvr>
                                      <p:to>
                                        <p:strVal val="visible"/>
                                      </p:to>
                                    </p:set>
                                    <p:animEffect transition="in" filter="wipe(up)">
                                      <p:cBhvr>
                                        <p:cTn id="29" dur="500"/>
                                        <p:tgtEl>
                                          <p:spTgt spid="526381"/>
                                        </p:tgtEl>
                                      </p:cBhvr>
                                    </p:animEffect>
                                  </p:childTnLst>
                                </p:cTn>
                              </p:par>
                              <p:par>
                                <p:cTn id="30" presetID="22" presetClass="entr" presetSubtype="1" fill="hold" nodeType="withEffect">
                                  <p:stCondLst>
                                    <p:cond delay="0"/>
                                  </p:stCondLst>
                                  <p:childTnLst>
                                    <p:set>
                                      <p:cBhvr>
                                        <p:cTn id="31" dur="1" fill="hold">
                                          <p:stCondLst>
                                            <p:cond delay="0"/>
                                          </p:stCondLst>
                                        </p:cTn>
                                        <p:tgtEl>
                                          <p:spTgt spid="526382"/>
                                        </p:tgtEl>
                                        <p:attrNameLst>
                                          <p:attrName>style.visibility</p:attrName>
                                        </p:attrNameLst>
                                      </p:cBhvr>
                                      <p:to>
                                        <p:strVal val="visible"/>
                                      </p:to>
                                    </p:set>
                                    <p:animEffect transition="in" filter="wipe(up)">
                                      <p:cBhvr>
                                        <p:cTn id="32" dur="500"/>
                                        <p:tgtEl>
                                          <p:spTgt spid="526382"/>
                                        </p:tgtEl>
                                      </p:cBhvr>
                                    </p:animEffect>
                                  </p:childTnLst>
                                </p:cTn>
                              </p:par>
                              <p:par>
                                <p:cTn id="33" presetID="22" presetClass="entr" presetSubtype="1" fill="hold" nodeType="withEffect">
                                  <p:stCondLst>
                                    <p:cond delay="0"/>
                                  </p:stCondLst>
                                  <p:childTnLst>
                                    <p:set>
                                      <p:cBhvr>
                                        <p:cTn id="34" dur="1" fill="hold">
                                          <p:stCondLst>
                                            <p:cond delay="0"/>
                                          </p:stCondLst>
                                        </p:cTn>
                                        <p:tgtEl>
                                          <p:spTgt spid="526383"/>
                                        </p:tgtEl>
                                        <p:attrNameLst>
                                          <p:attrName>style.visibility</p:attrName>
                                        </p:attrNameLst>
                                      </p:cBhvr>
                                      <p:to>
                                        <p:strVal val="visible"/>
                                      </p:to>
                                    </p:set>
                                    <p:animEffect transition="in" filter="wipe(up)">
                                      <p:cBhvr>
                                        <p:cTn id="35" dur="500"/>
                                        <p:tgtEl>
                                          <p:spTgt spid="526383"/>
                                        </p:tgtEl>
                                      </p:cBhvr>
                                    </p:animEffect>
                                  </p:childTnLst>
                                </p:cTn>
                              </p:par>
                              <p:par>
                                <p:cTn id="36" presetID="22" presetClass="entr" presetSubtype="1" fill="hold" nodeType="withEffect">
                                  <p:stCondLst>
                                    <p:cond delay="0"/>
                                  </p:stCondLst>
                                  <p:childTnLst>
                                    <p:set>
                                      <p:cBhvr>
                                        <p:cTn id="37" dur="1" fill="hold">
                                          <p:stCondLst>
                                            <p:cond delay="0"/>
                                          </p:stCondLst>
                                        </p:cTn>
                                        <p:tgtEl>
                                          <p:spTgt spid="526384"/>
                                        </p:tgtEl>
                                        <p:attrNameLst>
                                          <p:attrName>style.visibility</p:attrName>
                                        </p:attrNameLst>
                                      </p:cBhvr>
                                      <p:to>
                                        <p:strVal val="visible"/>
                                      </p:to>
                                    </p:set>
                                    <p:animEffect transition="in" filter="wipe(up)">
                                      <p:cBhvr>
                                        <p:cTn id="38" dur="500"/>
                                        <p:tgtEl>
                                          <p:spTgt spid="52638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26389"/>
                                        </p:tgtEl>
                                        <p:attrNameLst>
                                          <p:attrName>style.visibility</p:attrName>
                                        </p:attrNameLst>
                                      </p:cBhvr>
                                      <p:to>
                                        <p:strVal val="visible"/>
                                      </p:to>
                                    </p:set>
                                    <p:animEffect transition="in" filter="wipe(up)">
                                      <p:cBhvr>
                                        <p:cTn id="43" dur="500"/>
                                        <p:tgtEl>
                                          <p:spTgt spid="52638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6390"/>
                                        </p:tgtEl>
                                        <p:attrNameLst>
                                          <p:attrName>style.visibility</p:attrName>
                                        </p:attrNameLst>
                                      </p:cBhvr>
                                      <p:to>
                                        <p:strVal val="visible"/>
                                      </p:to>
                                    </p:set>
                                    <p:animEffect transition="in" filter="fade">
                                      <p:cBhvr>
                                        <p:cTn id="46" dur="500"/>
                                        <p:tgtEl>
                                          <p:spTgt spid="52639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xit" presetSubtype="0" fill="hold" nodeType="clickEffect">
                                  <p:stCondLst>
                                    <p:cond delay="0"/>
                                  </p:stCondLst>
                                  <p:childTnLst>
                                    <p:animEffect transition="out" filter="fade">
                                      <p:cBhvr>
                                        <p:cTn id="50" dur="500"/>
                                        <p:tgtEl>
                                          <p:spTgt spid="526392"/>
                                        </p:tgtEl>
                                      </p:cBhvr>
                                    </p:animEffect>
                                    <p:set>
                                      <p:cBhvr>
                                        <p:cTn id="51" dur="1" fill="hold">
                                          <p:stCondLst>
                                            <p:cond delay="499"/>
                                          </p:stCondLst>
                                        </p:cTn>
                                        <p:tgtEl>
                                          <p:spTgt spid="526392"/>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526391"/>
                                        </p:tgtEl>
                                      </p:cBhvr>
                                    </p:animEffect>
                                    <p:set>
                                      <p:cBhvr>
                                        <p:cTn id="54" dur="1" fill="hold">
                                          <p:stCondLst>
                                            <p:cond delay="499"/>
                                          </p:stCondLst>
                                        </p:cTn>
                                        <p:tgtEl>
                                          <p:spTgt spid="52639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64" presetClass="path" presetSubtype="0" accel="50000" decel="50000" fill="hold" nodeType="clickEffect">
                                  <p:stCondLst>
                                    <p:cond delay="0"/>
                                  </p:stCondLst>
                                  <p:childTnLst>
                                    <p:animMotion origin="layout" path="M 1.11111E-6 -4.0518E-6 L 0.01649 -0.23149 " pathEditMode="relative" rAng="0" ptsTypes="AA">
                                      <p:cBhvr>
                                        <p:cTn id="58" dur="2000" fill="hold"/>
                                        <p:tgtEl>
                                          <p:spTgt spid="526377"/>
                                        </p:tgtEl>
                                        <p:attrNameLst>
                                          <p:attrName>ppt_x</p:attrName>
                                          <p:attrName>ppt_y</p:attrName>
                                        </p:attrNameLst>
                                      </p:cBhvr>
                                      <p:rCtr x="816" y="-11586"/>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64" presetClass="path" presetSubtype="0" accel="50000" decel="50000" fill="hold" nodeType="clickEffect">
                                  <p:stCondLst>
                                    <p:cond delay="0"/>
                                  </p:stCondLst>
                                  <p:childTnLst>
                                    <p:animMotion origin="layout" path="M 4.44444E-6 1.9704E-6 L -0.02188 -0.24098 " pathEditMode="relative" rAng="0" ptsTypes="AA">
                                      <p:cBhvr>
                                        <p:cTn id="62" dur="2000" fill="hold"/>
                                        <p:tgtEl>
                                          <p:spTgt spid="526378"/>
                                        </p:tgtEl>
                                        <p:attrNameLst>
                                          <p:attrName>ppt_x</p:attrName>
                                          <p:attrName>ppt_y</p:attrName>
                                        </p:attrNameLst>
                                      </p:cBhvr>
                                      <p:rCtr x="-1094" y="-12049"/>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64" presetClass="path" presetSubtype="0" accel="50000" decel="50000" fill="hold" nodeType="clickEffect">
                                  <p:stCondLst>
                                    <p:cond delay="0"/>
                                  </p:stCondLst>
                                  <p:childTnLst>
                                    <p:animMotion origin="layout" path="M 2.77778E-6 -2.6642E-6 L -0.06407 -0.24977 " pathEditMode="relative" rAng="0" ptsTypes="AA">
                                      <p:cBhvr>
                                        <p:cTn id="66" dur="2000" fill="hold"/>
                                        <p:tgtEl>
                                          <p:spTgt spid="526379"/>
                                        </p:tgtEl>
                                        <p:attrNameLst>
                                          <p:attrName>ppt_x</p:attrName>
                                          <p:attrName>ppt_y</p:attrName>
                                        </p:attrNameLst>
                                      </p:cBhvr>
                                      <p:rCtr x="-3212" y="-12488"/>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64" presetClass="path" presetSubtype="0" accel="50000" decel="50000" fill="hold" nodeType="clickEffect">
                                  <p:stCondLst>
                                    <p:cond delay="0"/>
                                  </p:stCondLst>
                                  <p:childTnLst>
                                    <p:animMotion origin="layout" path="M -2.5E-6 -4.10731E-6 L 0.07466 -0.24953 " pathEditMode="relative" rAng="0" ptsTypes="AA">
                                      <p:cBhvr>
                                        <p:cTn id="70" dur="2000" fill="hold"/>
                                        <p:tgtEl>
                                          <p:spTgt spid="526380"/>
                                        </p:tgtEl>
                                        <p:attrNameLst>
                                          <p:attrName>ppt_x</p:attrName>
                                          <p:attrName>ppt_y</p:attrName>
                                        </p:attrNameLst>
                                      </p:cBhvr>
                                      <p:rCtr x="3733" y="-12488"/>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64" presetClass="path" presetSubtype="0" accel="50000" decel="50000" fill="hold" nodeType="clickEffect">
                                  <p:stCondLst>
                                    <p:cond delay="0"/>
                                  </p:stCondLst>
                                  <p:childTnLst>
                                    <p:animMotion origin="layout" path="M 1.66667E-6 -1.83164E-6 L 0.02535 -0.23751 " pathEditMode="relative" rAng="0" ptsTypes="AA">
                                      <p:cBhvr>
                                        <p:cTn id="74" dur="2000" fill="hold"/>
                                        <p:tgtEl>
                                          <p:spTgt spid="526382"/>
                                        </p:tgtEl>
                                        <p:attrNameLst>
                                          <p:attrName>ppt_x</p:attrName>
                                          <p:attrName>ppt_y</p:attrName>
                                        </p:attrNameLst>
                                      </p:cBhvr>
                                      <p:rCtr x="1267" y="-11887"/>
                                    </p:animMotion>
                                  </p:childTnLst>
                                </p:cTn>
                              </p:par>
                            </p:childTnLst>
                          </p:cTn>
                        </p:par>
                      </p:childTnLst>
                    </p:cTn>
                  </p:par>
                  <p:par>
                    <p:cTn id="75" fill="hold" nodeType="clickPar">
                      <p:stCondLst>
                        <p:cond delay="indefinite"/>
                      </p:stCondLst>
                      <p:childTnLst>
                        <p:par>
                          <p:cTn id="76" fill="hold" nodeType="withGroup">
                            <p:stCondLst>
                              <p:cond delay="0"/>
                            </p:stCondLst>
                            <p:childTnLst>
                              <p:par>
                                <p:cTn id="77" presetID="64" presetClass="path" presetSubtype="0" accel="50000" decel="50000" fill="hold" nodeType="clickEffect">
                                  <p:stCondLst>
                                    <p:cond delay="0"/>
                                  </p:stCondLst>
                                  <p:childTnLst>
                                    <p:animMotion origin="layout" path="M -4.16667E-6 4.62535E-6 L -0.03593 -0.23914 " pathEditMode="relative" rAng="0" ptsTypes="AA">
                                      <p:cBhvr>
                                        <p:cTn id="78" dur="2000" fill="hold"/>
                                        <p:tgtEl>
                                          <p:spTgt spid="526381"/>
                                        </p:tgtEl>
                                        <p:attrNameLst>
                                          <p:attrName>ppt_x</p:attrName>
                                          <p:attrName>ppt_y</p:attrName>
                                        </p:attrNameLst>
                                      </p:cBhvr>
                                      <p:rCtr x="-1806" y="-11957"/>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64" presetClass="path" presetSubtype="0" accel="50000" decel="50000" fill="hold" nodeType="clickEffect">
                                  <p:stCondLst>
                                    <p:cond delay="0"/>
                                  </p:stCondLst>
                                  <p:childTnLst>
                                    <p:animMotion origin="layout" path="M 2.22222E-6 -2.6642E-6 L -0.06719 -0.23959 " pathEditMode="relative" rAng="0" ptsTypes="AA">
                                      <p:cBhvr>
                                        <p:cTn id="82" dur="2000" fill="hold"/>
                                        <p:tgtEl>
                                          <p:spTgt spid="526383"/>
                                        </p:tgtEl>
                                        <p:attrNameLst>
                                          <p:attrName>ppt_x</p:attrName>
                                          <p:attrName>ppt_y</p:attrName>
                                        </p:attrNameLst>
                                      </p:cBhvr>
                                      <p:rCtr x="-3368" y="-11980"/>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64" presetClass="path" presetSubtype="0" accel="50000" decel="50000" fill="hold" nodeType="clickEffect">
                                  <p:stCondLst>
                                    <p:cond delay="0"/>
                                  </p:stCondLst>
                                  <p:childTnLst>
                                    <p:animMotion origin="layout" path="M 8.33333E-7 -2.82146E-6 L 0.0599 -0.23959 " pathEditMode="relative" rAng="0" ptsTypes="AA">
                                      <p:cBhvr>
                                        <p:cTn id="86" dur="2000" fill="hold"/>
                                        <p:tgtEl>
                                          <p:spTgt spid="526384"/>
                                        </p:tgtEl>
                                        <p:attrNameLst>
                                          <p:attrName>ppt_x</p:attrName>
                                          <p:attrName>ppt_y</p:attrName>
                                        </p:attrNameLst>
                                      </p:cBhvr>
                                      <p:rCtr x="2986" y="-11980"/>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526393"/>
                                        </p:tgtEl>
                                        <p:attrNameLst>
                                          <p:attrName>style.visibility</p:attrName>
                                        </p:attrNameLst>
                                      </p:cBhvr>
                                      <p:to>
                                        <p:strVal val="visible"/>
                                      </p:to>
                                    </p:set>
                                    <p:animEffect transition="in" filter="wipe(up)">
                                      <p:cBhvr>
                                        <p:cTn id="91" dur="500"/>
                                        <p:tgtEl>
                                          <p:spTgt spid="52639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26394"/>
                                        </p:tgtEl>
                                        <p:attrNameLst>
                                          <p:attrName>style.visibility</p:attrName>
                                        </p:attrNameLst>
                                      </p:cBhvr>
                                      <p:to>
                                        <p:strVal val="visible"/>
                                      </p:to>
                                    </p:set>
                                    <p:animEffect transition="in" filter="fade">
                                      <p:cBhvr>
                                        <p:cTn id="94" dur="500"/>
                                        <p:tgtEl>
                                          <p:spTgt spid="52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89" grpId="0" animBg="1"/>
      <p:bldP spid="526390" grpId="0"/>
      <p:bldP spid="526393" grpId="0" animBg="1"/>
      <p:bldP spid="52639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4AA6056F-D375-497E-93F8-4363BE5A5E97}" type="slidenum">
              <a:rPr lang="en-US"/>
              <a:pPr/>
              <a:t>26</a:t>
            </a:fld>
            <a:endParaRPr lang="en-US"/>
          </a:p>
        </p:txBody>
      </p:sp>
      <p:sp>
        <p:nvSpPr>
          <p:cNvPr id="675842" name="Rectangle 2"/>
          <p:cNvSpPr>
            <a:spLocks noGrp="1" noChangeArrowheads="1"/>
          </p:cNvSpPr>
          <p:nvPr>
            <p:ph type="title"/>
          </p:nvPr>
        </p:nvSpPr>
        <p:spPr>
          <a:xfrm>
            <a:off x="4875213" y="58738"/>
            <a:ext cx="5438775" cy="1143000"/>
          </a:xfrm>
        </p:spPr>
        <p:txBody>
          <a:bodyPr/>
          <a:lstStyle/>
          <a:p>
            <a:r>
              <a:rPr lang="en-US" sz="4000"/>
              <a:t>Big-oh of </a:t>
            </a:r>
            <a:br>
              <a:rPr lang="en-US" sz="4000"/>
            </a:br>
            <a:r>
              <a:rPr lang="en-US" sz="4000"/>
              <a:t>Mergesort</a:t>
            </a:r>
          </a:p>
        </p:txBody>
      </p:sp>
      <p:pic>
        <p:nvPicPr>
          <p:cNvPr id="67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58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584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584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584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75849" name="Picture 9"/>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5850" name="Group 10"/>
          <p:cNvGrpSpPr>
            <a:grpSpLocks/>
          </p:cNvGrpSpPr>
          <p:nvPr/>
        </p:nvGrpSpPr>
        <p:grpSpPr bwMode="auto">
          <a:xfrm>
            <a:off x="4105275" y="647700"/>
            <a:ext cx="387350" cy="1147763"/>
            <a:chOff x="2132" y="346"/>
            <a:chExt cx="253" cy="909"/>
          </a:xfrm>
        </p:grpSpPr>
        <p:pic>
          <p:nvPicPr>
            <p:cNvPr id="675851"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5852"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75853"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77470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585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5877" name="Picture 37"/>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87350" y="43164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5878"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655638" y="377666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5879" name="Picture 39"/>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985963" y="3884613"/>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5880" name="Picture 4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70150" y="3475038"/>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5881" name="Picture 41"/>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4051300" y="35464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5882" name="Picture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5700" y="3851275"/>
            <a:ext cx="287338"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75883" name="Picture 43"/>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5387975" y="3994150"/>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5884" name="Group 44"/>
          <p:cNvGrpSpPr>
            <a:grpSpLocks/>
          </p:cNvGrpSpPr>
          <p:nvPr/>
        </p:nvGrpSpPr>
        <p:grpSpPr bwMode="auto">
          <a:xfrm>
            <a:off x="5719763" y="3754438"/>
            <a:ext cx="387350" cy="1147762"/>
            <a:chOff x="2132" y="346"/>
            <a:chExt cx="253" cy="909"/>
          </a:xfrm>
        </p:grpSpPr>
        <p:pic>
          <p:nvPicPr>
            <p:cNvPr id="675885" name="Picture 4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5886" name="Rectangle 46"/>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5887" name="Line 47"/>
          <p:cNvSpPr>
            <a:spLocks noChangeShapeType="1"/>
          </p:cNvSpPr>
          <p:nvPr/>
        </p:nvSpPr>
        <p:spPr bwMode="auto">
          <a:xfrm>
            <a:off x="6642100" y="1531938"/>
            <a:ext cx="0" cy="4876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88" name="Text Box 48"/>
          <p:cNvSpPr txBox="1">
            <a:spLocks noChangeArrowheads="1"/>
          </p:cNvSpPr>
          <p:nvPr/>
        </p:nvSpPr>
        <p:spPr bwMode="auto">
          <a:xfrm>
            <a:off x="6629400" y="2635250"/>
            <a:ext cx="2573338" cy="24066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log</a:t>
            </a:r>
            <a:r>
              <a:rPr lang="en-US" sz="2200" b="1" baseline="-25000">
                <a:solidFill>
                  <a:srgbClr val="6600CC"/>
                </a:solidFill>
              </a:rPr>
              <a:t>2</a:t>
            </a:r>
            <a:r>
              <a:rPr lang="en-US" sz="2200">
                <a:solidFill>
                  <a:srgbClr val="6600CC"/>
                </a:solidFill>
              </a:rPr>
              <a:t>n</a:t>
            </a:r>
            <a:r>
              <a:rPr lang="en-US" sz="2200"/>
              <a:t> levels deep</a:t>
            </a:r>
          </a:p>
          <a:p>
            <a:pPr algn="ctr"/>
            <a:endParaRPr lang="en-US" sz="1000"/>
          </a:p>
          <a:p>
            <a:pPr algn="ctr"/>
            <a:r>
              <a:rPr lang="en-US" sz="2200"/>
              <a:t>Why? Because we </a:t>
            </a:r>
            <a:br>
              <a:rPr lang="en-US" sz="2200"/>
            </a:br>
            <a:r>
              <a:rPr lang="en-US" sz="2200"/>
              <a:t>keep dividing our </a:t>
            </a:r>
            <a:br>
              <a:rPr lang="en-US" sz="2200"/>
            </a:br>
            <a:r>
              <a:rPr lang="en-US" sz="2200"/>
              <a:t>piles in half…</a:t>
            </a:r>
          </a:p>
          <a:p>
            <a:pPr algn="ctr"/>
            <a:endParaRPr lang="en-US" sz="1000"/>
          </a:p>
          <a:p>
            <a:pPr algn="ctr"/>
            <a:r>
              <a:rPr lang="en-US" sz="2200"/>
              <a:t>until our piles are</a:t>
            </a:r>
            <a:br>
              <a:rPr lang="en-US" sz="2200"/>
            </a:br>
            <a:r>
              <a:rPr lang="en-US" sz="2200"/>
              <a:t>just </a:t>
            </a:r>
            <a:r>
              <a:rPr lang="en-US" sz="2200">
                <a:solidFill>
                  <a:srgbClr val="6600CC"/>
                </a:solidFill>
              </a:rPr>
              <a:t>1 book</a:t>
            </a:r>
            <a:r>
              <a:rPr lang="en-US" sz="2200"/>
              <a:t>!</a:t>
            </a:r>
          </a:p>
        </p:txBody>
      </p:sp>
      <p:sp>
        <p:nvSpPr>
          <p:cNvPr id="675890" name="Text Box 50"/>
          <p:cNvSpPr txBox="1">
            <a:spLocks noChangeArrowheads="1"/>
          </p:cNvSpPr>
          <p:nvPr/>
        </p:nvSpPr>
        <p:spPr bwMode="auto">
          <a:xfrm>
            <a:off x="2187575" y="5286375"/>
            <a:ext cx="2182813"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5892" name="Line 52"/>
          <p:cNvSpPr>
            <a:spLocks noChangeShapeType="1"/>
          </p:cNvSpPr>
          <p:nvPr/>
        </p:nvSpPr>
        <p:spPr bwMode="auto">
          <a:xfrm>
            <a:off x="763588" y="5137150"/>
            <a:ext cx="5281612"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5" name="Line 55"/>
          <p:cNvSpPr>
            <a:spLocks noChangeShapeType="1"/>
          </p:cNvSpPr>
          <p:nvPr/>
        </p:nvSpPr>
        <p:spPr bwMode="auto">
          <a:xfrm>
            <a:off x="838200" y="3352800"/>
            <a:ext cx="5281613"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6" name="Text Box 56"/>
          <p:cNvSpPr txBox="1">
            <a:spLocks noChangeArrowheads="1"/>
          </p:cNvSpPr>
          <p:nvPr/>
        </p:nvSpPr>
        <p:spPr bwMode="auto">
          <a:xfrm>
            <a:off x="2262188" y="3502025"/>
            <a:ext cx="2182812"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3.33333E-6 -5.08788E-7 L 0.08524 -0.23774 " pathEditMode="relative" rAng="0" ptsTypes="AA">
                                      <p:cBhvr>
                                        <p:cTn id="6" dur="2000" fill="hold"/>
                                        <p:tgtEl>
                                          <p:spTgt spid="675877"/>
                                        </p:tgtEl>
                                        <p:attrNameLst>
                                          <p:attrName>ppt_x</p:attrName>
                                          <p:attrName>ppt_y</p:attrName>
                                        </p:attrNameLst>
                                      </p:cBhvr>
                                      <p:rCtr x="4253" y="-11887"/>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4" presetClass="path" presetSubtype="0" accel="50000" decel="50000" fill="hold" nodeType="clickEffect">
                                  <p:stCondLst>
                                    <p:cond delay="0"/>
                                  </p:stCondLst>
                                  <p:childTnLst>
                                    <p:animMotion origin="layout" path="M 2.77778E-6 -1.2951E-7 L -0.06268 -0.22572 " pathEditMode="relative" rAng="0" ptsTypes="AA">
                                      <p:cBhvr>
                                        <p:cTn id="10" dur="2000" fill="hold"/>
                                        <p:tgtEl>
                                          <p:spTgt spid="675879"/>
                                        </p:tgtEl>
                                        <p:attrNameLst>
                                          <p:attrName>ppt_x</p:attrName>
                                          <p:attrName>ppt_y</p:attrName>
                                        </p:attrNameLst>
                                      </p:cBhvr>
                                      <p:rCtr x="-3142" y="-11286"/>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64" presetClass="path" presetSubtype="0" accel="50000" decel="50000" fill="hold" nodeType="clickEffect">
                                  <p:stCondLst>
                                    <p:cond delay="0"/>
                                  </p:stCondLst>
                                  <p:childTnLst>
                                    <p:animMotion origin="layout" path="M 3.05556E-6 1.41536E-6 L 0.13194 -0.23497 " pathEditMode="relative" rAng="0" ptsTypes="AA">
                                      <p:cBhvr>
                                        <p:cTn id="14" dur="2000" fill="hold"/>
                                        <p:tgtEl>
                                          <p:spTgt spid="675878"/>
                                        </p:tgtEl>
                                        <p:attrNameLst>
                                          <p:attrName>ppt_x</p:attrName>
                                          <p:attrName>ppt_y</p:attrName>
                                        </p:attrNameLst>
                                      </p:cBhvr>
                                      <p:rCtr x="6597" y="-11748"/>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64" presetClass="path" presetSubtype="0" accel="50000" decel="50000" fill="hold" nodeType="clickEffect">
                                  <p:stCondLst>
                                    <p:cond delay="0"/>
                                  </p:stCondLst>
                                  <p:childTnLst>
                                    <p:animMotion origin="layout" path="M -1.38889E-6 -1.71138E-6 L -0.02691 -0.22988 " pathEditMode="relative" rAng="0" ptsTypes="AA">
                                      <p:cBhvr>
                                        <p:cTn id="18" dur="2000" fill="hold"/>
                                        <p:tgtEl>
                                          <p:spTgt spid="675880"/>
                                        </p:tgtEl>
                                        <p:attrNameLst>
                                          <p:attrName>ppt_x</p:attrName>
                                          <p:attrName>ppt_y</p:attrName>
                                        </p:attrNameLst>
                                      </p:cBhvr>
                                      <p:rCtr x="-1354" y="-11494"/>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64" presetClass="path" presetSubtype="0" accel="50000" decel="50000" fill="hold" nodeType="clickEffect">
                                  <p:stCondLst>
                                    <p:cond delay="0"/>
                                  </p:stCondLst>
                                  <p:childTnLst>
                                    <p:animMotion origin="layout" path="M -1.38889E-6 3.96855E-6 L -0.12795 -0.22988 " pathEditMode="relative" rAng="0" ptsTypes="AA">
                                      <p:cBhvr>
                                        <p:cTn id="22" dur="2000" fill="hold"/>
                                        <p:tgtEl>
                                          <p:spTgt spid="675883"/>
                                        </p:tgtEl>
                                        <p:attrNameLst>
                                          <p:attrName>ppt_x</p:attrName>
                                          <p:attrName>ppt_y</p:attrName>
                                        </p:attrNameLst>
                                      </p:cBhvr>
                                      <p:rCtr x="-6406" y="-11494"/>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64" presetClass="path" presetSubtype="0" accel="50000" decel="50000" fill="hold" nodeType="clickEffect">
                                  <p:stCondLst>
                                    <p:cond delay="0"/>
                                  </p:stCondLst>
                                  <p:childTnLst>
                                    <p:animMotion origin="layout" path="M -1.66667E-6 4.66235E-6 L 0.08872 -0.23058 " pathEditMode="relative" rAng="0" ptsTypes="AA">
                                      <p:cBhvr>
                                        <p:cTn id="26" dur="2000" fill="hold"/>
                                        <p:tgtEl>
                                          <p:spTgt spid="675882"/>
                                        </p:tgtEl>
                                        <p:attrNameLst>
                                          <p:attrName>ppt_x</p:attrName>
                                          <p:attrName>ppt_y</p:attrName>
                                        </p:attrNameLst>
                                      </p:cBhvr>
                                      <p:rCtr x="4427" y="-1154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64" presetClass="path" presetSubtype="0" accel="50000" decel="50000" fill="hold" nodeType="clickEffect">
                                  <p:stCondLst>
                                    <p:cond delay="0"/>
                                  </p:stCondLst>
                                  <p:childTnLst>
                                    <p:animMotion origin="layout" path="M -1.38889E-6 -4.78261E-6 L -0.09826 -0.22779 " pathEditMode="relative" rAng="0" ptsTypes="AA">
                                      <p:cBhvr>
                                        <p:cTn id="30" dur="2000" fill="hold"/>
                                        <p:tgtEl>
                                          <p:spTgt spid="675884"/>
                                        </p:tgtEl>
                                        <p:attrNameLst>
                                          <p:attrName>ppt_x</p:attrName>
                                          <p:attrName>ppt_y</p:attrName>
                                        </p:attrNameLst>
                                      </p:cBhvr>
                                      <p:rCtr x="-4913" y="-11401"/>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64" presetClass="path" presetSubtype="0" accel="50000" decel="50000" fill="hold" nodeType="clickEffect">
                                  <p:stCondLst>
                                    <p:cond delay="0"/>
                                  </p:stCondLst>
                                  <p:childTnLst>
                                    <p:animMotion origin="layout" path="M 3.61111E-6 1.11933E-6 L 0.13142 -0.23705 " pathEditMode="relative" rAng="0" ptsTypes="AA">
                                      <p:cBhvr>
                                        <p:cTn id="34" dur="2000" fill="hold"/>
                                        <p:tgtEl>
                                          <p:spTgt spid="675881"/>
                                        </p:tgtEl>
                                        <p:attrNameLst>
                                          <p:attrName>ppt_x</p:attrName>
                                          <p:attrName>ppt_y</p:attrName>
                                        </p:attrNameLst>
                                      </p:cBhvr>
                                      <p:rCtr x="6562" y="-11864"/>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75895"/>
                                        </p:tgtEl>
                                        <p:attrNameLst>
                                          <p:attrName>style.visibility</p:attrName>
                                        </p:attrNameLst>
                                      </p:cBhvr>
                                      <p:to>
                                        <p:strVal val="visible"/>
                                      </p:to>
                                    </p:set>
                                    <p:animEffect transition="in" filter="wipe(up)">
                                      <p:cBhvr>
                                        <p:cTn id="39" dur="500"/>
                                        <p:tgtEl>
                                          <p:spTgt spid="67589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75896"/>
                                        </p:tgtEl>
                                        <p:attrNameLst>
                                          <p:attrName>style.visibility</p:attrName>
                                        </p:attrNameLst>
                                      </p:cBhvr>
                                      <p:to>
                                        <p:strVal val="visible"/>
                                      </p:to>
                                    </p:set>
                                    <p:animEffect transition="in" filter="fade">
                                      <p:cBhvr>
                                        <p:cTn id="42" dur="500"/>
                                        <p:tgtEl>
                                          <p:spTgt spid="675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5" grpId="0" animBg="1"/>
      <p:bldP spid="6758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251B5B59-8FBF-4B73-A43B-525824FCC569}" type="slidenum">
              <a:rPr lang="en-US"/>
              <a:pPr/>
              <a:t>27</a:t>
            </a:fld>
            <a:endParaRPr lang="en-US"/>
          </a:p>
        </p:txBody>
      </p:sp>
      <p:sp>
        <p:nvSpPr>
          <p:cNvPr id="677890" name="Rectangle 2"/>
          <p:cNvSpPr>
            <a:spLocks noGrp="1" noChangeArrowheads="1"/>
          </p:cNvSpPr>
          <p:nvPr>
            <p:ph type="title"/>
          </p:nvPr>
        </p:nvSpPr>
        <p:spPr>
          <a:xfrm>
            <a:off x="4875213" y="58738"/>
            <a:ext cx="5438775" cy="1143000"/>
          </a:xfrm>
        </p:spPr>
        <p:txBody>
          <a:bodyPr/>
          <a:lstStyle/>
          <a:p>
            <a:r>
              <a:rPr lang="en-US" sz="4000"/>
              <a:t>Big-oh of </a:t>
            </a:r>
            <a:br>
              <a:rPr lang="en-US" sz="4000"/>
            </a:br>
            <a:r>
              <a:rPr lang="en-US" sz="4000"/>
              <a:t>Mergesort</a:t>
            </a:r>
          </a:p>
        </p:txBody>
      </p:sp>
      <p:pic>
        <p:nvPicPr>
          <p:cNvPr id="67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789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789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789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789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77897" name="Picture 9"/>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7898" name="Group 10"/>
          <p:cNvGrpSpPr>
            <a:grpSpLocks/>
          </p:cNvGrpSpPr>
          <p:nvPr/>
        </p:nvGrpSpPr>
        <p:grpSpPr bwMode="auto">
          <a:xfrm>
            <a:off x="4105275" y="647700"/>
            <a:ext cx="387350" cy="1147763"/>
            <a:chOff x="2132" y="346"/>
            <a:chExt cx="253" cy="909"/>
          </a:xfrm>
        </p:grpSpPr>
        <p:pic>
          <p:nvPicPr>
            <p:cNvPr id="677899"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7900"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77901"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77470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7902"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7903" name="Picture 15"/>
          <p:cNvPicPr>
            <a:picLocks noChangeAspect="1" noChangeArrowheads="1"/>
          </p:cNvPicPr>
          <p:nvPr/>
        </p:nvPicPr>
        <p:blipFill>
          <a:blip r:embed="rId12" cstate="print">
            <a:extLst>
              <a:ext uri="{28A0092B-C50C-407E-A947-70E740481C1C}">
                <a14:useLocalDpi xmlns:a14="http://schemas.microsoft.com/office/drawing/2010/main" val="0"/>
              </a:ext>
            </a:extLst>
          </a:blip>
          <a:srcRect r="2388" b="1042"/>
          <a:stretch>
            <a:fillRect/>
          </a:stretch>
        </p:blipFill>
        <p:spPr bwMode="auto">
          <a:xfrm>
            <a:off x="1138238" y="2706688"/>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7904" name="Picture 1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1828800" y="2193925"/>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7905"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371600" y="23558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7906"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70113" y="1946275"/>
            <a:ext cx="258762"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7907" name="Picture 19"/>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5265738" y="1963738"/>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7908"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2295525"/>
            <a:ext cx="287337"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77909" name="Picture 21"/>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213225" y="2452688"/>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7910" name="Group 22"/>
          <p:cNvGrpSpPr>
            <a:grpSpLocks/>
          </p:cNvGrpSpPr>
          <p:nvPr/>
        </p:nvGrpSpPr>
        <p:grpSpPr bwMode="auto">
          <a:xfrm>
            <a:off x="4805363" y="2212975"/>
            <a:ext cx="387350" cy="1147763"/>
            <a:chOff x="2132" y="346"/>
            <a:chExt cx="253" cy="909"/>
          </a:xfrm>
        </p:grpSpPr>
        <p:pic>
          <p:nvPicPr>
            <p:cNvPr id="677911" name="Picture 2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7912" name="Rectangle 24"/>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7913" name="Line 25"/>
          <p:cNvSpPr>
            <a:spLocks noChangeShapeType="1"/>
          </p:cNvSpPr>
          <p:nvPr/>
        </p:nvSpPr>
        <p:spPr bwMode="auto">
          <a:xfrm>
            <a:off x="6642100" y="1531938"/>
            <a:ext cx="0" cy="4876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14" name="Text Box 26"/>
          <p:cNvSpPr txBox="1">
            <a:spLocks noChangeArrowheads="1"/>
          </p:cNvSpPr>
          <p:nvPr/>
        </p:nvSpPr>
        <p:spPr bwMode="auto">
          <a:xfrm>
            <a:off x="6629400" y="2635250"/>
            <a:ext cx="2573338" cy="24066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log</a:t>
            </a:r>
            <a:r>
              <a:rPr lang="en-US" sz="2200" b="1" baseline="-25000">
                <a:solidFill>
                  <a:srgbClr val="6600CC"/>
                </a:solidFill>
              </a:rPr>
              <a:t>2</a:t>
            </a:r>
            <a:r>
              <a:rPr lang="en-US" sz="2200">
                <a:solidFill>
                  <a:srgbClr val="6600CC"/>
                </a:solidFill>
              </a:rPr>
              <a:t>n</a:t>
            </a:r>
            <a:r>
              <a:rPr lang="en-US" sz="2200"/>
              <a:t> levels deep</a:t>
            </a:r>
          </a:p>
          <a:p>
            <a:pPr algn="ctr"/>
            <a:endParaRPr lang="en-US" sz="1000"/>
          </a:p>
          <a:p>
            <a:pPr algn="ctr"/>
            <a:r>
              <a:rPr lang="en-US" sz="2200"/>
              <a:t>Why? Because we </a:t>
            </a:r>
            <a:br>
              <a:rPr lang="en-US" sz="2200"/>
            </a:br>
            <a:r>
              <a:rPr lang="en-US" sz="2200"/>
              <a:t>keep dividing our </a:t>
            </a:r>
            <a:br>
              <a:rPr lang="en-US" sz="2200"/>
            </a:br>
            <a:r>
              <a:rPr lang="en-US" sz="2200"/>
              <a:t>piles in half…</a:t>
            </a:r>
          </a:p>
          <a:p>
            <a:pPr algn="ctr"/>
            <a:endParaRPr lang="en-US" sz="1000"/>
          </a:p>
          <a:p>
            <a:pPr algn="ctr"/>
            <a:r>
              <a:rPr lang="en-US" sz="2200"/>
              <a:t>until our piles are</a:t>
            </a:r>
            <a:br>
              <a:rPr lang="en-US" sz="2200"/>
            </a:br>
            <a:r>
              <a:rPr lang="en-US" sz="2200"/>
              <a:t>just </a:t>
            </a:r>
            <a:r>
              <a:rPr lang="en-US" sz="2200">
                <a:solidFill>
                  <a:srgbClr val="6600CC"/>
                </a:solidFill>
              </a:rPr>
              <a:t>1 book</a:t>
            </a:r>
            <a:r>
              <a:rPr lang="en-US" sz="2200"/>
              <a:t>!</a:t>
            </a:r>
          </a:p>
        </p:txBody>
      </p:sp>
      <p:sp>
        <p:nvSpPr>
          <p:cNvPr id="677915" name="Text Box 27"/>
          <p:cNvSpPr txBox="1">
            <a:spLocks noChangeArrowheads="1"/>
          </p:cNvSpPr>
          <p:nvPr/>
        </p:nvSpPr>
        <p:spPr bwMode="auto">
          <a:xfrm>
            <a:off x="2187575" y="5286375"/>
            <a:ext cx="2182813"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7916" name="Line 28"/>
          <p:cNvSpPr>
            <a:spLocks noChangeShapeType="1"/>
          </p:cNvSpPr>
          <p:nvPr/>
        </p:nvSpPr>
        <p:spPr bwMode="auto">
          <a:xfrm>
            <a:off x="763588" y="5137150"/>
            <a:ext cx="5281612"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17" name="Line 29"/>
          <p:cNvSpPr>
            <a:spLocks noChangeShapeType="1"/>
          </p:cNvSpPr>
          <p:nvPr/>
        </p:nvSpPr>
        <p:spPr bwMode="auto">
          <a:xfrm>
            <a:off x="838200" y="3352800"/>
            <a:ext cx="5281613"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18" name="Text Box 30"/>
          <p:cNvSpPr txBox="1">
            <a:spLocks noChangeArrowheads="1"/>
          </p:cNvSpPr>
          <p:nvPr/>
        </p:nvSpPr>
        <p:spPr bwMode="auto">
          <a:xfrm>
            <a:off x="2262188" y="3502025"/>
            <a:ext cx="2182812"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7920" name="Line 32"/>
          <p:cNvSpPr>
            <a:spLocks noChangeShapeType="1"/>
          </p:cNvSpPr>
          <p:nvPr/>
        </p:nvSpPr>
        <p:spPr bwMode="auto">
          <a:xfrm>
            <a:off x="838200" y="2057400"/>
            <a:ext cx="5281613"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21" name="Text Box 33"/>
          <p:cNvSpPr txBox="1">
            <a:spLocks noChangeArrowheads="1"/>
          </p:cNvSpPr>
          <p:nvPr/>
        </p:nvSpPr>
        <p:spPr bwMode="auto">
          <a:xfrm>
            <a:off x="2490788" y="2206625"/>
            <a:ext cx="2182812"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7922" name="Text Box 34"/>
          <p:cNvSpPr txBox="1">
            <a:spLocks noChangeArrowheads="1"/>
          </p:cNvSpPr>
          <p:nvPr/>
        </p:nvSpPr>
        <p:spPr bwMode="auto">
          <a:xfrm>
            <a:off x="517525" y="6062663"/>
            <a:ext cx="5942013"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solidFill>
                  <a:srgbClr val="6600CC"/>
                </a:solidFill>
              </a:rPr>
              <a:t>Overall, this gives us n·log</a:t>
            </a:r>
            <a:r>
              <a:rPr lang="en-US" sz="2200" b="1" baseline="-25000">
                <a:solidFill>
                  <a:srgbClr val="6600CC"/>
                </a:solidFill>
              </a:rPr>
              <a:t>2</a:t>
            </a:r>
            <a:r>
              <a:rPr lang="en-US" sz="2200">
                <a:solidFill>
                  <a:srgbClr val="6600CC"/>
                </a:solidFill>
              </a:rPr>
              <a:t>(n) steps to sort n items of data.  Not bad! </a:t>
            </a:r>
            <a:r>
              <a:rPr lang="en-US" sz="2200">
                <a:solidFill>
                  <a:srgbClr val="6600CC"/>
                </a:solidFill>
                <a:sym typeface="Wingdings" pitchFamily="2" charset="2"/>
              </a:rPr>
              <a:t></a:t>
            </a:r>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677893"/>
                                        </p:tgtEl>
                                      </p:cBhvr>
                                    </p:animEffect>
                                    <p:set>
                                      <p:cBhvr>
                                        <p:cTn id="7" dur="1" fill="hold">
                                          <p:stCondLst>
                                            <p:cond delay="499"/>
                                          </p:stCondLst>
                                        </p:cTn>
                                        <p:tgtEl>
                                          <p:spTgt spid="67789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77894"/>
                                        </p:tgtEl>
                                      </p:cBhvr>
                                    </p:animEffect>
                                    <p:set>
                                      <p:cBhvr>
                                        <p:cTn id="10" dur="1" fill="hold">
                                          <p:stCondLst>
                                            <p:cond delay="499"/>
                                          </p:stCondLst>
                                        </p:cTn>
                                        <p:tgtEl>
                                          <p:spTgt spid="67789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77902"/>
                                        </p:tgtEl>
                                      </p:cBhvr>
                                    </p:animEffect>
                                    <p:set>
                                      <p:cBhvr>
                                        <p:cTn id="13" dur="1" fill="hold">
                                          <p:stCondLst>
                                            <p:cond delay="499"/>
                                          </p:stCondLst>
                                        </p:cTn>
                                        <p:tgtEl>
                                          <p:spTgt spid="67790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77901"/>
                                        </p:tgtEl>
                                      </p:cBhvr>
                                    </p:animEffect>
                                    <p:set>
                                      <p:cBhvr>
                                        <p:cTn id="16" dur="1" fill="hold">
                                          <p:stCondLst>
                                            <p:cond delay="499"/>
                                          </p:stCondLst>
                                        </p:cTn>
                                        <p:tgtEl>
                                          <p:spTgt spid="67790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677896"/>
                                        </p:tgtEl>
                                      </p:cBhvr>
                                    </p:animEffect>
                                    <p:set>
                                      <p:cBhvr>
                                        <p:cTn id="19" dur="1" fill="hold">
                                          <p:stCondLst>
                                            <p:cond delay="499"/>
                                          </p:stCondLst>
                                        </p:cTn>
                                        <p:tgtEl>
                                          <p:spTgt spid="67789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677895"/>
                                        </p:tgtEl>
                                      </p:cBhvr>
                                    </p:animEffect>
                                    <p:set>
                                      <p:cBhvr>
                                        <p:cTn id="22" dur="1" fill="hold">
                                          <p:stCondLst>
                                            <p:cond delay="499"/>
                                          </p:stCondLst>
                                        </p:cTn>
                                        <p:tgtEl>
                                          <p:spTgt spid="67789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677898"/>
                                        </p:tgtEl>
                                      </p:cBhvr>
                                    </p:animEffect>
                                    <p:set>
                                      <p:cBhvr>
                                        <p:cTn id="25" dur="1" fill="hold">
                                          <p:stCondLst>
                                            <p:cond delay="499"/>
                                          </p:stCondLst>
                                        </p:cTn>
                                        <p:tgtEl>
                                          <p:spTgt spid="67789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77897"/>
                                        </p:tgtEl>
                                      </p:cBhvr>
                                    </p:animEffect>
                                    <p:set>
                                      <p:cBhvr>
                                        <p:cTn id="28" dur="1" fill="hold">
                                          <p:stCondLst>
                                            <p:cond delay="499"/>
                                          </p:stCondLst>
                                        </p:cTn>
                                        <p:tgtEl>
                                          <p:spTgt spid="677897"/>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64" presetClass="path" presetSubtype="0" accel="50000" decel="50000" fill="hold" nodeType="clickEffect">
                                  <p:stCondLst>
                                    <p:cond delay="0"/>
                                  </p:stCondLst>
                                  <p:childTnLst>
                                    <p:animMotion origin="layout" path="M -4.72222E-6 4.57909E-6 L 0.09584 -0.22572 " pathEditMode="relative" rAng="0" ptsTypes="AA">
                                      <p:cBhvr>
                                        <p:cTn id="32" dur="2000" fill="hold"/>
                                        <p:tgtEl>
                                          <p:spTgt spid="677903"/>
                                        </p:tgtEl>
                                        <p:attrNameLst>
                                          <p:attrName>ppt_x</p:attrName>
                                          <p:attrName>ppt_y</p:attrName>
                                        </p:attrNameLst>
                                      </p:cBhvr>
                                      <p:rCtr x="4792" y="-11286"/>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64" presetClass="path" presetSubtype="0" accel="50000" decel="50000" fill="hold" nodeType="clickEffect">
                                  <p:stCondLst>
                                    <p:cond delay="0"/>
                                  </p:stCondLst>
                                  <p:childTnLst>
                                    <p:animMotion origin="layout" path="M 8.33333E-7 4.56059E-6 L -0.21163 -0.22595 " pathEditMode="relative" rAng="0" ptsTypes="AA">
                                      <p:cBhvr>
                                        <p:cTn id="36" dur="2000" fill="hold"/>
                                        <p:tgtEl>
                                          <p:spTgt spid="677909"/>
                                        </p:tgtEl>
                                        <p:attrNameLst>
                                          <p:attrName>ppt_x</p:attrName>
                                          <p:attrName>ppt_y</p:attrName>
                                        </p:attrNameLst>
                                      </p:cBhvr>
                                      <p:rCtr x="-10590" y="-11309"/>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64" presetClass="path" presetSubtype="0" accel="50000" decel="50000" fill="hold" nodeType="clickEffect">
                                  <p:stCondLst>
                                    <p:cond delay="0"/>
                                  </p:stCondLst>
                                  <p:childTnLst>
                                    <p:animMotion origin="layout" path="M 2.77778E-7 3.23774E-7 L 0.13576 -0.2197 " pathEditMode="relative" rAng="0" ptsTypes="AA">
                                      <p:cBhvr>
                                        <p:cTn id="40" dur="2000" fill="hold"/>
                                        <p:tgtEl>
                                          <p:spTgt spid="677905"/>
                                        </p:tgtEl>
                                        <p:attrNameLst>
                                          <p:attrName>ppt_x</p:attrName>
                                          <p:attrName>ppt_y</p:attrName>
                                        </p:attrNameLst>
                                      </p:cBhvr>
                                      <p:rCtr x="6788" y="-10985"/>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64" presetClass="path" presetSubtype="0" accel="50000" decel="50000" fill="hold" nodeType="clickEffect">
                                  <p:stCondLst>
                                    <p:cond delay="0"/>
                                  </p:stCondLst>
                                  <p:childTnLst>
                                    <p:animMotion origin="layout" path="M -2.5E-6 -3.3395E-6 L -0.15903 -0.22641 " pathEditMode="relative" rAng="0" ptsTypes="AA">
                                      <p:cBhvr>
                                        <p:cTn id="44" dur="2000" fill="hold"/>
                                        <p:tgtEl>
                                          <p:spTgt spid="677908"/>
                                        </p:tgtEl>
                                        <p:attrNameLst>
                                          <p:attrName>ppt_x</p:attrName>
                                          <p:attrName>ppt_y</p:attrName>
                                        </p:attrNameLst>
                                      </p:cBhvr>
                                      <p:rCtr x="-7951" y="-11332"/>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64" presetClass="path" presetSubtype="0" accel="50000" decel="50000" fill="hold" nodeType="clickEffect">
                                  <p:stCondLst>
                                    <p:cond delay="0"/>
                                  </p:stCondLst>
                                  <p:childTnLst>
                                    <p:animMotion origin="layout" path="M 4.44444E-6 4.95837E-6 L 0.17361 -0.22295 " pathEditMode="relative" rAng="0" ptsTypes="AA">
                                      <p:cBhvr>
                                        <p:cTn id="48" dur="2000" fill="hold"/>
                                        <p:tgtEl>
                                          <p:spTgt spid="677904"/>
                                        </p:tgtEl>
                                        <p:attrNameLst>
                                          <p:attrName>ppt_x</p:attrName>
                                          <p:attrName>ppt_y</p:attrName>
                                        </p:attrNameLst>
                                      </p:cBhvr>
                                      <p:rCtr x="8681" y="-11147"/>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64" presetClass="path" presetSubtype="0" accel="50000" decel="50000" fill="hold" nodeType="clickEffect">
                                  <p:stCondLst>
                                    <p:cond delay="0"/>
                                  </p:stCondLst>
                                  <p:childTnLst>
                                    <p:animMotion origin="layout" path="M -1.38889E-6 -4.19056E-6 L -0.10729 -0.23358 " pathEditMode="relative" rAng="0" ptsTypes="AA">
                                      <p:cBhvr>
                                        <p:cTn id="52" dur="2000" fill="hold"/>
                                        <p:tgtEl>
                                          <p:spTgt spid="677910"/>
                                        </p:tgtEl>
                                        <p:attrNameLst>
                                          <p:attrName>ppt_x</p:attrName>
                                          <p:attrName>ppt_y</p:attrName>
                                        </p:attrNameLst>
                                      </p:cBhvr>
                                      <p:rCtr x="-5365" y="-11679"/>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64" presetClass="path" presetSubtype="0" accel="50000" decel="50000" fill="hold" nodeType="clickEffect">
                                  <p:stCondLst>
                                    <p:cond delay="0"/>
                                  </p:stCondLst>
                                  <p:childTnLst>
                                    <p:animMotion origin="layout" path="M 0 -1.51711E-6 L 0.22517 -0.22595 " pathEditMode="relative" rAng="0" ptsTypes="AA">
                                      <p:cBhvr>
                                        <p:cTn id="56" dur="2000" fill="hold"/>
                                        <p:tgtEl>
                                          <p:spTgt spid="677906"/>
                                        </p:tgtEl>
                                        <p:attrNameLst>
                                          <p:attrName>ppt_x</p:attrName>
                                          <p:attrName>ppt_y</p:attrName>
                                        </p:attrNameLst>
                                      </p:cBhvr>
                                      <p:rCtr x="11250" y="-11309"/>
                                    </p:animMotion>
                                  </p:childTnLst>
                                </p:cTn>
                              </p:par>
                            </p:childTnLst>
                          </p:cTn>
                        </p:par>
                      </p:childTnLst>
                    </p:cTn>
                  </p:par>
                  <p:par>
                    <p:cTn id="57" fill="hold" nodeType="clickPar">
                      <p:stCondLst>
                        <p:cond delay="indefinite"/>
                      </p:stCondLst>
                      <p:childTnLst>
                        <p:par>
                          <p:cTn id="58" fill="hold" nodeType="withGroup">
                            <p:stCondLst>
                              <p:cond delay="0"/>
                            </p:stCondLst>
                            <p:childTnLst>
                              <p:par>
                                <p:cTn id="59" presetID="64" presetClass="path" presetSubtype="0" accel="50000" decel="50000" fill="hold" nodeType="clickEffect">
                                  <p:stCondLst>
                                    <p:cond delay="0"/>
                                  </p:stCondLst>
                                  <p:childTnLst>
                                    <p:animMotion origin="layout" path="M 1.11111E-6 4.66235E-6 L -0.0849 -0.23335 " pathEditMode="relative" rAng="0" ptsTypes="AA">
                                      <p:cBhvr>
                                        <p:cTn id="60" dur="2000" fill="hold"/>
                                        <p:tgtEl>
                                          <p:spTgt spid="677907"/>
                                        </p:tgtEl>
                                        <p:attrNameLst>
                                          <p:attrName>ppt_x</p:attrName>
                                          <p:attrName>ppt_y</p:attrName>
                                        </p:attrNameLst>
                                      </p:cBhvr>
                                      <p:rCtr x="-4253" y="-11679"/>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77920"/>
                                        </p:tgtEl>
                                        <p:attrNameLst>
                                          <p:attrName>style.visibility</p:attrName>
                                        </p:attrNameLst>
                                      </p:cBhvr>
                                      <p:to>
                                        <p:strVal val="visible"/>
                                      </p:to>
                                    </p:set>
                                    <p:animEffect transition="in" filter="wipe(up)">
                                      <p:cBhvr>
                                        <p:cTn id="65" dur="500"/>
                                        <p:tgtEl>
                                          <p:spTgt spid="6779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77921"/>
                                        </p:tgtEl>
                                        <p:attrNameLst>
                                          <p:attrName>style.visibility</p:attrName>
                                        </p:attrNameLst>
                                      </p:cBhvr>
                                      <p:to>
                                        <p:strVal val="visible"/>
                                      </p:to>
                                    </p:set>
                                    <p:animEffect transition="in" filter="fade">
                                      <p:cBhvr>
                                        <p:cTn id="68" dur="500"/>
                                        <p:tgtEl>
                                          <p:spTgt spid="67792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77922"/>
                                        </p:tgtEl>
                                        <p:attrNameLst>
                                          <p:attrName>style.visibility</p:attrName>
                                        </p:attrNameLst>
                                      </p:cBhvr>
                                      <p:to>
                                        <p:strVal val="visible"/>
                                      </p:to>
                                    </p:set>
                                    <p:animEffect transition="in" filter="fade">
                                      <p:cBhvr>
                                        <p:cTn id="73" dur="500"/>
                                        <p:tgtEl>
                                          <p:spTgt spid="677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20" grpId="0" animBg="1"/>
      <p:bldP spid="677921" grpId="0"/>
      <p:bldP spid="6779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D43AD919-9FE3-49FE-BE0E-CAA285551D2B}" type="slidenum">
              <a:rPr lang="en-US"/>
              <a:pPr/>
              <a:t>28</a:t>
            </a:fld>
            <a:endParaRPr lang="en-US"/>
          </a:p>
        </p:txBody>
      </p:sp>
      <p:sp>
        <p:nvSpPr>
          <p:cNvPr id="679938" name="Rectangle 2"/>
          <p:cNvSpPr>
            <a:spLocks noGrp="1" noChangeArrowheads="1"/>
          </p:cNvSpPr>
          <p:nvPr>
            <p:ph type="title"/>
          </p:nvPr>
        </p:nvSpPr>
        <p:spPr>
          <a:xfrm>
            <a:off x="457200" y="228600"/>
            <a:ext cx="8094663" cy="1143000"/>
          </a:xfrm>
        </p:spPr>
        <p:txBody>
          <a:bodyPr/>
          <a:lstStyle/>
          <a:p>
            <a:r>
              <a:rPr lang="en-US" sz="4000"/>
              <a:t>Mergesort – Any Problem Cases</a:t>
            </a:r>
          </a:p>
        </p:txBody>
      </p:sp>
      <p:sp>
        <p:nvSpPr>
          <p:cNvPr id="679940" name="Text Box 4"/>
          <p:cNvSpPr txBox="1">
            <a:spLocks noChangeArrowheads="1"/>
          </p:cNvSpPr>
          <p:nvPr/>
        </p:nvSpPr>
        <p:spPr bwMode="auto">
          <a:xfrm>
            <a:off x="115888" y="1306513"/>
            <a:ext cx="404495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So, are there any cases where mergesort is less efficient?</a:t>
            </a:r>
          </a:p>
        </p:txBody>
      </p:sp>
      <p:grpSp>
        <p:nvGrpSpPr>
          <p:cNvPr id="679969" name="Group 33"/>
          <p:cNvGrpSpPr>
            <a:grpSpLocks/>
          </p:cNvGrpSpPr>
          <p:nvPr/>
        </p:nvGrpSpPr>
        <p:grpSpPr bwMode="auto">
          <a:xfrm>
            <a:off x="4210050" y="1401763"/>
            <a:ext cx="2239963" cy="1787525"/>
            <a:chOff x="2652" y="883"/>
            <a:chExt cx="1411" cy="1126"/>
          </a:xfrm>
        </p:grpSpPr>
        <p:pic>
          <p:nvPicPr>
            <p:cNvPr id="679966"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2" y="883"/>
              <a:ext cx="1411" cy="1126"/>
            </a:xfrm>
            <a:prstGeom prst="rect">
              <a:avLst/>
            </a:prstGeom>
            <a:noFill/>
            <a:extLst>
              <a:ext uri="{909E8E84-426E-40DD-AFC4-6F175D3DCCD1}">
                <a14:hiddenFill xmlns:a14="http://schemas.microsoft.com/office/drawing/2010/main">
                  <a:solidFill>
                    <a:srgbClr val="FFFFFF"/>
                  </a:solidFill>
                </a14:hiddenFill>
              </a:ext>
            </a:extLst>
          </p:spPr>
        </p:pic>
        <p:pic>
          <p:nvPicPr>
            <p:cNvPr id="679948"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r="17955"/>
            <a:stretch>
              <a:fillRect/>
            </a:stretch>
          </p:blipFill>
          <p:spPr bwMode="auto">
            <a:xfrm>
              <a:off x="3290" y="1167"/>
              <a:ext cx="214" cy="823"/>
            </a:xfrm>
            <a:prstGeom prst="rect">
              <a:avLst/>
            </a:prstGeom>
            <a:noFill/>
            <a:extLst>
              <a:ext uri="{909E8E84-426E-40DD-AFC4-6F175D3DCCD1}">
                <a14:hiddenFill xmlns:a14="http://schemas.microsoft.com/office/drawing/2010/main">
                  <a:solidFill>
                    <a:srgbClr val="FFFFFF"/>
                  </a:solidFill>
                </a14:hiddenFill>
              </a:ext>
            </a:extLst>
          </p:spPr>
        </p:pic>
        <p:pic>
          <p:nvPicPr>
            <p:cNvPr id="679949"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l="2806" t="2338" r="63844"/>
            <a:stretch>
              <a:fillRect/>
            </a:stretch>
          </p:blipFill>
          <p:spPr bwMode="auto">
            <a:xfrm>
              <a:off x="3689" y="1095"/>
              <a:ext cx="245" cy="886"/>
            </a:xfrm>
            <a:prstGeom prst="rect">
              <a:avLst/>
            </a:prstGeom>
            <a:noFill/>
            <a:extLst>
              <a:ext uri="{909E8E84-426E-40DD-AFC4-6F175D3DCCD1}">
                <a14:hiddenFill xmlns:a14="http://schemas.microsoft.com/office/drawing/2010/main">
                  <a:solidFill>
                    <a:srgbClr val="FFFFFF"/>
                  </a:solidFill>
                </a14:hiddenFill>
              </a:ext>
            </a:extLst>
          </p:spPr>
        </p:pic>
        <p:pic>
          <p:nvPicPr>
            <p:cNvPr id="679950"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5" y="966"/>
              <a:ext cx="168" cy="1015"/>
            </a:xfrm>
            <a:prstGeom prst="rect">
              <a:avLst/>
            </a:prstGeom>
            <a:noFill/>
            <a:extLst>
              <a:ext uri="{909E8E84-426E-40DD-AFC4-6F175D3DCCD1}">
                <a14:hiddenFill xmlns:a14="http://schemas.microsoft.com/office/drawing/2010/main">
                  <a:solidFill>
                    <a:srgbClr val="FFFFFF"/>
                  </a:solidFill>
                </a14:hiddenFill>
              </a:ext>
            </a:extLst>
          </p:spPr>
        </p:pic>
        <p:pic>
          <p:nvPicPr>
            <p:cNvPr id="679951"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r="2388" b="1042"/>
            <a:stretch>
              <a:fillRect/>
            </a:stretch>
          </p:blipFill>
          <p:spPr bwMode="auto">
            <a:xfrm>
              <a:off x="2778" y="1520"/>
              <a:ext cx="139" cy="453"/>
            </a:xfrm>
            <a:prstGeom prst="rect">
              <a:avLst/>
            </a:prstGeom>
            <a:noFill/>
            <a:extLst>
              <a:ext uri="{909E8E84-426E-40DD-AFC4-6F175D3DCCD1}">
                <a14:hiddenFill xmlns:a14="http://schemas.microsoft.com/office/drawing/2010/main">
                  <a:solidFill>
                    <a:srgbClr val="FFFFFF"/>
                  </a:solidFill>
                </a14:hiddenFill>
              </a:ext>
            </a:extLst>
          </p:spPr>
        </p:pic>
        <p:pic>
          <p:nvPicPr>
            <p:cNvPr id="679952"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1" y="1456"/>
              <a:ext cx="159" cy="534"/>
            </a:xfrm>
            <a:prstGeom prst="rect">
              <a:avLst/>
            </a:prstGeom>
            <a:noFill/>
            <a:extLst>
              <a:ext uri="{909E8E84-426E-40DD-AFC4-6F175D3DCCD1}">
                <a14:hiddenFill xmlns:a14="http://schemas.microsoft.com/office/drawing/2010/main">
                  <a:solidFill>
                    <a:srgbClr val="FFFFFF"/>
                  </a:solidFill>
                </a14:hiddenFill>
              </a:ext>
            </a:extLst>
          </p:spPr>
        </p:pic>
        <p:pic>
          <p:nvPicPr>
            <p:cNvPr id="679953"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l="710"/>
            <a:stretch>
              <a:fillRect/>
            </a:stretch>
          </p:blipFill>
          <p:spPr bwMode="auto">
            <a:xfrm>
              <a:off x="3082" y="1288"/>
              <a:ext cx="195" cy="707"/>
            </a:xfrm>
            <a:prstGeom prst="rect">
              <a:avLst/>
            </a:prstGeom>
            <a:noFill/>
            <a:extLst>
              <a:ext uri="{909E8E84-426E-40DD-AFC4-6F175D3DCCD1}">
                <a14:hiddenFill xmlns:a14="http://schemas.microsoft.com/office/drawing/2010/main">
                  <a:solidFill>
                    <a:srgbClr val="FFFFFF"/>
                  </a:solidFill>
                </a14:hiddenFill>
              </a:ext>
            </a:extLst>
          </p:spPr>
        </p:pic>
      </p:grpSp>
      <p:sp>
        <p:nvSpPr>
          <p:cNvPr id="679962" name="Text Box 26"/>
          <p:cNvSpPr txBox="1">
            <a:spLocks noChangeArrowheads="1"/>
          </p:cNvSpPr>
          <p:nvPr/>
        </p:nvSpPr>
        <p:spPr bwMode="auto">
          <a:xfrm>
            <a:off x="269875" y="2617788"/>
            <a:ext cx="3568700"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No!  Mergesort works equally well regardless of the ordering of the data…</a:t>
            </a:r>
          </a:p>
        </p:txBody>
      </p:sp>
      <p:sp>
        <p:nvSpPr>
          <p:cNvPr id="679963" name="Text Box 27"/>
          <p:cNvSpPr txBox="1">
            <a:spLocks noChangeArrowheads="1"/>
          </p:cNvSpPr>
          <p:nvPr/>
        </p:nvSpPr>
        <p:spPr bwMode="auto">
          <a:xfrm>
            <a:off x="546100" y="4791075"/>
            <a:ext cx="8248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However, because the merge function needs secondary arrays to merge, this can slow things down a bit…</a:t>
            </a:r>
          </a:p>
        </p:txBody>
      </p:sp>
      <p:sp>
        <p:nvSpPr>
          <p:cNvPr id="679964" name="Text Box 28"/>
          <p:cNvSpPr txBox="1">
            <a:spLocks noChangeArrowheads="1"/>
          </p:cNvSpPr>
          <p:nvPr/>
        </p:nvSpPr>
        <p:spPr bwMode="auto">
          <a:xfrm>
            <a:off x="609600" y="5807075"/>
            <a:ext cx="8248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In contrast, quicksort doesn’t need to allocate any new arrays to work.</a:t>
            </a:r>
          </a:p>
        </p:txBody>
      </p:sp>
      <p:pic>
        <p:nvPicPr>
          <p:cNvPr id="679967"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8313" y="1212850"/>
            <a:ext cx="2239962" cy="1787525"/>
          </a:xfrm>
          <a:prstGeom prst="rect">
            <a:avLst/>
          </a:prstGeom>
          <a:noFill/>
          <a:extLst>
            <a:ext uri="{909E8E84-426E-40DD-AFC4-6F175D3DCCD1}">
              <a14:hiddenFill xmlns:a14="http://schemas.microsoft.com/office/drawing/2010/main">
                <a:solidFill>
                  <a:srgbClr val="FFFFFF"/>
                </a:solidFill>
              </a14:hiddenFill>
            </a:ext>
          </a:extLst>
        </p:spPr>
      </p:pic>
      <p:pic>
        <p:nvPicPr>
          <p:cNvPr id="679968"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200" y="3044825"/>
            <a:ext cx="2239963" cy="1787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99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99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99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679967"/>
                                        </p:tgtEl>
                                        <p:attrNameLst>
                                          <p:attrName>style.visibility</p:attrName>
                                        </p:attrNameLst>
                                      </p:cBhvr>
                                      <p:to>
                                        <p:strVal val="visible"/>
                                      </p:to>
                                    </p:set>
                                    <p:anim calcmode="lin" valueType="num">
                                      <p:cBhvr additive="base">
                                        <p:cTn id="19" dur="500" fill="hold"/>
                                        <p:tgtEl>
                                          <p:spTgt spid="679967"/>
                                        </p:tgtEl>
                                        <p:attrNameLst>
                                          <p:attrName>ppt_x</p:attrName>
                                        </p:attrNameLst>
                                      </p:cBhvr>
                                      <p:tavLst>
                                        <p:tav tm="0">
                                          <p:val>
                                            <p:strVal val="1+#ppt_w/2"/>
                                          </p:val>
                                        </p:tav>
                                        <p:tav tm="100000">
                                          <p:val>
                                            <p:strVal val="#ppt_x"/>
                                          </p:val>
                                        </p:tav>
                                      </p:tavLst>
                                    </p:anim>
                                    <p:anim calcmode="lin" valueType="num">
                                      <p:cBhvr additive="base">
                                        <p:cTn id="20" dur="500" fill="hold"/>
                                        <p:tgtEl>
                                          <p:spTgt spid="67996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79968"/>
                                        </p:tgtEl>
                                        <p:attrNameLst>
                                          <p:attrName>style.visibility</p:attrName>
                                        </p:attrNameLst>
                                      </p:cBhvr>
                                      <p:to>
                                        <p:strVal val="visible"/>
                                      </p:to>
                                    </p:set>
                                    <p:anim calcmode="lin" valueType="num">
                                      <p:cBhvr additive="base">
                                        <p:cTn id="23" dur="500" fill="hold"/>
                                        <p:tgtEl>
                                          <p:spTgt spid="679968"/>
                                        </p:tgtEl>
                                        <p:attrNameLst>
                                          <p:attrName>ppt_x</p:attrName>
                                        </p:attrNameLst>
                                      </p:cBhvr>
                                      <p:tavLst>
                                        <p:tav tm="0">
                                          <p:val>
                                            <p:strVal val="1+#ppt_w/2"/>
                                          </p:val>
                                        </p:tav>
                                        <p:tav tm="100000">
                                          <p:val>
                                            <p:strVal val="#ppt_x"/>
                                          </p:val>
                                        </p:tav>
                                      </p:tavLst>
                                    </p:anim>
                                    <p:anim calcmode="lin" valueType="num">
                                      <p:cBhvr additive="base">
                                        <p:cTn id="24" dur="500" fill="hold"/>
                                        <p:tgtEl>
                                          <p:spTgt spid="67996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2" fill="hold" nodeType="clickEffect">
                                  <p:stCondLst>
                                    <p:cond delay="0"/>
                                  </p:stCondLst>
                                  <p:childTnLst>
                                    <p:anim calcmode="lin" valueType="num">
                                      <p:cBhvr additive="base">
                                        <p:cTn id="28" dur="500"/>
                                        <p:tgtEl>
                                          <p:spTgt spid="679967"/>
                                        </p:tgtEl>
                                        <p:attrNameLst>
                                          <p:attrName>ppt_x</p:attrName>
                                        </p:attrNameLst>
                                      </p:cBhvr>
                                      <p:tavLst>
                                        <p:tav tm="0">
                                          <p:val>
                                            <p:strVal val="ppt_x"/>
                                          </p:val>
                                        </p:tav>
                                        <p:tav tm="100000">
                                          <p:val>
                                            <p:strVal val="1+ppt_w/2"/>
                                          </p:val>
                                        </p:tav>
                                      </p:tavLst>
                                    </p:anim>
                                    <p:anim calcmode="lin" valueType="num">
                                      <p:cBhvr additive="base">
                                        <p:cTn id="29" dur="500"/>
                                        <p:tgtEl>
                                          <p:spTgt spid="679967"/>
                                        </p:tgtEl>
                                        <p:attrNameLst>
                                          <p:attrName>ppt_y</p:attrName>
                                        </p:attrNameLst>
                                      </p:cBhvr>
                                      <p:tavLst>
                                        <p:tav tm="0">
                                          <p:val>
                                            <p:strVal val="ppt_y"/>
                                          </p:val>
                                        </p:tav>
                                        <p:tav tm="100000">
                                          <p:val>
                                            <p:strVal val="ppt_y"/>
                                          </p:val>
                                        </p:tav>
                                      </p:tavLst>
                                    </p:anim>
                                    <p:set>
                                      <p:cBhvr>
                                        <p:cTn id="30" dur="1" fill="hold">
                                          <p:stCondLst>
                                            <p:cond delay="499"/>
                                          </p:stCondLst>
                                        </p:cTn>
                                        <p:tgtEl>
                                          <p:spTgt spid="679967"/>
                                        </p:tgtEl>
                                        <p:attrNameLst>
                                          <p:attrName>style.visibility</p:attrName>
                                        </p:attrNameLst>
                                      </p:cBhvr>
                                      <p:to>
                                        <p:strVal val="hidden"/>
                                      </p:to>
                                    </p:set>
                                  </p:childTnLst>
                                </p:cTn>
                              </p:par>
                              <p:par>
                                <p:cTn id="31" presetID="2" presetClass="exit" presetSubtype="2" fill="hold" nodeType="withEffect">
                                  <p:stCondLst>
                                    <p:cond delay="0"/>
                                  </p:stCondLst>
                                  <p:childTnLst>
                                    <p:anim calcmode="lin" valueType="num">
                                      <p:cBhvr additive="base">
                                        <p:cTn id="32" dur="500"/>
                                        <p:tgtEl>
                                          <p:spTgt spid="679968"/>
                                        </p:tgtEl>
                                        <p:attrNameLst>
                                          <p:attrName>ppt_x</p:attrName>
                                        </p:attrNameLst>
                                      </p:cBhvr>
                                      <p:tavLst>
                                        <p:tav tm="0">
                                          <p:val>
                                            <p:strVal val="ppt_x"/>
                                          </p:val>
                                        </p:tav>
                                        <p:tav tm="100000">
                                          <p:val>
                                            <p:strVal val="1+ppt_w/2"/>
                                          </p:val>
                                        </p:tav>
                                      </p:tavLst>
                                    </p:anim>
                                    <p:anim calcmode="lin" valueType="num">
                                      <p:cBhvr additive="base">
                                        <p:cTn id="33" dur="500"/>
                                        <p:tgtEl>
                                          <p:spTgt spid="679968"/>
                                        </p:tgtEl>
                                        <p:attrNameLst>
                                          <p:attrName>ppt_y</p:attrName>
                                        </p:attrNameLst>
                                      </p:cBhvr>
                                      <p:tavLst>
                                        <p:tav tm="0">
                                          <p:val>
                                            <p:strVal val="ppt_y"/>
                                          </p:val>
                                        </p:tav>
                                        <p:tav tm="100000">
                                          <p:val>
                                            <p:strVal val="ppt_y"/>
                                          </p:val>
                                        </p:tav>
                                      </p:tavLst>
                                    </p:anim>
                                    <p:set>
                                      <p:cBhvr>
                                        <p:cTn id="34" dur="1" fill="hold">
                                          <p:stCondLst>
                                            <p:cond delay="499"/>
                                          </p:stCondLst>
                                        </p:cTn>
                                        <p:tgtEl>
                                          <p:spTgt spid="67996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9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62" grpId="0"/>
      <p:bldP spid="679963" grpId="0"/>
      <p:bldP spid="67996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MergeSort</a:t>
            </a:r>
            <a:r>
              <a:rPr lang="en-US" dirty="0" smtClean="0"/>
              <a:t> Questions</a:t>
            </a:r>
            <a:endParaRPr lang="en-US" dirty="0"/>
          </a:p>
        </p:txBody>
      </p:sp>
      <p:sp>
        <p:nvSpPr>
          <p:cNvPr id="3" name="Slide Number Placeholder 2"/>
          <p:cNvSpPr>
            <a:spLocks noGrp="1"/>
          </p:cNvSpPr>
          <p:nvPr>
            <p:ph type="sldNum" sz="quarter" idx="12"/>
          </p:nvPr>
        </p:nvSpPr>
        <p:spPr/>
        <p:txBody>
          <a:bodyPr/>
          <a:lstStyle/>
          <a:p>
            <a:fld id="{C38621DE-2D7F-44F3-B4E5-FDBBA24CB563}" type="slidenum">
              <a:rPr lang="en-US" smtClean="0"/>
              <a:pPr/>
              <a:t>29</a:t>
            </a:fld>
            <a:endParaRPr lang="en-US"/>
          </a:p>
        </p:txBody>
      </p:sp>
      <p:sp>
        <p:nvSpPr>
          <p:cNvPr id="5" name="Rectangle 4"/>
          <p:cNvSpPr/>
          <p:nvPr/>
        </p:nvSpPr>
        <p:spPr>
          <a:xfrm>
            <a:off x="801189" y="1295400"/>
            <a:ext cx="7733211" cy="4585871"/>
          </a:xfrm>
          <a:prstGeom prst="rect">
            <a:avLst/>
          </a:prstGeom>
        </p:spPr>
        <p:txBody>
          <a:bodyPr wrap="square">
            <a:spAutoFit/>
          </a:bodyPr>
          <a:lstStyle/>
          <a:p>
            <a:pPr algn="ctr"/>
            <a:endParaRPr lang="en-US" sz="2000" dirty="0"/>
          </a:p>
          <a:p>
            <a:pPr algn="ctr"/>
            <a:r>
              <a:rPr lang="en-US" sz="2800" dirty="0"/>
              <a:t>Can </a:t>
            </a:r>
            <a:r>
              <a:rPr lang="en-US" sz="2800" dirty="0" err="1" smtClean="0">
                <a:solidFill>
                  <a:schemeClr val="accent6">
                    <a:lumMod val="60000"/>
                    <a:lumOff val="40000"/>
                  </a:schemeClr>
                </a:solidFill>
              </a:rPr>
              <a:t>MergeSort</a:t>
            </a:r>
            <a:r>
              <a:rPr lang="en-US" sz="2800" dirty="0" smtClean="0">
                <a:solidFill>
                  <a:schemeClr val="accent6">
                    <a:lumMod val="60000"/>
                    <a:lumOff val="40000"/>
                  </a:schemeClr>
                </a:solidFill>
              </a:rPr>
              <a:t> </a:t>
            </a:r>
            <a:r>
              <a:rPr lang="en-US" sz="2800" dirty="0" smtClean="0"/>
              <a:t>be applied </a:t>
            </a:r>
            <a:r>
              <a:rPr lang="en-US" sz="2800" dirty="0"/>
              <a:t>easily to </a:t>
            </a:r>
            <a:r>
              <a:rPr lang="en-US" sz="2800" dirty="0" smtClean="0"/>
              <a:t/>
            </a:r>
            <a:br>
              <a:rPr lang="en-US" sz="2800" dirty="0" smtClean="0"/>
            </a:br>
            <a:r>
              <a:rPr lang="en-US" sz="2800" dirty="0" smtClean="0"/>
              <a:t>sort items within </a:t>
            </a:r>
            <a:r>
              <a:rPr lang="en-US" sz="2800" dirty="0"/>
              <a:t>a </a:t>
            </a:r>
            <a:r>
              <a:rPr lang="en-US" sz="2800" dirty="0">
                <a:solidFill>
                  <a:srgbClr val="FF3300"/>
                </a:solidFill>
              </a:rPr>
              <a:t>linked list</a:t>
            </a:r>
            <a:r>
              <a:rPr lang="en-US" sz="2800" dirty="0"/>
              <a:t>?</a:t>
            </a:r>
            <a:br>
              <a:rPr lang="en-US" sz="2800" dirty="0"/>
            </a:br>
            <a:endParaRPr lang="en-US" sz="2000" dirty="0"/>
          </a:p>
          <a:p>
            <a:pPr algn="ctr"/>
            <a:r>
              <a:rPr lang="en-US" sz="2800" dirty="0"/>
              <a:t>Is </a:t>
            </a:r>
            <a:r>
              <a:rPr lang="en-US" sz="2800" dirty="0" err="1">
                <a:solidFill>
                  <a:schemeClr val="accent6">
                    <a:lumMod val="60000"/>
                    <a:lumOff val="40000"/>
                  </a:schemeClr>
                </a:solidFill>
              </a:rPr>
              <a:t>MergeSort</a:t>
            </a:r>
            <a:r>
              <a:rPr lang="en-US" sz="2800" dirty="0">
                <a:solidFill>
                  <a:schemeClr val="accent6">
                    <a:lumMod val="60000"/>
                    <a:lumOff val="40000"/>
                  </a:schemeClr>
                </a:solidFill>
              </a:rPr>
              <a:t> </a:t>
            </a:r>
            <a:r>
              <a:rPr lang="en-US" sz="2800" dirty="0" smtClean="0"/>
              <a:t>a </a:t>
            </a:r>
            <a:r>
              <a:rPr lang="en-US" sz="2800" dirty="0"/>
              <a:t>“</a:t>
            </a:r>
            <a:r>
              <a:rPr lang="en-US" sz="2800" dirty="0">
                <a:solidFill>
                  <a:srgbClr val="FF3300"/>
                </a:solidFill>
              </a:rPr>
              <a:t>stable</a:t>
            </a:r>
            <a:r>
              <a:rPr lang="en-US" sz="2800" dirty="0"/>
              <a:t>” sort</a:t>
            </a:r>
            <a:r>
              <a:rPr lang="en-US" sz="2800" dirty="0" smtClean="0"/>
              <a:t>?</a:t>
            </a:r>
          </a:p>
          <a:p>
            <a:pPr algn="ctr"/>
            <a:endParaRPr lang="en-US" sz="2800" dirty="0"/>
          </a:p>
          <a:p>
            <a:pPr algn="ctr"/>
            <a:r>
              <a:rPr lang="en-US" sz="2800" dirty="0" smtClean="0"/>
              <a:t>Are there any </a:t>
            </a:r>
            <a:r>
              <a:rPr lang="en-US" sz="2800" dirty="0" smtClean="0">
                <a:solidFill>
                  <a:srgbClr val="FF3300"/>
                </a:solidFill>
              </a:rPr>
              <a:t>special uses </a:t>
            </a:r>
            <a:r>
              <a:rPr lang="en-US" sz="2800" dirty="0" smtClean="0"/>
              <a:t>for </a:t>
            </a:r>
            <a:r>
              <a:rPr lang="en-US" sz="2800" dirty="0" err="1" smtClean="0">
                <a:solidFill>
                  <a:schemeClr val="accent6">
                    <a:lumMod val="60000"/>
                    <a:lumOff val="40000"/>
                  </a:schemeClr>
                </a:solidFill>
              </a:rPr>
              <a:t>MergeSort</a:t>
            </a:r>
            <a:r>
              <a:rPr lang="en-US" sz="2800" dirty="0" smtClean="0">
                <a:solidFill>
                  <a:schemeClr val="accent6">
                    <a:lumMod val="60000"/>
                    <a:lumOff val="40000"/>
                  </a:schemeClr>
                </a:solidFill>
              </a:rPr>
              <a:t> </a:t>
            </a:r>
            <a:r>
              <a:rPr lang="en-US" sz="2800" dirty="0" smtClean="0"/>
              <a:t>that other sorts can’t handle?</a:t>
            </a:r>
          </a:p>
          <a:p>
            <a:pPr algn="ctr"/>
            <a:endParaRPr lang="en-US" sz="2800" dirty="0"/>
          </a:p>
          <a:p>
            <a:pPr algn="ctr"/>
            <a:r>
              <a:rPr lang="en-US" sz="2800" dirty="0" smtClean="0"/>
              <a:t>Can </a:t>
            </a:r>
            <a:r>
              <a:rPr lang="en-US" sz="2800" dirty="0" err="1">
                <a:solidFill>
                  <a:schemeClr val="accent6">
                    <a:lumMod val="60000"/>
                    <a:lumOff val="40000"/>
                  </a:schemeClr>
                </a:solidFill>
              </a:rPr>
              <a:t>MergeSort</a:t>
            </a:r>
            <a:r>
              <a:rPr lang="en-US" sz="2800" dirty="0">
                <a:solidFill>
                  <a:schemeClr val="accent6">
                    <a:lumMod val="60000"/>
                    <a:lumOff val="40000"/>
                  </a:schemeClr>
                </a:solidFill>
              </a:rPr>
              <a:t> </a:t>
            </a:r>
            <a:r>
              <a:rPr lang="en-US" sz="2800" dirty="0" smtClean="0"/>
              <a:t>be </a:t>
            </a:r>
            <a:r>
              <a:rPr lang="en-US" sz="2800" dirty="0" smtClean="0">
                <a:solidFill>
                  <a:srgbClr val="FF3300"/>
                </a:solidFill>
              </a:rPr>
              <a:t>parallelized</a:t>
            </a:r>
            <a:r>
              <a:rPr lang="en-US" sz="2800" dirty="0" smtClean="0"/>
              <a:t> across multiple cores? </a:t>
            </a:r>
          </a:p>
        </p:txBody>
      </p:sp>
    </p:spTree>
    <p:extLst>
      <p:ext uri="{BB962C8B-B14F-4D97-AF65-F5344CB8AC3E}">
        <p14:creationId xmlns:p14="http://schemas.microsoft.com/office/powerpoint/2010/main" val="21003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40726CD-0104-455E-8AD6-ED72574D9CD8}" type="slidenum">
              <a:rPr lang="en-US"/>
              <a:pPr/>
              <a:t>3</a:t>
            </a:fld>
            <a:endParaRPr lang="en-US"/>
          </a:p>
        </p:txBody>
      </p:sp>
      <p:sp>
        <p:nvSpPr>
          <p:cNvPr id="486402" name="Rectangle 2"/>
          <p:cNvSpPr>
            <a:spLocks noGrp="1" noChangeArrowheads="1"/>
          </p:cNvSpPr>
          <p:nvPr>
            <p:ph type="title"/>
          </p:nvPr>
        </p:nvSpPr>
        <p:spPr/>
        <p:txBody>
          <a:bodyPr/>
          <a:lstStyle/>
          <a:p>
            <a:r>
              <a:rPr lang="en-US">
                <a:solidFill>
                  <a:srgbClr val="A50021"/>
                </a:solidFill>
                <a:cs typeface="Courier New" pitchFamily="49" charset="0"/>
              </a:rPr>
              <a:t>Divide and Conquer</a:t>
            </a:r>
            <a:r>
              <a:rPr lang="en-US">
                <a:cs typeface="Courier New" pitchFamily="49" charset="0"/>
              </a:rPr>
              <a:t> Sorting</a:t>
            </a:r>
            <a:endParaRPr lang="en-US"/>
          </a:p>
        </p:txBody>
      </p:sp>
      <p:sp>
        <p:nvSpPr>
          <p:cNvPr id="486403" name="Text Box 3"/>
          <p:cNvSpPr txBox="1">
            <a:spLocks noChangeArrowheads="1"/>
          </p:cNvSpPr>
          <p:nvPr/>
        </p:nvSpPr>
        <p:spPr bwMode="auto">
          <a:xfrm>
            <a:off x="431800" y="5349875"/>
            <a:ext cx="82200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Any time you see “</a:t>
            </a:r>
            <a:r>
              <a:rPr lang="en-US">
                <a:solidFill>
                  <a:srgbClr val="A50021"/>
                </a:solidFill>
              </a:rPr>
              <a:t>divide and conquer</a:t>
            </a:r>
            <a:r>
              <a:rPr lang="en-US"/>
              <a:t>,” you should think </a:t>
            </a:r>
            <a:r>
              <a:rPr lang="en-US">
                <a:solidFill>
                  <a:srgbClr val="A50021"/>
                </a:solidFill>
              </a:rPr>
              <a:t>recursion</a:t>
            </a:r>
            <a:r>
              <a:rPr lang="en-US"/>
              <a:t>...  EEK!</a:t>
            </a:r>
          </a:p>
        </p:txBody>
      </p:sp>
      <p:sp>
        <p:nvSpPr>
          <p:cNvPr id="486404" name="Text Box 4"/>
          <p:cNvSpPr txBox="1">
            <a:spLocks noChangeArrowheads="1"/>
          </p:cNvSpPr>
          <p:nvPr/>
        </p:nvSpPr>
        <p:spPr bwMode="auto">
          <a:xfrm>
            <a:off x="277813" y="933450"/>
            <a:ext cx="8524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 last two sorts we’ll learn (for now) are </a:t>
            </a:r>
            <a:br>
              <a:rPr lang="en-US"/>
            </a:br>
            <a:r>
              <a:rPr lang="en-US">
                <a:solidFill>
                  <a:srgbClr val="6600CC"/>
                </a:solidFill>
              </a:rPr>
              <a:t>Quicksort</a:t>
            </a:r>
            <a:r>
              <a:rPr lang="en-US"/>
              <a:t> and </a:t>
            </a:r>
            <a:r>
              <a:rPr lang="en-US">
                <a:solidFill>
                  <a:srgbClr val="6600CC"/>
                </a:solidFill>
              </a:rPr>
              <a:t>Mergesort</a:t>
            </a:r>
            <a:r>
              <a:rPr lang="en-US"/>
              <a:t>.</a:t>
            </a:r>
          </a:p>
        </p:txBody>
      </p:sp>
      <p:sp>
        <p:nvSpPr>
          <p:cNvPr id="486405" name="Text Box 5"/>
          <p:cNvSpPr txBox="1">
            <a:spLocks noChangeArrowheads="1"/>
          </p:cNvSpPr>
          <p:nvPr/>
        </p:nvSpPr>
        <p:spPr bwMode="auto">
          <a:xfrm>
            <a:off x="862013" y="2755900"/>
            <a:ext cx="7546975" cy="22828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a:pPr>
            <a:r>
              <a:rPr lang="en-US">
                <a:solidFill>
                  <a:schemeClr val="accent2"/>
                </a:solidFill>
                <a:latin typeface="Comic Sans MS" pitchFamily="66" charset="0"/>
              </a:rPr>
              <a:t>Divide</a:t>
            </a:r>
            <a:r>
              <a:rPr lang="en-US">
                <a:solidFill>
                  <a:schemeClr val="tx2"/>
                </a:solidFill>
                <a:latin typeface="Comic Sans MS" pitchFamily="66" charset="0"/>
              </a:rPr>
              <a:t> the elements to be sorted </a:t>
            </a:r>
            <a:r>
              <a:rPr lang="en-US">
                <a:latin typeface="Comic Sans MS" pitchFamily="66" charset="0"/>
              </a:rPr>
              <a:t>into two groups of roughly equal size.</a:t>
            </a:r>
          </a:p>
          <a:p>
            <a:pPr>
              <a:buFontTx/>
              <a:buAutoNum type="arabicPeriod"/>
            </a:pPr>
            <a:r>
              <a:rPr lang="en-US">
                <a:solidFill>
                  <a:schemeClr val="accent2"/>
                </a:solidFill>
                <a:latin typeface="Comic Sans MS" pitchFamily="66" charset="0"/>
              </a:rPr>
              <a:t>Sort</a:t>
            </a:r>
            <a:r>
              <a:rPr lang="en-US">
                <a:solidFill>
                  <a:schemeClr val="tx2"/>
                </a:solidFill>
                <a:latin typeface="Comic Sans MS" pitchFamily="66" charset="0"/>
              </a:rPr>
              <a:t> each of these smaller groups of elements (conquer).</a:t>
            </a:r>
          </a:p>
          <a:p>
            <a:pPr>
              <a:buFontTx/>
              <a:buAutoNum type="arabicPeriod"/>
            </a:pPr>
            <a:r>
              <a:rPr lang="en-US">
                <a:solidFill>
                  <a:schemeClr val="accent2"/>
                </a:solidFill>
                <a:latin typeface="Comic Sans MS" pitchFamily="66" charset="0"/>
              </a:rPr>
              <a:t>Combine</a:t>
            </a:r>
            <a:r>
              <a:rPr lang="en-US">
                <a:solidFill>
                  <a:schemeClr val="tx2"/>
                </a:solidFill>
                <a:latin typeface="Comic Sans MS" pitchFamily="66" charset="0"/>
              </a:rPr>
              <a:t> the two sorted groups into one large sorted list.</a:t>
            </a:r>
          </a:p>
        </p:txBody>
      </p:sp>
      <p:sp>
        <p:nvSpPr>
          <p:cNvPr id="486406" name="Text Box 6"/>
          <p:cNvSpPr txBox="1">
            <a:spLocks noChangeArrowheads="1"/>
          </p:cNvSpPr>
          <p:nvPr/>
        </p:nvSpPr>
        <p:spPr bwMode="auto">
          <a:xfrm>
            <a:off x="152400" y="2057400"/>
            <a:ext cx="85248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These sorts generally work as follows: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64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640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640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640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86403"/>
                                        </p:tgtEl>
                                        <p:attrNameLst>
                                          <p:attrName>style.visibility</p:attrName>
                                        </p:attrNameLst>
                                      </p:cBhvr>
                                      <p:to>
                                        <p:strVal val="visible"/>
                                      </p:to>
                                    </p:set>
                                    <p:anim calcmode="lin" valueType="num">
                                      <p:cBhvr additive="base">
                                        <p:cTn id="23" dur="500" fill="hold"/>
                                        <p:tgtEl>
                                          <p:spTgt spid="486403"/>
                                        </p:tgtEl>
                                        <p:attrNameLst>
                                          <p:attrName>ppt_x</p:attrName>
                                        </p:attrNameLst>
                                      </p:cBhvr>
                                      <p:tavLst>
                                        <p:tav tm="0">
                                          <p:val>
                                            <p:strVal val="#ppt_x"/>
                                          </p:val>
                                        </p:tav>
                                        <p:tav tm="100000">
                                          <p:val>
                                            <p:strVal val="#ppt_x"/>
                                          </p:val>
                                        </p:tav>
                                      </p:tavLst>
                                    </p:anim>
                                    <p:anim calcmode="lin" valueType="num">
                                      <p:cBhvr additive="base">
                                        <p:cTn id="24" dur="500" fill="hold"/>
                                        <p:tgtEl>
                                          <p:spTgt spid="4864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autoUpdateAnimBg="0"/>
      <p:bldP spid="486405" grpId="0" build="p"/>
      <p:bldP spid="48640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7851"/>
            <a:ext cx="7772400" cy="1143000"/>
          </a:xfrm>
        </p:spPr>
        <p:txBody>
          <a:bodyPr/>
          <a:lstStyle/>
          <a:p>
            <a:r>
              <a:rPr lang="en-US" sz="3600" dirty="0" smtClean="0"/>
              <a:t>Sorting </a:t>
            </a:r>
            <a:r>
              <a:rPr lang="en-US" sz="3200" dirty="0" smtClean="0"/>
              <a:t>Overview</a:t>
            </a:r>
            <a:endParaRPr lang="en-US" sz="3600" dirty="0"/>
          </a:p>
        </p:txBody>
      </p:sp>
      <p:sp>
        <p:nvSpPr>
          <p:cNvPr id="4" name="Slide Number Placeholder 3"/>
          <p:cNvSpPr>
            <a:spLocks noGrp="1"/>
          </p:cNvSpPr>
          <p:nvPr>
            <p:ph type="sldNum" sz="quarter" idx="12"/>
          </p:nvPr>
        </p:nvSpPr>
        <p:spPr/>
        <p:txBody>
          <a:bodyPr/>
          <a:lstStyle/>
          <a:p>
            <a:fld id="{787C09DC-742E-4E7A-8CF1-B3E21A3A6B83}" type="slidenum">
              <a:rPr lang="en-US" smtClean="0"/>
              <a:pPr/>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14143815"/>
              </p:ext>
            </p:extLst>
          </p:nvPr>
        </p:nvGraphicFramePr>
        <p:xfrm>
          <a:off x="75281" y="533400"/>
          <a:ext cx="8991600" cy="6370320"/>
        </p:xfrm>
        <a:graphic>
          <a:graphicData uri="http://schemas.openxmlformats.org/drawingml/2006/table">
            <a:tbl>
              <a:tblPr firstRow="1" bandRow="1">
                <a:tableStyleId>{5C22544A-7EE6-4342-B048-85BDC9FD1C3A}</a:tableStyleId>
              </a:tblPr>
              <a:tblGrid>
                <a:gridCol w="1251005"/>
                <a:gridCol w="1188314"/>
                <a:gridCol w="6552281"/>
              </a:tblGrid>
              <a:tr h="893586">
                <a:tc>
                  <a:txBody>
                    <a:bodyPr/>
                    <a:lstStyle/>
                    <a:p>
                      <a:r>
                        <a:rPr lang="en-US" dirty="0" smtClean="0"/>
                        <a:t>Sort Name</a:t>
                      </a:r>
                      <a:endParaRPr lang="en-US" dirty="0"/>
                    </a:p>
                  </a:txBody>
                  <a:tcPr/>
                </a:tc>
                <a:tc>
                  <a:txBody>
                    <a:bodyPr/>
                    <a:lstStyle/>
                    <a:p>
                      <a:r>
                        <a:rPr lang="en-US" dirty="0" smtClean="0"/>
                        <a:t>Stable/</a:t>
                      </a:r>
                      <a:br>
                        <a:rPr lang="en-US" dirty="0" smtClean="0"/>
                      </a:br>
                      <a:r>
                        <a:rPr lang="en-US" dirty="0" smtClean="0"/>
                        <a:t>Non-stable</a:t>
                      </a:r>
                      <a:endParaRPr lang="en-US" dirty="0"/>
                    </a:p>
                  </a:txBody>
                  <a:tcPr/>
                </a:tc>
                <a:tc>
                  <a:txBody>
                    <a:bodyPr/>
                    <a:lstStyle/>
                    <a:p>
                      <a:r>
                        <a:rPr lang="en-US" dirty="0" smtClean="0"/>
                        <a:t>Notes</a:t>
                      </a:r>
                      <a:endParaRPr lang="en-US" dirty="0"/>
                    </a:p>
                  </a:txBody>
                  <a:tcPr/>
                </a:tc>
              </a:tr>
              <a:tr h="625510">
                <a:tc>
                  <a:txBody>
                    <a:bodyPr/>
                    <a:lstStyle/>
                    <a:p>
                      <a:r>
                        <a:rPr lang="en-US" sz="1800" dirty="0" smtClean="0"/>
                        <a:t>Selection Sort</a:t>
                      </a:r>
                      <a:endParaRPr lang="en-US" sz="1800" dirty="0"/>
                    </a:p>
                  </a:txBody>
                  <a:tcPr/>
                </a:tc>
                <a:tc>
                  <a:txBody>
                    <a:bodyPr/>
                    <a:lstStyle/>
                    <a:p>
                      <a:r>
                        <a:rPr lang="en-US" smtClean="0"/>
                        <a:t>Unstable</a:t>
                      </a:r>
                      <a:endParaRPr lang="en-US" dirty="0"/>
                    </a:p>
                  </a:txBody>
                  <a:tcPr/>
                </a:tc>
                <a:tc>
                  <a:txBody>
                    <a:bodyPr/>
                    <a:lstStyle/>
                    <a:p>
                      <a:r>
                        <a:rPr lang="en-US" sz="1500" dirty="0" smtClean="0"/>
                        <a:t>Always O(n</a:t>
                      </a:r>
                      <a:r>
                        <a:rPr lang="en-US" sz="1500" b="1" baseline="30000" dirty="0" smtClean="0"/>
                        <a:t>2</a:t>
                      </a:r>
                      <a:r>
                        <a:rPr lang="en-US" sz="1500" dirty="0" smtClean="0"/>
                        <a:t>), but</a:t>
                      </a:r>
                      <a:r>
                        <a:rPr lang="en-US" sz="1500" baseline="0" dirty="0" smtClean="0"/>
                        <a:t> simple to implement. </a:t>
                      </a:r>
                      <a:r>
                        <a:rPr lang="en-US" sz="1500" dirty="0" smtClean="0"/>
                        <a:t>Can</a:t>
                      </a:r>
                      <a:r>
                        <a:rPr lang="en-US" sz="1500" baseline="0" dirty="0" smtClean="0"/>
                        <a:t> be used with linked lists. </a:t>
                      </a:r>
                      <a:r>
                        <a:rPr lang="en-US" sz="1500" dirty="0" smtClean="0"/>
                        <a:t> Minimizes</a:t>
                      </a:r>
                      <a:r>
                        <a:rPr lang="en-US" sz="1500" baseline="0" dirty="0" smtClean="0"/>
                        <a:t> the number of item-swaps (important if swaps are slow)</a:t>
                      </a:r>
                      <a:endParaRPr lang="en-US" sz="1500" dirty="0"/>
                    </a:p>
                  </a:txBody>
                  <a:tcPr/>
                </a:tc>
              </a:tr>
              <a:tr h="625510">
                <a:tc>
                  <a:txBody>
                    <a:bodyPr/>
                    <a:lstStyle/>
                    <a:p>
                      <a:r>
                        <a:rPr lang="en-US" sz="1800" dirty="0" smtClean="0"/>
                        <a:t>Insertion Sort</a:t>
                      </a:r>
                      <a:endParaRPr lang="en-US" sz="1800" dirty="0"/>
                    </a:p>
                  </a:txBody>
                  <a:tcPr/>
                </a:tc>
                <a:tc>
                  <a:txBody>
                    <a:bodyPr/>
                    <a:lstStyle/>
                    <a:p>
                      <a:r>
                        <a:rPr lang="en-US" dirty="0" smtClean="0"/>
                        <a:t>Stable</a:t>
                      </a:r>
                      <a:endParaRPr lang="en-US" dirty="0"/>
                    </a:p>
                  </a:txBody>
                  <a:tcPr/>
                </a:tc>
                <a:tc>
                  <a:txBody>
                    <a:bodyPr/>
                    <a:lstStyle/>
                    <a:p>
                      <a:r>
                        <a:rPr lang="en-US" sz="1600" dirty="0" smtClean="0"/>
                        <a:t>O(n) for already or nearly-ordered arrays.</a:t>
                      </a:r>
                      <a:r>
                        <a:rPr lang="en-US" sz="1600" baseline="0" dirty="0" smtClean="0"/>
                        <a:t> </a:t>
                      </a:r>
                      <a:r>
                        <a:rPr lang="en-US" sz="1600" dirty="0" smtClean="0"/>
                        <a:t>O(n</a:t>
                      </a:r>
                      <a:r>
                        <a:rPr lang="en-US" sz="1600" b="1" baseline="30000" dirty="0" smtClean="0"/>
                        <a:t>2</a:t>
                      </a:r>
                      <a:r>
                        <a:rPr lang="en-US" sz="1600" dirty="0" smtClean="0"/>
                        <a:t>) otherwise. Can</a:t>
                      </a:r>
                      <a:r>
                        <a:rPr lang="en-US" sz="1600" baseline="0" dirty="0" smtClean="0"/>
                        <a:t> be used with linked lists. </a:t>
                      </a:r>
                      <a:r>
                        <a:rPr lang="en-US" sz="1600" dirty="0" smtClean="0"/>
                        <a:t>Easy to implement.  </a:t>
                      </a:r>
                      <a:endParaRPr lang="en-US" sz="1600" dirty="0"/>
                    </a:p>
                  </a:txBody>
                  <a:tcPr/>
                </a:tc>
              </a:tr>
              <a:tr h="804227">
                <a:tc>
                  <a:txBody>
                    <a:bodyPr/>
                    <a:lstStyle/>
                    <a:p>
                      <a:r>
                        <a:rPr lang="en-US" sz="1800" dirty="0" smtClean="0"/>
                        <a:t>Bubble Sort</a:t>
                      </a:r>
                      <a:endParaRPr lang="en-US" sz="1800" dirty="0"/>
                    </a:p>
                  </a:txBody>
                  <a:tcPr/>
                </a:tc>
                <a:tc>
                  <a:txBody>
                    <a:bodyPr/>
                    <a:lstStyle/>
                    <a:p>
                      <a:r>
                        <a:rPr lang="en-US" dirty="0" smtClean="0"/>
                        <a:t>Stable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O(n) for already or nearly-ordered arrays</a:t>
                      </a:r>
                      <a:r>
                        <a:rPr lang="en-US" sz="1600" baseline="0" dirty="0" smtClean="0"/>
                        <a:t> (with a good implementation)</a:t>
                      </a:r>
                      <a:r>
                        <a:rPr lang="en-US" sz="1600" dirty="0" smtClean="0"/>
                        <a:t>.</a:t>
                      </a:r>
                      <a:r>
                        <a:rPr lang="en-US" sz="1600" baseline="0" dirty="0" smtClean="0"/>
                        <a:t> </a:t>
                      </a:r>
                      <a:r>
                        <a:rPr lang="en-US" sz="1600" dirty="0" smtClean="0"/>
                        <a:t>O(n</a:t>
                      </a:r>
                      <a:r>
                        <a:rPr lang="en-US" sz="1600" b="1" baseline="30000" dirty="0" smtClean="0"/>
                        <a:t>2</a:t>
                      </a:r>
                      <a:r>
                        <a:rPr lang="en-US" sz="1600" dirty="0" smtClean="0"/>
                        <a:t>) otherwise. Can</a:t>
                      </a:r>
                      <a:r>
                        <a:rPr lang="en-US" sz="1600" baseline="0" dirty="0" smtClean="0"/>
                        <a:t> be used with linked lists. </a:t>
                      </a:r>
                      <a:r>
                        <a:rPr lang="en-US" sz="1600" dirty="0" smtClean="0"/>
                        <a:t>Easy to implement.  Rarely</a:t>
                      </a:r>
                      <a:r>
                        <a:rPr lang="en-US" sz="1600" baseline="0" dirty="0" smtClean="0"/>
                        <a:t> a good answer on an interview!</a:t>
                      </a:r>
                      <a:endParaRPr lang="en-US" sz="1600" dirty="0" smtClean="0"/>
                    </a:p>
                  </a:txBody>
                  <a:tcPr/>
                </a:tc>
              </a:tr>
              <a:tr h="563880">
                <a:tc>
                  <a:txBody>
                    <a:bodyPr/>
                    <a:lstStyle/>
                    <a:p>
                      <a:r>
                        <a:rPr lang="en-US" sz="1800" dirty="0" smtClean="0"/>
                        <a:t>Shell Sort</a:t>
                      </a:r>
                      <a:endParaRPr lang="en-US" sz="1800" dirty="0"/>
                    </a:p>
                  </a:txBody>
                  <a:tcPr/>
                </a:tc>
                <a:tc>
                  <a:txBody>
                    <a:bodyPr/>
                    <a:lstStyle/>
                    <a:p>
                      <a:r>
                        <a:rPr lang="en-US" dirty="0" smtClean="0"/>
                        <a:t>Unstable</a:t>
                      </a:r>
                      <a:endParaRPr lang="en-US" dirty="0"/>
                    </a:p>
                  </a:txBody>
                  <a:tcPr/>
                </a:tc>
                <a:tc>
                  <a:txBody>
                    <a:bodyPr/>
                    <a:lstStyle/>
                    <a:p>
                      <a:r>
                        <a:rPr lang="en-US" sz="1600" dirty="0" smtClean="0"/>
                        <a:t>O(n</a:t>
                      </a:r>
                      <a:r>
                        <a:rPr lang="en-US" sz="1600" baseline="30000" dirty="0" smtClean="0"/>
                        <a:t>1.25</a:t>
                      </a:r>
                      <a:r>
                        <a:rPr lang="en-US" sz="1600" dirty="0" smtClean="0"/>
                        <a:t>) approx. </a:t>
                      </a:r>
                      <a:r>
                        <a:rPr lang="en-US" sz="1600" baseline="0" smtClean="0"/>
                        <a:t>OK for </a:t>
                      </a:r>
                      <a:r>
                        <a:rPr lang="en-US" sz="1600" baseline="0" dirty="0" smtClean="0"/>
                        <a:t>linked lists. Used in some embedded systems (</a:t>
                      </a:r>
                      <a:r>
                        <a:rPr lang="en-US" sz="1600" baseline="0" dirty="0" err="1" smtClean="0"/>
                        <a:t>eg</a:t>
                      </a:r>
                      <a:r>
                        <a:rPr lang="en-US" sz="1600" baseline="0" dirty="0" smtClean="0"/>
                        <a:t>, in a car) instead of quicksort due to fixed RAM usage.</a:t>
                      </a:r>
                      <a:endParaRPr lang="en-US" dirty="0"/>
                    </a:p>
                  </a:txBody>
                  <a:tcPr/>
                </a:tc>
              </a:tr>
              <a:tr h="831531">
                <a:tc>
                  <a:txBody>
                    <a:bodyPr/>
                    <a:lstStyle/>
                    <a:p>
                      <a:r>
                        <a:rPr lang="en-US" sz="1800" dirty="0" smtClean="0"/>
                        <a:t>Quick Sort</a:t>
                      </a:r>
                      <a:endParaRPr lang="en-US" sz="1800" dirty="0"/>
                    </a:p>
                  </a:txBody>
                  <a:tcPr/>
                </a:tc>
                <a:tc>
                  <a:txBody>
                    <a:bodyPr/>
                    <a:lstStyle/>
                    <a:p>
                      <a:r>
                        <a:rPr lang="en-US" dirty="0" smtClean="0"/>
                        <a:t>Unstable</a:t>
                      </a:r>
                      <a:endParaRPr lang="en-US" dirty="0"/>
                    </a:p>
                  </a:txBody>
                  <a:tcPr/>
                </a:tc>
                <a:tc>
                  <a:txBody>
                    <a:bodyPr/>
                    <a:lstStyle/>
                    <a:p>
                      <a:r>
                        <a:rPr lang="en-US" sz="1500" dirty="0" smtClean="0"/>
                        <a:t>O(n log</a:t>
                      </a:r>
                      <a:r>
                        <a:rPr lang="en-US" sz="1500" baseline="-25000" dirty="0" smtClean="0"/>
                        <a:t>2</a:t>
                      </a:r>
                      <a:r>
                        <a:rPr lang="en-US" sz="1500" dirty="0" smtClean="0"/>
                        <a:t>n) average, O(n</a:t>
                      </a:r>
                      <a:r>
                        <a:rPr lang="en-US" sz="1500" b="1" baseline="30000" dirty="0" smtClean="0"/>
                        <a:t>2</a:t>
                      </a:r>
                      <a:r>
                        <a:rPr lang="en-US" sz="1500" dirty="0" smtClean="0"/>
                        <a:t>) for</a:t>
                      </a:r>
                      <a:r>
                        <a:rPr lang="en-US" sz="1500" baseline="0" dirty="0" smtClean="0"/>
                        <a:t> already/mostly/reverse ordered arrays or arrays with the same value repeated many times. Can be used with linked lists. Can be parallelized across multiple cores. Can require up O(n) slots of extra RAM (for recursion) in the worst case, O(</a:t>
                      </a:r>
                      <a:r>
                        <a:rPr lang="en-US" sz="1500" dirty="0" smtClean="0"/>
                        <a:t>log</a:t>
                      </a:r>
                      <a:r>
                        <a:rPr lang="en-US" sz="1500" baseline="-25000" dirty="0" smtClean="0"/>
                        <a:t>2</a:t>
                      </a:r>
                      <a:r>
                        <a:rPr lang="en-US" sz="1500" dirty="0" smtClean="0"/>
                        <a:t>n) avg</a:t>
                      </a:r>
                      <a:r>
                        <a:rPr lang="en-US" sz="1500" baseline="0" dirty="0" smtClean="0"/>
                        <a:t>. </a:t>
                      </a:r>
                      <a:endParaRPr lang="en-US" sz="1500" dirty="0"/>
                    </a:p>
                  </a:txBody>
                  <a:tcPr/>
                </a:tc>
              </a:tr>
              <a:tr h="1042516">
                <a:tc>
                  <a:txBody>
                    <a:bodyPr/>
                    <a:lstStyle/>
                    <a:p>
                      <a:r>
                        <a:rPr lang="en-US" sz="1800" dirty="0" smtClean="0"/>
                        <a:t>Merge</a:t>
                      </a:r>
                      <a:r>
                        <a:rPr lang="en-US" sz="1800" baseline="0" dirty="0" smtClean="0"/>
                        <a:t> Sort</a:t>
                      </a:r>
                      <a:endParaRPr lang="en-US" sz="1800" dirty="0"/>
                    </a:p>
                  </a:txBody>
                  <a:tcPr/>
                </a:tc>
                <a:tc>
                  <a:txBody>
                    <a:bodyPr/>
                    <a:lstStyle/>
                    <a:p>
                      <a:r>
                        <a:rPr lang="en-US" dirty="0" smtClean="0"/>
                        <a:t>Stable</a:t>
                      </a:r>
                      <a:endParaRPr lang="en-US" dirty="0"/>
                    </a:p>
                  </a:txBody>
                  <a:tcPr/>
                </a:tc>
                <a:tc>
                  <a:txBody>
                    <a:bodyPr/>
                    <a:lstStyle/>
                    <a:p>
                      <a:r>
                        <a:rPr lang="en-US" sz="1600" dirty="0" smtClean="0"/>
                        <a:t>O(n log</a:t>
                      </a:r>
                      <a:r>
                        <a:rPr lang="en-US" sz="1600" baseline="-25000" dirty="0" smtClean="0"/>
                        <a:t>2</a:t>
                      </a:r>
                      <a:r>
                        <a:rPr lang="en-US" sz="1600" dirty="0" smtClean="0"/>
                        <a:t>n) always. Used for sorting large amounts of</a:t>
                      </a:r>
                      <a:r>
                        <a:rPr lang="en-US" sz="1600" baseline="0" dirty="0" smtClean="0"/>
                        <a:t> data </a:t>
                      </a:r>
                      <a:r>
                        <a:rPr lang="en-US" sz="1600" dirty="0" smtClean="0"/>
                        <a:t>on disk (aka</a:t>
                      </a:r>
                      <a:r>
                        <a:rPr lang="en-US" sz="1600" baseline="0" dirty="0" smtClean="0"/>
                        <a:t> “external sorting”)</a:t>
                      </a:r>
                      <a:r>
                        <a:rPr lang="en-US" sz="1600" dirty="0" smtClean="0"/>
                        <a:t>.</a:t>
                      </a:r>
                      <a:r>
                        <a:rPr lang="en-US" sz="1600" baseline="0" dirty="0" smtClean="0"/>
                        <a:t> Can be used to sort</a:t>
                      </a:r>
                      <a:r>
                        <a:rPr lang="en-US" sz="1600" dirty="0" smtClean="0"/>
                        <a:t> linked lists. </a:t>
                      </a:r>
                      <a:r>
                        <a:rPr lang="en-US" sz="1600" baseline="0" dirty="0" smtClean="0"/>
                        <a:t>Can be parallelized across multiple cores. Downside: Requires n slots of extra memory/disk for merging – other sorts don’t need </a:t>
                      </a:r>
                      <a:r>
                        <a:rPr lang="en-US" sz="1600" baseline="0" dirty="0" err="1" smtClean="0"/>
                        <a:t>xtra</a:t>
                      </a:r>
                      <a:r>
                        <a:rPr lang="en-US" sz="1600" baseline="0" dirty="0" smtClean="0"/>
                        <a:t> RAM.</a:t>
                      </a:r>
                      <a:endParaRPr lang="en-US" sz="1600" dirty="0"/>
                    </a:p>
                  </a:txBody>
                  <a:tcPr/>
                </a:tc>
              </a:tr>
              <a:tr h="526731">
                <a:tc>
                  <a:txBody>
                    <a:bodyPr/>
                    <a:lstStyle/>
                    <a:p>
                      <a:r>
                        <a:rPr lang="en-US" sz="1800" dirty="0" smtClean="0"/>
                        <a:t>Heap </a:t>
                      </a:r>
                      <a:r>
                        <a:rPr lang="en-US" sz="1800" baseline="0" dirty="0" smtClean="0"/>
                        <a:t>Sort</a:t>
                      </a:r>
                      <a:endParaRPr lang="en-US" sz="1800" dirty="0"/>
                    </a:p>
                  </a:txBody>
                  <a:tcPr/>
                </a:tc>
                <a:tc>
                  <a:txBody>
                    <a:bodyPr/>
                    <a:lstStyle/>
                    <a:p>
                      <a:r>
                        <a:rPr lang="en-US" dirty="0" smtClean="0"/>
                        <a:t>Unstable</a:t>
                      </a:r>
                      <a:endParaRPr lang="en-US" dirty="0"/>
                    </a:p>
                  </a:txBody>
                  <a:tcPr/>
                </a:tc>
                <a:tc>
                  <a:txBody>
                    <a:bodyPr/>
                    <a:lstStyle/>
                    <a:p>
                      <a:r>
                        <a:rPr lang="en-US" sz="1600" dirty="0" smtClean="0"/>
                        <a:t>O(n log</a:t>
                      </a:r>
                      <a:r>
                        <a:rPr lang="en-US" sz="1600" baseline="-25000" dirty="0" smtClean="0"/>
                        <a:t>2</a:t>
                      </a:r>
                      <a:r>
                        <a:rPr lang="en-US" sz="1600" dirty="0" smtClean="0"/>
                        <a:t>n) always. Sometimes used in low-RAM embedded systems because</a:t>
                      </a:r>
                      <a:r>
                        <a:rPr lang="en-US" sz="1600" baseline="0" dirty="0" smtClean="0"/>
                        <a:t> of its performance/low memory </a:t>
                      </a:r>
                      <a:r>
                        <a:rPr lang="en-US" sz="1600" baseline="0" dirty="0" err="1" smtClean="0"/>
                        <a:t>reqts</a:t>
                      </a:r>
                      <a:r>
                        <a:rPr lang="en-US" sz="1600" baseline="0" dirty="0" smtClean="0"/>
                        <a:t>.</a:t>
                      </a:r>
                      <a:endParaRPr lang="en-US" sz="1600" dirty="0"/>
                    </a:p>
                  </a:txBody>
                  <a:tcPr/>
                </a:tc>
              </a:tr>
            </a:tbl>
          </a:graphicData>
        </a:graphic>
      </p:graphicFrame>
    </p:spTree>
    <p:extLst>
      <p:ext uri="{BB962C8B-B14F-4D97-AF65-F5344CB8AC3E}">
        <p14:creationId xmlns:p14="http://schemas.microsoft.com/office/powerpoint/2010/main" val="1793195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4C70744-901E-468D-BE03-30980082B185}" type="slidenum">
              <a:rPr lang="en-US"/>
              <a:pPr/>
              <a:t>31</a:t>
            </a:fld>
            <a:endParaRPr lang="en-US"/>
          </a:p>
        </p:txBody>
      </p:sp>
      <p:sp>
        <p:nvSpPr>
          <p:cNvPr id="615426" name="Rectangle 2"/>
          <p:cNvSpPr>
            <a:spLocks noGrp="1" noChangeArrowheads="1"/>
          </p:cNvSpPr>
          <p:nvPr>
            <p:ph type="title"/>
          </p:nvPr>
        </p:nvSpPr>
        <p:spPr/>
        <p:txBody>
          <a:bodyPr/>
          <a:lstStyle/>
          <a:p>
            <a:r>
              <a:rPr lang="en-US"/>
              <a:t>Challenge Problems</a:t>
            </a:r>
          </a:p>
        </p:txBody>
      </p:sp>
      <p:sp>
        <p:nvSpPr>
          <p:cNvPr id="615428" name="Rectangle 4"/>
          <p:cNvSpPr>
            <a:spLocks noChangeArrowheads="1"/>
          </p:cNvSpPr>
          <p:nvPr/>
        </p:nvSpPr>
        <p:spPr bwMode="auto">
          <a:xfrm>
            <a:off x="706438" y="1524000"/>
            <a:ext cx="7523162" cy="3378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eriod"/>
            </a:pPr>
            <a:endParaRPr lang="en-US"/>
          </a:p>
          <a:p>
            <a:pPr marL="457200" indent="-457200">
              <a:buFontTx/>
              <a:buAutoNum type="arabicPeriod"/>
            </a:pPr>
            <a:r>
              <a:rPr lang="en-US"/>
              <a:t>Give an algorithm to efficiently determine which element occurs the largest number of times in the array.</a:t>
            </a:r>
          </a:p>
          <a:p>
            <a:pPr marL="457200" indent="-457200">
              <a:buFontTx/>
              <a:buAutoNum type="arabicPeriod"/>
            </a:pPr>
            <a:endParaRPr lang="en-US"/>
          </a:p>
          <a:p>
            <a:pPr marL="457200" indent="-457200">
              <a:buFontTx/>
              <a:buAutoNum type="arabicPeriod"/>
            </a:pPr>
            <a:r>
              <a:rPr lang="en-US"/>
              <a:t>What’s the best algorithm to sort 1,000,000 random numbers that are all between 1 and 5?</a:t>
            </a:r>
          </a:p>
          <a:p>
            <a:pPr marL="457200" indent="-457200">
              <a:buFontTx/>
              <a:buAutoNum type="arabicPeriod"/>
            </a:pPr>
            <a:endParaRPr lang="en-US"/>
          </a:p>
          <a:p>
            <a:pPr marL="457200" indent="-457200"/>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4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4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lide Number Placeholder 5"/>
          <p:cNvSpPr>
            <a:spLocks noGrp="1"/>
          </p:cNvSpPr>
          <p:nvPr>
            <p:ph type="sldNum" sz="quarter" idx="12"/>
          </p:nvPr>
        </p:nvSpPr>
        <p:spPr/>
        <p:txBody>
          <a:bodyPr/>
          <a:lstStyle/>
          <a:p>
            <a:fld id="{5392D39B-1EB0-4768-B6E6-7531262C04A9}" type="slidenum">
              <a:rPr lang="en-US"/>
              <a:pPr/>
              <a:t>32</a:t>
            </a:fld>
            <a:endParaRPr lang="en-US"/>
          </a:p>
        </p:txBody>
      </p:sp>
      <p:sp>
        <p:nvSpPr>
          <p:cNvPr id="556034" name="Rectangle 2"/>
          <p:cNvSpPr>
            <a:spLocks noGrp="1" noChangeArrowheads="1"/>
          </p:cNvSpPr>
          <p:nvPr>
            <p:ph type="title"/>
          </p:nvPr>
        </p:nvSpPr>
        <p:spPr/>
        <p:txBody>
          <a:bodyPr/>
          <a:lstStyle/>
          <a:p>
            <a:r>
              <a:rPr lang="en-US"/>
              <a:t>Trees</a:t>
            </a:r>
          </a:p>
        </p:txBody>
      </p:sp>
      <p:sp>
        <p:nvSpPr>
          <p:cNvPr id="556037" name="Text Box 5"/>
          <p:cNvSpPr txBox="1">
            <a:spLocks noChangeArrowheads="1"/>
          </p:cNvSpPr>
          <p:nvPr/>
        </p:nvSpPr>
        <p:spPr bwMode="auto">
          <a:xfrm>
            <a:off x="822325" y="960438"/>
            <a:ext cx="77311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 think that I shall never see a data structure as lovely as a tree.”   - Carey Nachenberg</a:t>
            </a:r>
          </a:p>
        </p:txBody>
      </p:sp>
      <p:sp>
        <p:nvSpPr>
          <p:cNvPr id="556039" name="Text Box 7"/>
          <p:cNvSpPr txBox="1">
            <a:spLocks noChangeArrowheads="1"/>
          </p:cNvSpPr>
          <p:nvPr/>
        </p:nvSpPr>
        <p:spPr bwMode="auto">
          <a:xfrm>
            <a:off x="398463" y="2179638"/>
            <a:ext cx="8101012"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A </a:t>
            </a:r>
            <a:r>
              <a:rPr lang="en-US">
                <a:solidFill>
                  <a:schemeClr val="accent2"/>
                </a:solidFill>
              </a:rPr>
              <a:t>Tree</a:t>
            </a:r>
            <a:r>
              <a:rPr lang="en-US"/>
              <a:t> is a special linked data structure that has many uses in Computer Science:</a:t>
            </a:r>
          </a:p>
        </p:txBody>
      </p:sp>
      <p:sp>
        <p:nvSpPr>
          <p:cNvPr id="556040" name="Text Box 8"/>
          <p:cNvSpPr txBox="1">
            <a:spLocks noChangeArrowheads="1"/>
          </p:cNvSpPr>
          <p:nvPr/>
        </p:nvSpPr>
        <p:spPr bwMode="auto">
          <a:xfrm>
            <a:off x="152400" y="3436938"/>
            <a:ext cx="5484813" cy="2647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t> </a:t>
            </a:r>
            <a:r>
              <a:rPr lang="en-US">
                <a:solidFill>
                  <a:srgbClr val="6600CC"/>
                </a:solidFill>
              </a:rPr>
              <a:t>To manipulate hierarchical data </a:t>
            </a:r>
          </a:p>
          <a:p>
            <a:pPr>
              <a:buFontTx/>
              <a:buChar char="•"/>
            </a:pPr>
            <a:r>
              <a:rPr lang="en-US">
                <a:solidFill>
                  <a:srgbClr val="6600CC"/>
                </a:solidFill>
              </a:rPr>
              <a:t> </a:t>
            </a:r>
            <a:r>
              <a:rPr lang="en-US">
                <a:solidFill>
                  <a:srgbClr val="006666"/>
                </a:solidFill>
              </a:rPr>
              <a:t>To make information easily </a:t>
            </a:r>
            <a:br>
              <a:rPr lang="en-US">
                <a:solidFill>
                  <a:srgbClr val="006666"/>
                </a:solidFill>
              </a:rPr>
            </a:br>
            <a:r>
              <a:rPr lang="en-US">
                <a:solidFill>
                  <a:srgbClr val="006666"/>
                </a:solidFill>
              </a:rPr>
              <a:t>   searchable</a:t>
            </a:r>
          </a:p>
          <a:p>
            <a:pPr>
              <a:buFontTx/>
              <a:buChar char="•"/>
            </a:pPr>
            <a:r>
              <a:rPr lang="en-US"/>
              <a:t> </a:t>
            </a:r>
            <a:r>
              <a:rPr lang="en-US">
                <a:solidFill>
                  <a:srgbClr val="6600CC"/>
                </a:solidFill>
              </a:rPr>
              <a:t>To manipulate sorted lists of data </a:t>
            </a:r>
          </a:p>
          <a:p>
            <a:pPr>
              <a:buFontTx/>
              <a:buChar char="•"/>
            </a:pPr>
            <a:r>
              <a:rPr lang="en-US">
                <a:solidFill>
                  <a:srgbClr val="006666"/>
                </a:solidFill>
              </a:rPr>
              <a:t> To simplify the evaluation of </a:t>
            </a:r>
            <a:br>
              <a:rPr lang="en-US">
                <a:solidFill>
                  <a:srgbClr val="006666"/>
                </a:solidFill>
              </a:rPr>
            </a:br>
            <a:r>
              <a:rPr lang="en-US">
                <a:solidFill>
                  <a:srgbClr val="006666"/>
                </a:solidFill>
              </a:rPr>
              <a:t>   expressions</a:t>
            </a:r>
          </a:p>
          <a:p>
            <a:pPr>
              <a:buFontTx/>
              <a:buChar char="•"/>
            </a:pPr>
            <a:r>
              <a:rPr lang="en-US"/>
              <a:t> </a:t>
            </a:r>
            <a:r>
              <a:rPr lang="en-US">
                <a:solidFill>
                  <a:srgbClr val="6600CC"/>
                </a:solidFill>
              </a:rPr>
              <a:t>To make decisions</a:t>
            </a:r>
          </a:p>
        </p:txBody>
      </p:sp>
      <p:grpSp>
        <p:nvGrpSpPr>
          <p:cNvPr id="556095" name="Group 63"/>
          <p:cNvGrpSpPr>
            <a:grpSpLocks/>
          </p:cNvGrpSpPr>
          <p:nvPr/>
        </p:nvGrpSpPr>
        <p:grpSpPr bwMode="auto">
          <a:xfrm>
            <a:off x="5465763" y="3352800"/>
            <a:ext cx="3373437" cy="3352800"/>
            <a:chOff x="3443" y="2112"/>
            <a:chExt cx="2125" cy="2112"/>
          </a:xfrm>
        </p:grpSpPr>
        <p:grpSp>
          <p:nvGrpSpPr>
            <p:cNvPr id="556043" name="Group 11"/>
            <p:cNvGrpSpPr>
              <a:grpSpLocks/>
            </p:cNvGrpSpPr>
            <p:nvPr/>
          </p:nvGrpSpPr>
          <p:grpSpPr bwMode="auto">
            <a:xfrm>
              <a:off x="3716" y="3093"/>
              <a:ext cx="499" cy="373"/>
              <a:chOff x="3511" y="3072"/>
              <a:chExt cx="729" cy="624"/>
            </a:xfrm>
          </p:grpSpPr>
          <p:sp>
            <p:nvSpPr>
              <p:cNvPr id="556044"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5"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6"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7"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48" name="Group 16"/>
            <p:cNvGrpSpPr>
              <a:grpSpLocks/>
            </p:cNvGrpSpPr>
            <p:nvPr/>
          </p:nvGrpSpPr>
          <p:grpSpPr bwMode="auto">
            <a:xfrm>
              <a:off x="4314" y="2459"/>
              <a:ext cx="499" cy="373"/>
              <a:chOff x="3511" y="3072"/>
              <a:chExt cx="729" cy="624"/>
            </a:xfrm>
          </p:grpSpPr>
          <p:sp>
            <p:nvSpPr>
              <p:cNvPr id="556049"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0"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1"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2"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53" name="Group 21"/>
            <p:cNvGrpSpPr>
              <a:grpSpLocks/>
            </p:cNvGrpSpPr>
            <p:nvPr/>
          </p:nvGrpSpPr>
          <p:grpSpPr bwMode="auto">
            <a:xfrm>
              <a:off x="4801" y="3093"/>
              <a:ext cx="498" cy="373"/>
              <a:chOff x="3511" y="3072"/>
              <a:chExt cx="729" cy="624"/>
            </a:xfrm>
          </p:grpSpPr>
          <p:sp>
            <p:nvSpPr>
              <p:cNvPr id="556054"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5"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6"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7"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58" name="Group 26"/>
            <p:cNvGrpSpPr>
              <a:grpSpLocks/>
            </p:cNvGrpSpPr>
            <p:nvPr/>
          </p:nvGrpSpPr>
          <p:grpSpPr bwMode="auto">
            <a:xfrm>
              <a:off x="3479" y="3802"/>
              <a:ext cx="499" cy="373"/>
              <a:chOff x="3511" y="3072"/>
              <a:chExt cx="729" cy="624"/>
            </a:xfrm>
          </p:grpSpPr>
          <p:sp>
            <p:nvSpPr>
              <p:cNvPr id="556059"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0"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1"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2"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63" name="Group 31"/>
            <p:cNvGrpSpPr>
              <a:grpSpLocks/>
            </p:cNvGrpSpPr>
            <p:nvPr/>
          </p:nvGrpSpPr>
          <p:grpSpPr bwMode="auto">
            <a:xfrm>
              <a:off x="4053" y="3801"/>
              <a:ext cx="498" cy="373"/>
              <a:chOff x="3511" y="3072"/>
              <a:chExt cx="729" cy="624"/>
            </a:xfrm>
          </p:grpSpPr>
          <p:sp>
            <p:nvSpPr>
              <p:cNvPr id="556064"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5"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6"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7"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68" name="Group 36"/>
            <p:cNvGrpSpPr>
              <a:grpSpLocks/>
            </p:cNvGrpSpPr>
            <p:nvPr/>
          </p:nvGrpSpPr>
          <p:grpSpPr bwMode="auto">
            <a:xfrm>
              <a:off x="4975" y="3802"/>
              <a:ext cx="499" cy="373"/>
              <a:chOff x="3511" y="3072"/>
              <a:chExt cx="729" cy="624"/>
            </a:xfrm>
          </p:grpSpPr>
          <p:sp>
            <p:nvSpPr>
              <p:cNvPr id="556069"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0"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1"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2"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6073" name="Line 41"/>
            <p:cNvSpPr>
              <a:spLocks noChangeShapeType="1"/>
            </p:cNvSpPr>
            <p:nvPr/>
          </p:nvSpPr>
          <p:spPr bwMode="auto">
            <a:xfrm flipH="1">
              <a:off x="4015" y="2758"/>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4" name="Line 42"/>
            <p:cNvSpPr>
              <a:spLocks noChangeShapeType="1"/>
            </p:cNvSpPr>
            <p:nvPr/>
          </p:nvSpPr>
          <p:spPr bwMode="auto">
            <a:xfrm>
              <a:off x="4682" y="2757"/>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5" name="Line 43"/>
            <p:cNvSpPr>
              <a:spLocks noChangeShapeType="1"/>
            </p:cNvSpPr>
            <p:nvPr/>
          </p:nvSpPr>
          <p:spPr bwMode="auto">
            <a:xfrm>
              <a:off x="5142" y="3424"/>
              <a:ext cx="177" cy="3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6" name="Line 44"/>
            <p:cNvSpPr>
              <a:spLocks noChangeShapeType="1"/>
            </p:cNvSpPr>
            <p:nvPr/>
          </p:nvSpPr>
          <p:spPr bwMode="auto">
            <a:xfrm flipH="1">
              <a:off x="3608" y="3392"/>
              <a:ext cx="295"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7" name="Line 45"/>
            <p:cNvSpPr>
              <a:spLocks noChangeShapeType="1"/>
            </p:cNvSpPr>
            <p:nvPr/>
          </p:nvSpPr>
          <p:spPr bwMode="auto">
            <a:xfrm>
              <a:off x="4060" y="3390"/>
              <a:ext cx="293"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81" name="Text Box 49"/>
            <p:cNvSpPr txBox="1">
              <a:spLocks noChangeArrowheads="1"/>
            </p:cNvSpPr>
            <p:nvPr/>
          </p:nvSpPr>
          <p:spPr bwMode="auto">
            <a:xfrm>
              <a:off x="3459" y="4070"/>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2" name="Text Box 50"/>
            <p:cNvSpPr txBox="1">
              <a:spLocks noChangeArrowheads="1"/>
            </p:cNvSpPr>
            <p:nvPr/>
          </p:nvSpPr>
          <p:spPr bwMode="auto">
            <a:xfrm>
              <a:off x="3699" y="4069"/>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3" name="Text Box 51"/>
            <p:cNvSpPr txBox="1">
              <a:spLocks noChangeArrowheads="1"/>
            </p:cNvSpPr>
            <p:nvPr/>
          </p:nvSpPr>
          <p:spPr bwMode="auto">
            <a:xfrm>
              <a:off x="4036" y="405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4" name="Text Box 52"/>
            <p:cNvSpPr txBox="1">
              <a:spLocks noChangeArrowheads="1"/>
            </p:cNvSpPr>
            <p:nvPr/>
          </p:nvSpPr>
          <p:spPr bwMode="auto">
            <a:xfrm>
              <a:off x="4276" y="405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5" name="Text Box 53"/>
            <p:cNvSpPr txBox="1">
              <a:spLocks noChangeArrowheads="1"/>
            </p:cNvSpPr>
            <p:nvPr/>
          </p:nvSpPr>
          <p:spPr bwMode="auto">
            <a:xfrm>
              <a:off x="4958" y="405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6" name="Text Box 54"/>
            <p:cNvSpPr txBox="1">
              <a:spLocks noChangeArrowheads="1"/>
            </p:cNvSpPr>
            <p:nvPr/>
          </p:nvSpPr>
          <p:spPr bwMode="auto">
            <a:xfrm>
              <a:off x="5198" y="405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7" name="Text Box 55"/>
            <p:cNvSpPr txBox="1">
              <a:spLocks noChangeArrowheads="1"/>
            </p:cNvSpPr>
            <p:nvPr/>
          </p:nvSpPr>
          <p:spPr bwMode="auto">
            <a:xfrm>
              <a:off x="4785" y="335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8" name="Text Box 56"/>
            <p:cNvSpPr txBox="1">
              <a:spLocks noChangeArrowheads="1"/>
            </p:cNvSpPr>
            <p:nvPr/>
          </p:nvSpPr>
          <p:spPr bwMode="auto">
            <a:xfrm>
              <a:off x="4280" y="2471"/>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56089" name="Text Box 57"/>
            <p:cNvSpPr txBox="1">
              <a:spLocks noChangeArrowheads="1"/>
            </p:cNvSpPr>
            <p:nvPr/>
          </p:nvSpPr>
          <p:spPr bwMode="auto">
            <a:xfrm>
              <a:off x="3704" y="3119"/>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56090" name="Text Box 58"/>
            <p:cNvSpPr txBox="1">
              <a:spLocks noChangeArrowheads="1"/>
            </p:cNvSpPr>
            <p:nvPr/>
          </p:nvSpPr>
          <p:spPr bwMode="auto">
            <a:xfrm>
              <a:off x="4739" y="3117"/>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56091" name="Text Box 59"/>
            <p:cNvSpPr txBox="1">
              <a:spLocks noChangeArrowheads="1"/>
            </p:cNvSpPr>
            <p:nvPr/>
          </p:nvSpPr>
          <p:spPr bwMode="auto">
            <a:xfrm>
              <a:off x="4928" y="3806"/>
              <a:ext cx="6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sp>
          <p:nvSpPr>
            <p:cNvPr id="556092" name="Text Box 60"/>
            <p:cNvSpPr txBox="1">
              <a:spLocks noChangeArrowheads="1"/>
            </p:cNvSpPr>
            <p:nvPr/>
          </p:nvSpPr>
          <p:spPr bwMode="auto">
            <a:xfrm>
              <a:off x="3443" y="3812"/>
              <a:ext cx="61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556093" name="Text Box 61"/>
            <p:cNvSpPr txBox="1">
              <a:spLocks noChangeArrowheads="1"/>
            </p:cNvSpPr>
            <p:nvPr/>
          </p:nvSpPr>
          <p:spPr bwMode="auto">
            <a:xfrm>
              <a:off x="4004" y="3806"/>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sp>
          <p:nvSpPr>
            <p:cNvPr id="556094" name="Text Box 62"/>
            <p:cNvSpPr txBox="1">
              <a:spLocks noChangeArrowheads="1"/>
            </p:cNvSpPr>
            <p:nvPr/>
          </p:nvSpPr>
          <p:spPr bwMode="auto">
            <a:xfrm>
              <a:off x="3936" y="2112"/>
              <a:ext cx="137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 Family Tree</a:t>
              </a:r>
            </a:p>
          </p:txBody>
        </p:sp>
      </p:grpSp>
      <p:sp>
        <p:nvSpPr>
          <p:cNvPr id="556097" name="Rectangle 65"/>
          <p:cNvSpPr>
            <a:spLocks noChangeArrowheads="1"/>
          </p:cNvSpPr>
          <p:nvPr/>
        </p:nvSpPr>
        <p:spPr bwMode="auto">
          <a:xfrm>
            <a:off x="5376863" y="3221038"/>
            <a:ext cx="3462337" cy="3636962"/>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6113" name="Group 81"/>
          <p:cNvGrpSpPr>
            <a:grpSpLocks/>
          </p:cNvGrpSpPr>
          <p:nvPr/>
        </p:nvGrpSpPr>
        <p:grpSpPr bwMode="auto">
          <a:xfrm>
            <a:off x="4800600" y="3400425"/>
            <a:ext cx="4267200" cy="3490913"/>
            <a:chOff x="3024" y="2142"/>
            <a:chExt cx="2688" cy="2199"/>
          </a:xfrm>
        </p:grpSpPr>
        <p:sp>
          <p:nvSpPr>
            <p:cNvPr id="556096" name="Rectangle 64"/>
            <p:cNvSpPr>
              <a:spLocks noChangeArrowheads="1"/>
            </p:cNvSpPr>
            <p:nvPr/>
          </p:nvSpPr>
          <p:spPr bwMode="auto">
            <a:xfrm>
              <a:off x="4221" y="2142"/>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Does the </a:t>
              </a:r>
              <a:br>
                <a:rPr lang="en-US" sz="1800"/>
              </a:br>
              <a:r>
                <a:rPr lang="en-US" sz="1800"/>
                <a:t>patient </a:t>
              </a:r>
              <a:br>
                <a:rPr lang="en-US" sz="1800"/>
              </a:br>
              <a:r>
                <a:rPr lang="en-US" sz="1800"/>
                <a:t>have a fever?</a:t>
              </a:r>
            </a:p>
          </p:txBody>
        </p:sp>
        <p:sp>
          <p:nvSpPr>
            <p:cNvPr id="556098" name="Rectangle 66"/>
            <p:cNvSpPr>
              <a:spLocks noChangeArrowheads="1"/>
            </p:cNvSpPr>
            <p:nvPr/>
          </p:nvSpPr>
          <p:spPr bwMode="auto">
            <a:xfrm>
              <a:off x="3552" y="2976"/>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Does he/she</a:t>
              </a:r>
              <a:br>
                <a:rPr lang="en-US" sz="1800"/>
              </a:br>
              <a:r>
                <a:rPr lang="en-US" sz="1800"/>
                <a:t>have spots on </a:t>
              </a:r>
            </a:p>
            <a:p>
              <a:pPr algn="ctr"/>
              <a:r>
                <a:rPr lang="en-US" sz="1800"/>
                <a:t>his/her face?</a:t>
              </a:r>
            </a:p>
          </p:txBody>
        </p:sp>
        <p:sp>
          <p:nvSpPr>
            <p:cNvPr id="556099" name="Rectangle 67"/>
            <p:cNvSpPr>
              <a:spLocks noChangeArrowheads="1"/>
            </p:cNvSpPr>
            <p:nvPr/>
          </p:nvSpPr>
          <p:spPr bwMode="auto">
            <a:xfrm>
              <a:off x="4704" y="2976"/>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Does he/she</a:t>
              </a:r>
              <a:br>
                <a:rPr lang="en-US" sz="1800"/>
              </a:br>
              <a:r>
                <a:rPr lang="en-US" sz="1800"/>
                <a:t>have a sore</a:t>
              </a:r>
              <a:br>
                <a:rPr lang="en-US" sz="1800"/>
              </a:br>
              <a:r>
                <a:rPr lang="en-US" sz="1800"/>
                <a:t>throat?</a:t>
              </a:r>
            </a:p>
          </p:txBody>
        </p:sp>
        <p:sp>
          <p:nvSpPr>
            <p:cNvPr id="556100" name="Rectangle 68"/>
            <p:cNvSpPr>
              <a:spLocks noChangeArrowheads="1"/>
            </p:cNvSpPr>
            <p:nvPr/>
          </p:nvSpPr>
          <p:spPr bwMode="auto">
            <a:xfrm>
              <a:off x="3024" y="3813"/>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Are the spots</a:t>
              </a:r>
              <a:br>
                <a:rPr lang="en-US" sz="1800"/>
              </a:br>
              <a:r>
                <a:rPr lang="en-US" sz="1800">
                  <a:solidFill>
                    <a:srgbClr val="FF3300"/>
                  </a:solidFill>
                </a:rPr>
                <a:t>crusty</a:t>
              </a:r>
              <a:r>
                <a:rPr lang="en-US" sz="1800"/>
                <a:t>?</a:t>
              </a:r>
            </a:p>
          </p:txBody>
        </p:sp>
        <p:sp>
          <p:nvSpPr>
            <p:cNvPr id="556102" name="Line 70"/>
            <p:cNvSpPr>
              <a:spLocks noChangeShapeType="1"/>
            </p:cNvSpPr>
            <p:nvPr/>
          </p:nvSpPr>
          <p:spPr bwMode="auto">
            <a:xfrm flipH="1">
              <a:off x="4224" y="2671"/>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3" name="Line 71"/>
            <p:cNvSpPr>
              <a:spLocks noChangeShapeType="1"/>
            </p:cNvSpPr>
            <p:nvPr/>
          </p:nvSpPr>
          <p:spPr bwMode="auto">
            <a:xfrm>
              <a:off x="4878" y="2667"/>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4" name="Line 72"/>
            <p:cNvSpPr>
              <a:spLocks noChangeShapeType="1"/>
            </p:cNvSpPr>
            <p:nvPr/>
          </p:nvSpPr>
          <p:spPr bwMode="auto">
            <a:xfrm flipH="1">
              <a:off x="3600" y="3505"/>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5" name="Text Box 73"/>
            <p:cNvSpPr txBox="1">
              <a:spLocks noChangeArrowheads="1"/>
            </p:cNvSpPr>
            <p:nvPr/>
          </p:nvSpPr>
          <p:spPr bwMode="auto">
            <a:xfrm>
              <a:off x="3989" y="2682"/>
              <a:ext cx="365"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accent2"/>
                  </a:solidFill>
                </a:rPr>
                <a:t>yes</a:t>
              </a:r>
            </a:p>
          </p:txBody>
        </p:sp>
        <p:sp>
          <p:nvSpPr>
            <p:cNvPr id="556106" name="Text Box 74"/>
            <p:cNvSpPr txBox="1">
              <a:spLocks noChangeArrowheads="1"/>
            </p:cNvSpPr>
            <p:nvPr/>
          </p:nvSpPr>
          <p:spPr bwMode="auto">
            <a:xfrm>
              <a:off x="5011" y="2688"/>
              <a:ext cx="284"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accent2"/>
                  </a:solidFill>
                </a:rPr>
                <a:t>no</a:t>
              </a:r>
            </a:p>
          </p:txBody>
        </p:sp>
        <p:sp>
          <p:nvSpPr>
            <p:cNvPr id="556107" name="Text Box 75"/>
            <p:cNvSpPr txBox="1">
              <a:spLocks noChangeArrowheads="1"/>
            </p:cNvSpPr>
            <p:nvPr/>
          </p:nvSpPr>
          <p:spPr bwMode="auto">
            <a:xfrm>
              <a:off x="3360" y="3522"/>
              <a:ext cx="365"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accent2"/>
                  </a:solidFill>
                </a:rPr>
                <a:t>yes</a:t>
              </a:r>
            </a:p>
          </p:txBody>
        </p:sp>
        <p:sp>
          <p:nvSpPr>
            <p:cNvPr id="556108" name="Line 76"/>
            <p:cNvSpPr>
              <a:spLocks noChangeShapeType="1"/>
            </p:cNvSpPr>
            <p:nvPr/>
          </p:nvSpPr>
          <p:spPr bwMode="auto">
            <a:xfrm>
              <a:off x="4175" y="3511"/>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9" name="Text Box 77"/>
            <p:cNvSpPr txBox="1">
              <a:spLocks noChangeArrowheads="1"/>
            </p:cNvSpPr>
            <p:nvPr/>
          </p:nvSpPr>
          <p:spPr bwMode="auto">
            <a:xfrm>
              <a:off x="4368" y="3624"/>
              <a:ext cx="365" cy="5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600"/>
                <a:t>…</a:t>
              </a:r>
            </a:p>
          </p:txBody>
        </p:sp>
        <p:sp>
          <p:nvSpPr>
            <p:cNvPr id="556110" name="Line 78"/>
            <p:cNvSpPr>
              <a:spLocks noChangeShapeType="1"/>
            </p:cNvSpPr>
            <p:nvPr/>
          </p:nvSpPr>
          <p:spPr bwMode="auto">
            <a:xfrm flipH="1">
              <a:off x="4752" y="3508"/>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11" name="Line 79"/>
            <p:cNvSpPr>
              <a:spLocks noChangeShapeType="1"/>
            </p:cNvSpPr>
            <p:nvPr/>
          </p:nvSpPr>
          <p:spPr bwMode="auto">
            <a:xfrm>
              <a:off x="5406" y="3504"/>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9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lide Number Placeholder 4"/>
          <p:cNvSpPr>
            <a:spLocks noGrp="1"/>
          </p:cNvSpPr>
          <p:nvPr>
            <p:ph type="sldNum" sz="quarter" idx="12"/>
          </p:nvPr>
        </p:nvSpPr>
        <p:spPr/>
        <p:txBody>
          <a:bodyPr/>
          <a:lstStyle/>
          <a:p>
            <a:fld id="{FBE26A4C-C1C5-4627-B6B0-457DD982F4CA}" type="slidenum">
              <a:rPr lang="en-US"/>
              <a:pPr/>
              <a:t>33</a:t>
            </a:fld>
            <a:endParaRPr lang="en-US"/>
          </a:p>
        </p:txBody>
      </p:sp>
      <p:sp>
        <p:nvSpPr>
          <p:cNvPr id="527362" name="Rectangle 2"/>
          <p:cNvSpPr>
            <a:spLocks noGrp="1" noChangeArrowheads="1"/>
          </p:cNvSpPr>
          <p:nvPr>
            <p:ph type="title"/>
          </p:nvPr>
        </p:nvSpPr>
        <p:spPr/>
        <p:txBody>
          <a:bodyPr/>
          <a:lstStyle/>
          <a:p>
            <a:r>
              <a:rPr lang="en-US"/>
              <a:t>Trees</a:t>
            </a:r>
          </a:p>
        </p:txBody>
      </p:sp>
      <p:sp>
        <p:nvSpPr>
          <p:cNvPr id="527364" name="Text Box 4"/>
          <p:cNvSpPr txBox="1">
            <a:spLocks noChangeArrowheads="1"/>
          </p:cNvSpPr>
          <p:nvPr/>
        </p:nvSpPr>
        <p:spPr bwMode="auto">
          <a:xfrm>
            <a:off x="1930400" y="838200"/>
            <a:ext cx="49133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cs typeface="Courier New" pitchFamily="49" charset="0"/>
              </a:rPr>
              <a:t>What do we know about trees?</a:t>
            </a:r>
            <a:r>
              <a:rPr lang="en-US"/>
              <a:t> </a:t>
            </a:r>
          </a:p>
        </p:txBody>
      </p:sp>
      <p:grpSp>
        <p:nvGrpSpPr>
          <p:cNvPr id="527423" name="Group 63"/>
          <p:cNvGrpSpPr>
            <a:grpSpLocks/>
          </p:cNvGrpSpPr>
          <p:nvPr/>
        </p:nvGrpSpPr>
        <p:grpSpPr bwMode="auto">
          <a:xfrm>
            <a:off x="6400800" y="2211388"/>
            <a:ext cx="2135188" cy="1522412"/>
            <a:chOff x="4032" y="865"/>
            <a:chExt cx="1345" cy="959"/>
          </a:xfrm>
        </p:grpSpPr>
        <p:sp>
          <p:nvSpPr>
            <p:cNvPr id="527420" name="Oval 60"/>
            <p:cNvSpPr>
              <a:spLocks noChangeArrowheads="1"/>
            </p:cNvSpPr>
            <p:nvPr/>
          </p:nvSpPr>
          <p:spPr bwMode="auto">
            <a:xfrm>
              <a:off x="4032" y="960"/>
              <a:ext cx="1008" cy="864"/>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2" name="Text Box 62"/>
            <p:cNvSpPr txBox="1">
              <a:spLocks noChangeArrowheads="1"/>
            </p:cNvSpPr>
            <p:nvPr/>
          </p:nvSpPr>
          <p:spPr bwMode="auto">
            <a:xfrm>
              <a:off x="4841" y="865"/>
              <a:ext cx="53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root</a:t>
              </a:r>
            </a:p>
            <a:p>
              <a:pPr algn="ctr"/>
              <a:r>
                <a:rPr lang="en-US"/>
                <a:t>node</a:t>
              </a:r>
            </a:p>
          </p:txBody>
        </p:sp>
      </p:grpSp>
      <p:sp>
        <p:nvSpPr>
          <p:cNvPr id="527431" name="Text Box 71"/>
          <p:cNvSpPr txBox="1">
            <a:spLocks noChangeArrowheads="1"/>
          </p:cNvSpPr>
          <p:nvPr/>
        </p:nvSpPr>
        <p:spPr bwMode="auto">
          <a:xfrm>
            <a:off x="7686675" y="2703513"/>
            <a:ext cx="1052513"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an</a:t>
            </a:r>
          </a:p>
          <a:p>
            <a:pPr algn="ctr"/>
            <a:r>
              <a:rPr lang="en-US"/>
              <a:t>empty</a:t>
            </a:r>
          </a:p>
          <a:p>
            <a:pPr algn="ctr"/>
            <a:r>
              <a:rPr lang="en-US"/>
              <a:t>tree</a:t>
            </a:r>
          </a:p>
        </p:txBody>
      </p:sp>
      <p:sp>
        <p:nvSpPr>
          <p:cNvPr id="527479" name="Rectangle 119"/>
          <p:cNvSpPr>
            <a:spLocks noChangeArrowheads="1"/>
          </p:cNvSpPr>
          <p:nvPr/>
        </p:nvSpPr>
        <p:spPr bwMode="auto">
          <a:xfrm>
            <a:off x="225425" y="1295400"/>
            <a:ext cx="45720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eriod"/>
            </a:pPr>
            <a:r>
              <a:rPr lang="en-US" sz="2200"/>
              <a:t>Trees are made of </a:t>
            </a:r>
            <a:r>
              <a:rPr lang="en-US" sz="2200">
                <a:solidFill>
                  <a:schemeClr val="accent2"/>
                </a:solidFill>
              </a:rPr>
              <a:t>nodes (</a:t>
            </a:r>
            <a:r>
              <a:rPr lang="en-US" sz="2200">
                <a:solidFill>
                  <a:srgbClr val="A50021"/>
                </a:solidFill>
              </a:rPr>
              <a:t>just like linked list nodes</a:t>
            </a:r>
            <a:r>
              <a:rPr lang="en-US" sz="2200">
                <a:solidFill>
                  <a:schemeClr val="accent2"/>
                </a:solidFill>
              </a:rPr>
              <a:t>)</a:t>
            </a:r>
            <a:r>
              <a:rPr lang="en-US" sz="2200"/>
              <a:t>.</a:t>
            </a:r>
          </a:p>
        </p:txBody>
      </p:sp>
      <p:sp>
        <p:nvSpPr>
          <p:cNvPr id="527480" name="Rectangle 120"/>
          <p:cNvSpPr>
            <a:spLocks noChangeArrowheads="1"/>
          </p:cNvSpPr>
          <p:nvPr/>
        </p:nvSpPr>
        <p:spPr bwMode="auto">
          <a:xfrm>
            <a:off x="193675" y="2011363"/>
            <a:ext cx="4392613" cy="4270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r>
              <a:rPr lang="en-US" sz="2200"/>
              <a:t>2.  Every tree has a "</a:t>
            </a:r>
            <a:r>
              <a:rPr lang="en-US" sz="2200">
                <a:solidFill>
                  <a:schemeClr val="accent2"/>
                </a:solidFill>
              </a:rPr>
              <a:t>root</a:t>
            </a:r>
            <a:r>
              <a:rPr lang="en-US" sz="2200"/>
              <a:t>" node.</a:t>
            </a:r>
          </a:p>
        </p:txBody>
      </p:sp>
      <p:sp>
        <p:nvSpPr>
          <p:cNvPr id="527481" name="Rectangle 121"/>
          <p:cNvSpPr>
            <a:spLocks noChangeArrowheads="1"/>
          </p:cNvSpPr>
          <p:nvPr/>
        </p:nvSpPr>
        <p:spPr bwMode="auto">
          <a:xfrm>
            <a:off x="182563" y="2427288"/>
            <a:ext cx="479425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r>
              <a:rPr lang="en-US" sz="2200"/>
              <a:t>3.  The root node may have zero or more children nodes.</a:t>
            </a:r>
          </a:p>
        </p:txBody>
      </p:sp>
      <p:sp>
        <p:nvSpPr>
          <p:cNvPr id="527482" name="Text Box 122"/>
          <p:cNvSpPr txBox="1">
            <a:spLocks noChangeArrowheads="1"/>
          </p:cNvSpPr>
          <p:nvPr/>
        </p:nvSpPr>
        <p:spPr bwMode="auto">
          <a:xfrm>
            <a:off x="187325" y="3140075"/>
            <a:ext cx="4956175"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2200">
                <a:solidFill>
                  <a:schemeClr val="tx2"/>
                </a:solidFill>
                <a:latin typeface="Comic Sans MS" pitchFamily="66" charset="0"/>
              </a:rPr>
              <a:t>4.  Each of the children may have zero or more children nodes.</a:t>
            </a:r>
          </a:p>
        </p:txBody>
      </p:sp>
      <p:sp>
        <p:nvSpPr>
          <p:cNvPr id="527483" name="Rectangle 123"/>
          <p:cNvSpPr>
            <a:spLocks noChangeArrowheads="1"/>
          </p:cNvSpPr>
          <p:nvPr/>
        </p:nvSpPr>
        <p:spPr bwMode="auto">
          <a:xfrm>
            <a:off x="203200" y="3886200"/>
            <a:ext cx="4784725"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r>
              <a:rPr lang="en-US" sz="2200"/>
              <a:t>5. A tree with no nodes is called an empty tree.</a:t>
            </a:r>
          </a:p>
        </p:txBody>
      </p:sp>
      <p:sp>
        <p:nvSpPr>
          <p:cNvPr id="527484" name="Text Box 124"/>
          <p:cNvSpPr txBox="1">
            <a:spLocks noChangeArrowheads="1"/>
          </p:cNvSpPr>
          <p:nvPr/>
        </p:nvSpPr>
        <p:spPr bwMode="auto">
          <a:xfrm>
            <a:off x="152400" y="4619625"/>
            <a:ext cx="4908550" cy="14319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startAt="6"/>
            </a:pPr>
            <a:r>
              <a:rPr lang="en-US" sz="2200">
                <a:solidFill>
                  <a:schemeClr val="tx2"/>
                </a:solidFill>
                <a:latin typeface="Comic Sans MS" pitchFamily="66" charset="0"/>
              </a:rPr>
              <a:t>If you start at any node in the tree, and repeatedly move to the parent node, you will always arrive at the root.</a:t>
            </a:r>
          </a:p>
        </p:txBody>
      </p:sp>
      <p:grpSp>
        <p:nvGrpSpPr>
          <p:cNvPr id="527494" name="Group 134"/>
          <p:cNvGrpSpPr>
            <a:grpSpLocks/>
          </p:cNvGrpSpPr>
          <p:nvPr/>
        </p:nvGrpSpPr>
        <p:grpSpPr bwMode="auto">
          <a:xfrm>
            <a:off x="4959350" y="1274763"/>
            <a:ext cx="4184650" cy="4832350"/>
            <a:chOff x="3124" y="803"/>
            <a:chExt cx="2636" cy="3044"/>
          </a:xfrm>
        </p:grpSpPr>
        <p:grpSp>
          <p:nvGrpSpPr>
            <p:cNvPr id="527427" name="Group 67"/>
            <p:cNvGrpSpPr>
              <a:grpSpLocks/>
            </p:cNvGrpSpPr>
            <p:nvPr/>
          </p:nvGrpSpPr>
          <p:grpSpPr bwMode="auto">
            <a:xfrm>
              <a:off x="3152" y="803"/>
              <a:ext cx="2560" cy="3037"/>
              <a:chOff x="3152" y="323"/>
              <a:chExt cx="2560" cy="3037"/>
            </a:xfrm>
          </p:grpSpPr>
          <p:grpSp>
            <p:nvGrpSpPr>
              <p:cNvPr id="527389" name="Group 29"/>
              <p:cNvGrpSpPr>
                <a:grpSpLocks/>
              </p:cNvGrpSpPr>
              <p:nvPr/>
            </p:nvGrpSpPr>
            <p:grpSpPr bwMode="auto">
              <a:xfrm>
                <a:off x="3456" y="1968"/>
                <a:ext cx="640" cy="480"/>
                <a:chOff x="3511" y="3072"/>
                <a:chExt cx="729" cy="624"/>
              </a:xfrm>
            </p:grpSpPr>
            <p:sp>
              <p:nvSpPr>
                <p:cNvPr id="527381" name="Rectangle 2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82" name="Rectangle 2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83" name="Rectangle 2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84" name="Rectangle 2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90" name="Group 30"/>
              <p:cNvGrpSpPr>
                <a:grpSpLocks/>
              </p:cNvGrpSpPr>
              <p:nvPr/>
            </p:nvGrpSpPr>
            <p:grpSpPr bwMode="auto">
              <a:xfrm>
                <a:off x="4224" y="1152"/>
                <a:ext cx="640" cy="480"/>
                <a:chOff x="3511" y="3072"/>
                <a:chExt cx="729" cy="624"/>
              </a:xfrm>
            </p:grpSpPr>
            <p:sp>
              <p:nvSpPr>
                <p:cNvPr id="527391" name="Rectangle 3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2" name="Rectangle 3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3" name="Rectangle 3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4" name="Rectangle 3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95" name="Group 35"/>
              <p:cNvGrpSpPr>
                <a:grpSpLocks/>
              </p:cNvGrpSpPr>
              <p:nvPr/>
            </p:nvGrpSpPr>
            <p:grpSpPr bwMode="auto">
              <a:xfrm>
                <a:off x="4848" y="1968"/>
                <a:ext cx="640" cy="480"/>
                <a:chOff x="3511" y="3072"/>
                <a:chExt cx="729" cy="624"/>
              </a:xfrm>
            </p:grpSpPr>
            <p:sp>
              <p:nvSpPr>
                <p:cNvPr id="527396" name="Rectangle 3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7" name="Rectangle 3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8" name="Rectangle 3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9" name="Rectangle 3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00" name="Group 40"/>
              <p:cNvGrpSpPr>
                <a:grpSpLocks/>
              </p:cNvGrpSpPr>
              <p:nvPr/>
            </p:nvGrpSpPr>
            <p:grpSpPr bwMode="auto">
              <a:xfrm>
                <a:off x="3152" y="2880"/>
                <a:ext cx="640" cy="480"/>
                <a:chOff x="3511" y="3072"/>
                <a:chExt cx="729" cy="624"/>
              </a:xfrm>
            </p:grpSpPr>
            <p:sp>
              <p:nvSpPr>
                <p:cNvPr id="527401" name="Rectangle 4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2" name="Rectangle 4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3" name="Rectangle 4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4" name="Rectangle 4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05" name="Group 45"/>
              <p:cNvGrpSpPr>
                <a:grpSpLocks/>
              </p:cNvGrpSpPr>
              <p:nvPr/>
            </p:nvGrpSpPr>
            <p:grpSpPr bwMode="auto">
              <a:xfrm>
                <a:off x="3888" y="2879"/>
                <a:ext cx="640" cy="480"/>
                <a:chOff x="3511" y="3072"/>
                <a:chExt cx="729" cy="624"/>
              </a:xfrm>
            </p:grpSpPr>
            <p:sp>
              <p:nvSpPr>
                <p:cNvPr id="527406" name="Rectangle 4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7" name="Rectangle 4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8" name="Rectangle 4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9" name="Rectangle 4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10" name="Group 50"/>
              <p:cNvGrpSpPr>
                <a:grpSpLocks/>
              </p:cNvGrpSpPr>
              <p:nvPr/>
            </p:nvGrpSpPr>
            <p:grpSpPr bwMode="auto">
              <a:xfrm>
                <a:off x="5072" y="2880"/>
                <a:ext cx="640" cy="480"/>
                <a:chOff x="3511" y="3072"/>
                <a:chExt cx="729" cy="624"/>
              </a:xfrm>
            </p:grpSpPr>
            <p:sp>
              <p:nvSpPr>
                <p:cNvPr id="527411" name="Rectangle 5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2" name="Rectangle 5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3" name="Rectangle 5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4" name="Rectangle 5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7415" name="Line 55"/>
              <p:cNvSpPr>
                <a:spLocks noChangeShapeType="1"/>
              </p:cNvSpPr>
              <p:nvPr/>
            </p:nvSpPr>
            <p:spPr bwMode="auto">
              <a:xfrm flipH="1">
                <a:off x="3840" y="1536"/>
                <a:ext cx="528" cy="432"/>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6" name="Line 56"/>
              <p:cNvSpPr>
                <a:spLocks noChangeShapeType="1"/>
              </p:cNvSpPr>
              <p:nvPr/>
            </p:nvSpPr>
            <p:spPr bwMode="auto">
              <a:xfrm>
                <a:off x="4696" y="1535"/>
                <a:ext cx="437" cy="43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7" name="Line 57"/>
              <p:cNvSpPr>
                <a:spLocks noChangeShapeType="1"/>
              </p:cNvSpPr>
              <p:nvPr/>
            </p:nvSpPr>
            <p:spPr bwMode="auto">
              <a:xfrm>
                <a:off x="5286" y="2394"/>
                <a:ext cx="227" cy="490"/>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8" name="Line 58"/>
              <p:cNvSpPr>
                <a:spLocks noChangeShapeType="1"/>
              </p:cNvSpPr>
              <p:nvPr/>
            </p:nvSpPr>
            <p:spPr bwMode="auto">
              <a:xfrm flipH="1">
                <a:off x="3318" y="2352"/>
                <a:ext cx="378" cy="52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9" name="Line 59"/>
              <p:cNvSpPr>
                <a:spLocks noChangeShapeType="1"/>
              </p:cNvSpPr>
              <p:nvPr/>
            </p:nvSpPr>
            <p:spPr bwMode="auto">
              <a:xfrm>
                <a:off x="3897" y="2350"/>
                <a:ext cx="377" cy="52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4" name="Rectangle 64"/>
              <p:cNvSpPr>
                <a:spLocks noChangeArrowheads="1"/>
              </p:cNvSpPr>
              <p:nvPr/>
            </p:nvSpPr>
            <p:spPr bwMode="auto">
              <a:xfrm>
                <a:off x="4992" y="576"/>
                <a:ext cx="480" cy="14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5" name="Line 65"/>
              <p:cNvSpPr>
                <a:spLocks noChangeShapeType="1"/>
              </p:cNvSpPr>
              <p:nvPr/>
            </p:nvSpPr>
            <p:spPr bwMode="auto">
              <a:xfrm flipH="1">
                <a:off x="4541" y="672"/>
                <a:ext cx="547" cy="50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6" name="Rectangle 66"/>
              <p:cNvSpPr>
                <a:spLocks noChangeArrowheads="1"/>
              </p:cNvSpPr>
              <p:nvPr/>
            </p:nvSpPr>
            <p:spPr bwMode="auto">
              <a:xfrm>
                <a:off x="4793" y="323"/>
                <a:ext cx="8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root ptr</a:t>
                </a:r>
              </a:p>
            </p:txBody>
          </p:sp>
        </p:grpSp>
        <p:sp>
          <p:nvSpPr>
            <p:cNvPr id="527476" name="Line 116"/>
            <p:cNvSpPr>
              <a:spLocks noChangeShapeType="1"/>
            </p:cNvSpPr>
            <p:nvPr/>
          </p:nvSpPr>
          <p:spPr bwMode="auto">
            <a:xfrm flipH="1">
              <a:off x="4608" y="3552"/>
              <a:ext cx="24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86" name="Text Box 126"/>
            <p:cNvSpPr txBox="1">
              <a:spLocks noChangeArrowheads="1"/>
            </p:cNvSpPr>
            <p:nvPr/>
          </p:nvSpPr>
          <p:spPr bwMode="auto">
            <a:xfrm>
              <a:off x="4821" y="2752"/>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87" name="Text Box 127"/>
            <p:cNvSpPr txBox="1">
              <a:spLocks noChangeArrowheads="1"/>
            </p:cNvSpPr>
            <p:nvPr/>
          </p:nvSpPr>
          <p:spPr bwMode="auto">
            <a:xfrm>
              <a:off x="5031"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88" name="Text Box 128"/>
            <p:cNvSpPr txBox="1">
              <a:spLocks noChangeArrowheads="1"/>
            </p:cNvSpPr>
            <p:nvPr/>
          </p:nvSpPr>
          <p:spPr bwMode="auto">
            <a:xfrm>
              <a:off x="5346"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0" name="Text Box 130"/>
            <p:cNvSpPr txBox="1">
              <a:spLocks noChangeArrowheads="1"/>
            </p:cNvSpPr>
            <p:nvPr/>
          </p:nvSpPr>
          <p:spPr bwMode="auto">
            <a:xfrm>
              <a:off x="3853" y="3642"/>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1" name="Text Box 131"/>
            <p:cNvSpPr txBox="1">
              <a:spLocks noChangeArrowheads="1"/>
            </p:cNvSpPr>
            <p:nvPr/>
          </p:nvSpPr>
          <p:spPr bwMode="auto">
            <a:xfrm>
              <a:off x="4168" y="3642"/>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2" name="Text Box 132"/>
            <p:cNvSpPr txBox="1">
              <a:spLocks noChangeArrowheads="1"/>
            </p:cNvSpPr>
            <p:nvPr/>
          </p:nvSpPr>
          <p:spPr bwMode="auto">
            <a:xfrm>
              <a:off x="3124"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3" name="Text Box 133"/>
            <p:cNvSpPr txBox="1">
              <a:spLocks noChangeArrowheads="1"/>
            </p:cNvSpPr>
            <p:nvPr/>
          </p:nvSpPr>
          <p:spPr bwMode="auto">
            <a:xfrm>
              <a:off x="3439"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grpSp>
      <p:grpSp>
        <p:nvGrpSpPr>
          <p:cNvPr id="527433" name="Group 73"/>
          <p:cNvGrpSpPr>
            <a:grpSpLocks/>
          </p:cNvGrpSpPr>
          <p:nvPr/>
        </p:nvGrpSpPr>
        <p:grpSpPr bwMode="auto">
          <a:xfrm>
            <a:off x="4991100" y="1620838"/>
            <a:ext cx="4297363" cy="4795837"/>
            <a:chOff x="3149" y="1011"/>
            <a:chExt cx="2707" cy="3021"/>
          </a:xfrm>
        </p:grpSpPr>
        <p:grpSp>
          <p:nvGrpSpPr>
            <p:cNvPr id="527430" name="Group 70"/>
            <p:cNvGrpSpPr>
              <a:grpSpLocks/>
            </p:cNvGrpSpPr>
            <p:nvPr/>
          </p:nvGrpSpPr>
          <p:grpSpPr bwMode="auto">
            <a:xfrm>
              <a:off x="3149" y="1332"/>
              <a:ext cx="2707" cy="2700"/>
              <a:chOff x="3149" y="1332"/>
              <a:chExt cx="2707" cy="2700"/>
            </a:xfrm>
          </p:grpSpPr>
          <p:sp>
            <p:nvSpPr>
              <p:cNvPr id="527428" name="Rectangle 68"/>
              <p:cNvSpPr>
                <a:spLocks noChangeArrowheads="1"/>
              </p:cNvSpPr>
              <p:nvPr/>
            </p:nvSpPr>
            <p:spPr bwMode="auto">
              <a:xfrm>
                <a:off x="3149" y="1384"/>
                <a:ext cx="2707" cy="2648"/>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9" name="Line 69"/>
              <p:cNvSpPr>
                <a:spLocks noChangeShapeType="1"/>
              </p:cNvSpPr>
              <p:nvPr/>
            </p:nvSpPr>
            <p:spPr bwMode="auto">
              <a:xfrm>
                <a:off x="4780" y="1332"/>
                <a:ext cx="112" cy="10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7432" name="Text Box 72"/>
            <p:cNvSpPr txBox="1">
              <a:spLocks noChangeArrowheads="1"/>
            </p:cNvSpPr>
            <p:nvPr/>
          </p:nvSpPr>
          <p:spPr bwMode="auto">
            <a:xfrm>
              <a:off x="4998" y="1011"/>
              <a:ext cx="49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grpSp>
      <p:grpSp>
        <p:nvGrpSpPr>
          <p:cNvPr id="527504" name="Group 144"/>
          <p:cNvGrpSpPr>
            <a:grpSpLocks/>
          </p:cNvGrpSpPr>
          <p:nvPr/>
        </p:nvGrpSpPr>
        <p:grpSpPr bwMode="auto">
          <a:xfrm>
            <a:off x="4954588" y="1274763"/>
            <a:ext cx="4200525" cy="4848225"/>
            <a:chOff x="3121" y="803"/>
            <a:chExt cx="2646" cy="3054"/>
          </a:xfrm>
        </p:grpSpPr>
        <p:grpSp>
          <p:nvGrpSpPr>
            <p:cNvPr id="527503" name="Group 143"/>
            <p:cNvGrpSpPr>
              <a:grpSpLocks/>
            </p:cNvGrpSpPr>
            <p:nvPr/>
          </p:nvGrpSpPr>
          <p:grpSpPr bwMode="auto">
            <a:xfrm>
              <a:off x="3121" y="803"/>
              <a:ext cx="2646" cy="3054"/>
              <a:chOff x="3121" y="803"/>
              <a:chExt cx="2646" cy="3054"/>
            </a:xfrm>
          </p:grpSpPr>
          <p:grpSp>
            <p:nvGrpSpPr>
              <p:cNvPr id="527434" name="Group 74"/>
              <p:cNvGrpSpPr>
                <a:grpSpLocks/>
              </p:cNvGrpSpPr>
              <p:nvPr/>
            </p:nvGrpSpPr>
            <p:grpSpPr bwMode="auto">
              <a:xfrm>
                <a:off x="3147" y="803"/>
                <a:ext cx="2560" cy="3037"/>
                <a:chOff x="3152" y="323"/>
                <a:chExt cx="2560" cy="3037"/>
              </a:xfrm>
            </p:grpSpPr>
            <p:grpSp>
              <p:nvGrpSpPr>
                <p:cNvPr id="527435" name="Group 75"/>
                <p:cNvGrpSpPr>
                  <a:grpSpLocks/>
                </p:cNvGrpSpPr>
                <p:nvPr/>
              </p:nvGrpSpPr>
              <p:grpSpPr bwMode="auto">
                <a:xfrm>
                  <a:off x="3456" y="1968"/>
                  <a:ext cx="640" cy="480"/>
                  <a:chOff x="3511" y="3072"/>
                  <a:chExt cx="729" cy="624"/>
                </a:xfrm>
              </p:grpSpPr>
              <p:sp>
                <p:nvSpPr>
                  <p:cNvPr id="527436" name="Rectangle 7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37" name="Rectangle 7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38" name="Rectangle 7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39" name="Rectangle 7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40" name="Group 80"/>
                <p:cNvGrpSpPr>
                  <a:grpSpLocks/>
                </p:cNvGrpSpPr>
                <p:nvPr/>
              </p:nvGrpSpPr>
              <p:grpSpPr bwMode="auto">
                <a:xfrm>
                  <a:off x="4224" y="1152"/>
                  <a:ext cx="640" cy="480"/>
                  <a:chOff x="3511" y="3072"/>
                  <a:chExt cx="729" cy="624"/>
                </a:xfrm>
              </p:grpSpPr>
              <p:sp>
                <p:nvSpPr>
                  <p:cNvPr id="527441" name="Rectangle 8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42" name="Rectangle 8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43" name="Rectangle 8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44" name="Rectangle 8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45" name="Group 85"/>
                <p:cNvGrpSpPr>
                  <a:grpSpLocks/>
                </p:cNvGrpSpPr>
                <p:nvPr/>
              </p:nvGrpSpPr>
              <p:grpSpPr bwMode="auto">
                <a:xfrm>
                  <a:off x="4848" y="1968"/>
                  <a:ext cx="640" cy="480"/>
                  <a:chOff x="3511" y="3072"/>
                  <a:chExt cx="729" cy="624"/>
                </a:xfrm>
              </p:grpSpPr>
              <p:sp>
                <p:nvSpPr>
                  <p:cNvPr id="527446" name="Rectangle 8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47" name="Rectangle 8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48" name="Rectangle 8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49" name="Rectangle 8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50" name="Group 90"/>
                <p:cNvGrpSpPr>
                  <a:grpSpLocks/>
                </p:cNvGrpSpPr>
                <p:nvPr/>
              </p:nvGrpSpPr>
              <p:grpSpPr bwMode="auto">
                <a:xfrm>
                  <a:off x="3152" y="2880"/>
                  <a:ext cx="640" cy="480"/>
                  <a:chOff x="3511" y="3072"/>
                  <a:chExt cx="729" cy="624"/>
                </a:xfrm>
              </p:grpSpPr>
              <p:sp>
                <p:nvSpPr>
                  <p:cNvPr id="527451" name="Rectangle 9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52" name="Rectangle 9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53" name="Rectangle 9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54" name="Rectangle 9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55" name="Group 95"/>
                <p:cNvGrpSpPr>
                  <a:grpSpLocks/>
                </p:cNvGrpSpPr>
                <p:nvPr/>
              </p:nvGrpSpPr>
              <p:grpSpPr bwMode="auto">
                <a:xfrm>
                  <a:off x="3888" y="2879"/>
                  <a:ext cx="640" cy="480"/>
                  <a:chOff x="3511" y="3072"/>
                  <a:chExt cx="729" cy="624"/>
                </a:xfrm>
              </p:grpSpPr>
              <p:sp>
                <p:nvSpPr>
                  <p:cNvPr id="527456" name="Rectangle 9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57" name="Rectangle 9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58" name="Rectangle 9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59" name="Rectangle 9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460" name="Group 100"/>
                <p:cNvGrpSpPr>
                  <a:grpSpLocks/>
                </p:cNvGrpSpPr>
                <p:nvPr/>
              </p:nvGrpSpPr>
              <p:grpSpPr bwMode="auto">
                <a:xfrm>
                  <a:off x="5072" y="2880"/>
                  <a:ext cx="640" cy="480"/>
                  <a:chOff x="3511" y="3072"/>
                  <a:chExt cx="729" cy="624"/>
                </a:xfrm>
              </p:grpSpPr>
              <p:sp>
                <p:nvSpPr>
                  <p:cNvPr id="527461" name="Rectangle 10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2" name="Rectangle 10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3" name="Rectangle 10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4" name="Rectangle 10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7465" name="Line 105"/>
                <p:cNvSpPr>
                  <a:spLocks noChangeShapeType="1"/>
                </p:cNvSpPr>
                <p:nvPr/>
              </p:nvSpPr>
              <p:spPr bwMode="auto">
                <a:xfrm flipH="1">
                  <a:off x="3840" y="1536"/>
                  <a:ext cx="528" cy="432"/>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6" name="Line 106"/>
                <p:cNvSpPr>
                  <a:spLocks noChangeShapeType="1"/>
                </p:cNvSpPr>
                <p:nvPr/>
              </p:nvSpPr>
              <p:spPr bwMode="auto">
                <a:xfrm>
                  <a:off x="4696" y="1535"/>
                  <a:ext cx="437" cy="43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7" name="Line 107"/>
                <p:cNvSpPr>
                  <a:spLocks noChangeShapeType="1"/>
                </p:cNvSpPr>
                <p:nvPr/>
              </p:nvSpPr>
              <p:spPr bwMode="auto">
                <a:xfrm>
                  <a:off x="5286" y="2394"/>
                  <a:ext cx="227" cy="490"/>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8" name="Line 108"/>
                <p:cNvSpPr>
                  <a:spLocks noChangeShapeType="1"/>
                </p:cNvSpPr>
                <p:nvPr/>
              </p:nvSpPr>
              <p:spPr bwMode="auto">
                <a:xfrm flipH="1">
                  <a:off x="3318" y="2352"/>
                  <a:ext cx="378" cy="52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69" name="Line 109"/>
                <p:cNvSpPr>
                  <a:spLocks noChangeShapeType="1"/>
                </p:cNvSpPr>
                <p:nvPr/>
              </p:nvSpPr>
              <p:spPr bwMode="auto">
                <a:xfrm>
                  <a:off x="3897" y="2350"/>
                  <a:ext cx="377" cy="52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70" name="Rectangle 110"/>
                <p:cNvSpPr>
                  <a:spLocks noChangeArrowheads="1"/>
                </p:cNvSpPr>
                <p:nvPr/>
              </p:nvSpPr>
              <p:spPr bwMode="auto">
                <a:xfrm>
                  <a:off x="4992" y="576"/>
                  <a:ext cx="480" cy="14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71" name="Line 111"/>
                <p:cNvSpPr>
                  <a:spLocks noChangeShapeType="1"/>
                </p:cNvSpPr>
                <p:nvPr/>
              </p:nvSpPr>
              <p:spPr bwMode="auto">
                <a:xfrm flipH="1">
                  <a:off x="4541" y="672"/>
                  <a:ext cx="547" cy="50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72" name="Rectangle 112"/>
                <p:cNvSpPr>
                  <a:spLocks noChangeArrowheads="1"/>
                </p:cNvSpPr>
                <p:nvPr/>
              </p:nvSpPr>
              <p:spPr bwMode="auto">
                <a:xfrm>
                  <a:off x="4793" y="323"/>
                  <a:ext cx="8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root ptr</a:t>
                  </a:r>
                </a:p>
              </p:txBody>
            </p:sp>
          </p:grpSp>
          <p:sp>
            <p:nvSpPr>
              <p:cNvPr id="527473" name="Rectangle 113"/>
              <p:cNvSpPr>
                <a:spLocks noChangeArrowheads="1"/>
              </p:cNvSpPr>
              <p:nvPr/>
            </p:nvSpPr>
            <p:spPr bwMode="auto">
              <a:xfrm>
                <a:off x="4682" y="1235"/>
                <a:ext cx="144" cy="144"/>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74" name="Rectangle 114"/>
              <p:cNvSpPr>
                <a:spLocks noChangeArrowheads="1"/>
              </p:cNvSpPr>
              <p:nvPr/>
            </p:nvSpPr>
            <p:spPr bwMode="auto">
              <a:xfrm>
                <a:off x="4847" y="1393"/>
                <a:ext cx="144" cy="144"/>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96" name="Text Box 136"/>
              <p:cNvSpPr txBox="1">
                <a:spLocks noChangeArrowheads="1"/>
              </p:cNvSpPr>
              <p:nvPr/>
            </p:nvSpPr>
            <p:spPr bwMode="auto">
              <a:xfrm>
                <a:off x="3121" y="366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7" name="Text Box 137"/>
              <p:cNvSpPr txBox="1">
                <a:spLocks noChangeArrowheads="1"/>
              </p:cNvSpPr>
              <p:nvPr/>
            </p:nvSpPr>
            <p:spPr bwMode="auto">
              <a:xfrm>
                <a:off x="3429" y="3664"/>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8" name="Text Box 138"/>
              <p:cNvSpPr txBox="1">
                <a:spLocks noChangeArrowheads="1"/>
              </p:cNvSpPr>
              <p:nvPr/>
            </p:nvSpPr>
            <p:spPr bwMode="auto">
              <a:xfrm>
                <a:off x="3861" y="3649"/>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9" name="Text Box 139"/>
              <p:cNvSpPr txBox="1">
                <a:spLocks noChangeArrowheads="1"/>
              </p:cNvSpPr>
              <p:nvPr/>
            </p:nvSpPr>
            <p:spPr bwMode="auto">
              <a:xfrm>
                <a:off x="4169" y="3648"/>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500" name="Text Box 140"/>
              <p:cNvSpPr txBox="1">
                <a:spLocks noChangeArrowheads="1"/>
              </p:cNvSpPr>
              <p:nvPr/>
            </p:nvSpPr>
            <p:spPr bwMode="auto">
              <a:xfrm>
                <a:off x="5045" y="3649"/>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501" name="Text Box 141"/>
              <p:cNvSpPr txBox="1">
                <a:spLocks noChangeArrowheads="1"/>
              </p:cNvSpPr>
              <p:nvPr/>
            </p:nvSpPr>
            <p:spPr bwMode="auto">
              <a:xfrm>
                <a:off x="5353" y="3648"/>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grpSp>
        <p:sp>
          <p:nvSpPr>
            <p:cNvPr id="527502" name="Text Box 142"/>
            <p:cNvSpPr txBox="1">
              <a:spLocks noChangeArrowheads="1"/>
            </p:cNvSpPr>
            <p:nvPr/>
          </p:nvSpPr>
          <p:spPr bwMode="auto">
            <a:xfrm>
              <a:off x="4822" y="2749"/>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grpSp>
      <p:sp>
        <p:nvSpPr>
          <p:cNvPr id="527477" name="Line 117"/>
          <p:cNvSpPr>
            <a:spLocks noChangeShapeType="1"/>
          </p:cNvSpPr>
          <p:nvPr/>
        </p:nvSpPr>
        <p:spPr bwMode="auto">
          <a:xfrm flipH="1">
            <a:off x="6629400" y="4267200"/>
            <a:ext cx="381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78" name="Line 118"/>
          <p:cNvSpPr>
            <a:spLocks noChangeShapeType="1"/>
          </p:cNvSpPr>
          <p:nvPr/>
        </p:nvSpPr>
        <p:spPr bwMode="auto">
          <a:xfrm>
            <a:off x="6248400" y="2971800"/>
            <a:ext cx="381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505" name="Rectangle 145"/>
          <p:cNvSpPr>
            <a:spLocks noChangeArrowheads="1"/>
          </p:cNvSpPr>
          <p:nvPr/>
        </p:nvSpPr>
        <p:spPr bwMode="auto">
          <a:xfrm>
            <a:off x="7197725" y="5410200"/>
            <a:ext cx="803275" cy="12192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506" name="Line 146"/>
          <p:cNvSpPr>
            <a:spLocks noChangeShapeType="1"/>
          </p:cNvSpPr>
          <p:nvPr/>
        </p:nvSpPr>
        <p:spPr bwMode="auto">
          <a:xfrm flipH="1">
            <a:off x="7256463" y="5691188"/>
            <a:ext cx="381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507" name="Text Box 147"/>
          <p:cNvSpPr txBox="1">
            <a:spLocks noChangeArrowheads="1"/>
          </p:cNvSpPr>
          <p:nvPr/>
        </p:nvSpPr>
        <p:spPr bwMode="auto">
          <a:xfrm>
            <a:off x="157163" y="5976938"/>
            <a:ext cx="3941762"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7.  </a:t>
            </a:r>
            <a:r>
              <a:rPr lang="en-US" sz="2200">
                <a:cs typeface="Courier New" pitchFamily="49" charset="0"/>
              </a:rPr>
              <a:t>A node with </a:t>
            </a:r>
            <a:r>
              <a:rPr lang="en-US" sz="2200">
                <a:solidFill>
                  <a:schemeClr val="accent2"/>
                </a:solidFill>
                <a:cs typeface="Courier New" pitchFamily="49" charset="0"/>
              </a:rPr>
              <a:t>0 </a:t>
            </a:r>
            <a:r>
              <a:rPr lang="en-US" sz="2200">
                <a:cs typeface="Courier New" pitchFamily="49" charset="0"/>
              </a:rPr>
              <a:t>children is </a:t>
            </a:r>
            <a:br>
              <a:rPr lang="en-US" sz="2200">
                <a:cs typeface="Courier New" pitchFamily="49" charset="0"/>
              </a:rPr>
            </a:br>
            <a:r>
              <a:rPr lang="en-US" sz="2200">
                <a:cs typeface="Courier New" pitchFamily="49" charset="0"/>
              </a:rPr>
              <a:t>      called a leaf node.</a:t>
            </a:r>
          </a:p>
        </p:txBody>
      </p:sp>
      <p:grpSp>
        <p:nvGrpSpPr>
          <p:cNvPr id="527511" name="Group 151"/>
          <p:cNvGrpSpPr>
            <a:grpSpLocks/>
          </p:cNvGrpSpPr>
          <p:nvPr/>
        </p:nvGrpSpPr>
        <p:grpSpPr bwMode="auto">
          <a:xfrm>
            <a:off x="4659313" y="5105400"/>
            <a:ext cx="1970087" cy="1828800"/>
            <a:chOff x="2935" y="3216"/>
            <a:chExt cx="1241" cy="1152"/>
          </a:xfrm>
        </p:grpSpPr>
        <p:sp>
          <p:nvSpPr>
            <p:cNvPr id="527508" name="Oval 148"/>
            <p:cNvSpPr>
              <a:spLocks noChangeArrowheads="1"/>
            </p:cNvSpPr>
            <p:nvPr/>
          </p:nvSpPr>
          <p:spPr bwMode="auto">
            <a:xfrm>
              <a:off x="2935" y="3216"/>
              <a:ext cx="1008" cy="816"/>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510" name="Text Box 150"/>
            <p:cNvSpPr txBox="1">
              <a:spLocks noChangeArrowheads="1"/>
            </p:cNvSpPr>
            <p:nvPr/>
          </p:nvSpPr>
          <p:spPr bwMode="auto">
            <a:xfrm>
              <a:off x="3640" y="3850"/>
              <a:ext cx="53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leaf </a:t>
              </a:r>
            </a:p>
            <a:p>
              <a:r>
                <a:rPr lang="en-US"/>
                <a:t>node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73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74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527494"/>
                                        </p:tgtEl>
                                        <p:attrNameLst>
                                          <p:attrName>style.visibility</p:attrName>
                                        </p:attrNameLst>
                                      </p:cBhvr>
                                      <p:to>
                                        <p:strVal val="visible"/>
                                      </p:to>
                                    </p:set>
                                    <p:animEffect transition="in" filter="wipe(up)">
                                      <p:cBhvr>
                                        <p:cTn id="15" dur="500"/>
                                        <p:tgtEl>
                                          <p:spTgt spid="52749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2748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527423"/>
                                        </p:tgtEl>
                                        <p:attrNameLst>
                                          <p:attrName>style.visibility</p:attrName>
                                        </p:attrNameLst>
                                      </p:cBhvr>
                                      <p:to>
                                        <p:strVal val="visible"/>
                                      </p:to>
                                    </p:set>
                                  </p:childTnLst>
                                  <p:subTnLst>
                                    <p:set>
                                      <p:cBhvr override="childStyle">
                                        <p:cTn dur="1" fill="hold" display="0" masterRel="nextClick" afterEffect="1"/>
                                        <p:tgtEl>
                                          <p:spTgt spid="527423"/>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2748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2748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2748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527433"/>
                                        </p:tgtEl>
                                        <p:attrNameLst>
                                          <p:attrName>style.visibility</p:attrName>
                                        </p:attrNameLst>
                                      </p:cBhvr>
                                      <p:to>
                                        <p:strVal val="visible"/>
                                      </p:to>
                                    </p:set>
                                    <p:animEffect transition="in" filter="wipe(up)">
                                      <p:cBhvr>
                                        <p:cTn id="40" dur="500"/>
                                        <p:tgtEl>
                                          <p:spTgt spid="527433"/>
                                        </p:tgtEl>
                                      </p:cBhvr>
                                    </p:animEffec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27431"/>
                                        </p:tgtEl>
                                        <p:attrNameLst>
                                          <p:attrName>style.visibility</p:attrName>
                                        </p:attrNameLst>
                                      </p:cBhvr>
                                      <p:to>
                                        <p:strVal val="visible"/>
                                      </p:to>
                                    </p:set>
                                  </p:childTnLst>
                                  <p:subTnLst>
                                    <p:set>
                                      <p:cBhvr override="childStyle">
                                        <p:cTn dur="1" fill="hold" display="0" masterRel="nextClick" afterEffect="1"/>
                                        <p:tgtEl>
                                          <p:spTgt spid="527431"/>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2748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527504"/>
                                        </p:tgtEl>
                                        <p:attrNameLst>
                                          <p:attrName>style.visibility</p:attrName>
                                        </p:attrNameLst>
                                      </p:cBhvr>
                                      <p:to>
                                        <p:strVal val="visible"/>
                                      </p:to>
                                    </p:set>
                                    <p:animEffect transition="in" filter="wipe(up)">
                                      <p:cBhvr>
                                        <p:cTn id="52" dur="500"/>
                                        <p:tgtEl>
                                          <p:spTgt spid="52750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27506"/>
                                        </p:tgtEl>
                                        <p:attrNameLst>
                                          <p:attrName>style.visibility</p:attrName>
                                        </p:attrNameLst>
                                      </p:cBhvr>
                                      <p:to>
                                        <p:strVal val="visible"/>
                                      </p:to>
                                    </p:set>
                                  </p:childTnLst>
                                  <p:subTnLst>
                                    <p:set>
                                      <p:cBhvr override="childStyle">
                                        <p:cTn dur="1" fill="hold" display="0" masterRel="nextClick" afterEffect="1"/>
                                        <p:tgtEl>
                                          <p:spTgt spid="527506"/>
                                        </p:tgtEl>
                                        <p:attrNameLst>
                                          <p:attrName>style.visibility</p:attrName>
                                        </p:attrNameLst>
                                      </p:cBhvr>
                                      <p:to>
                                        <p:strVal val="hidden"/>
                                      </p:to>
                                    </p:set>
                                  </p:sub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27477"/>
                                        </p:tgtEl>
                                        <p:attrNameLst>
                                          <p:attrName>style.visibility</p:attrName>
                                        </p:attrNameLst>
                                      </p:cBhvr>
                                      <p:to>
                                        <p:strVal val="visible"/>
                                      </p:to>
                                    </p:set>
                                  </p:childTnLst>
                                  <p:subTnLst>
                                    <p:set>
                                      <p:cBhvr override="childStyle">
                                        <p:cTn dur="1" fill="hold" display="0" masterRel="nextClick" afterEffect="1"/>
                                        <p:tgtEl>
                                          <p:spTgt spid="527477"/>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527478"/>
                                        </p:tgtEl>
                                        <p:attrNameLst>
                                          <p:attrName>style.visibility</p:attrName>
                                        </p:attrNameLst>
                                      </p:cBhvr>
                                      <p:to>
                                        <p:strVal val="visible"/>
                                      </p:to>
                                    </p:set>
                                  </p:childTnLst>
                                  <p:subTnLst>
                                    <p:set>
                                      <p:cBhvr override="childStyle">
                                        <p:cTn dur="1" fill="hold" display="0" masterRel="nextClick" afterEffect="1"/>
                                        <p:tgtEl>
                                          <p:spTgt spid="527478"/>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2750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527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4" grpId="0" autoUpdateAnimBg="0"/>
      <p:bldP spid="527431" grpId="0" autoUpdateAnimBg="0"/>
      <p:bldP spid="527479" grpId="0" autoUpdateAnimBg="0"/>
      <p:bldP spid="527480" grpId="0" autoUpdateAnimBg="0"/>
      <p:bldP spid="527481" grpId="0" autoUpdateAnimBg="0"/>
      <p:bldP spid="527482" grpId="0" autoUpdateAnimBg="0"/>
      <p:bldP spid="527483" grpId="0" autoUpdateAnimBg="0"/>
      <p:bldP spid="527484" grpId="0" autoUpdateAnimBg="0"/>
      <p:bldP spid="527477" grpId="0" animBg="1"/>
      <p:bldP spid="527478" grpId="0" animBg="1"/>
      <p:bldP spid="527506" grpId="0" animBg="1"/>
      <p:bldP spid="52750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4"/>
          <p:cNvSpPr>
            <a:spLocks noGrp="1"/>
          </p:cNvSpPr>
          <p:nvPr>
            <p:ph type="sldNum" sz="quarter" idx="12"/>
          </p:nvPr>
        </p:nvSpPr>
        <p:spPr/>
        <p:txBody>
          <a:bodyPr/>
          <a:lstStyle/>
          <a:p>
            <a:fld id="{5996C55B-6831-4370-9CDA-2294E9084CDF}" type="slidenum">
              <a:rPr lang="en-US"/>
              <a:pPr/>
              <a:t>34</a:t>
            </a:fld>
            <a:endParaRPr lang="en-US"/>
          </a:p>
        </p:txBody>
      </p:sp>
      <p:sp>
        <p:nvSpPr>
          <p:cNvPr id="529410" name="Rectangle 2"/>
          <p:cNvSpPr>
            <a:spLocks noGrp="1" noChangeArrowheads="1"/>
          </p:cNvSpPr>
          <p:nvPr>
            <p:ph type="title"/>
          </p:nvPr>
        </p:nvSpPr>
        <p:spPr/>
        <p:txBody>
          <a:bodyPr/>
          <a:lstStyle/>
          <a:p>
            <a:r>
              <a:rPr lang="en-US"/>
              <a:t>Trees</a:t>
            </a:r>
          </a:p>
        </p:txBody>
      </p:sp>
      <p:sp>
        <p:nvSpPr>
          <p:cNvPr id="529411" name="Text Box 3"/>
          <p:cNvSpPr txBox="1">
            <a:spLocks noChangeArrowheads="1"/>
          </p:cNvSpPr>
          <p:nvPr/>
        </p:nvSpPr>
        <p:spPr bwMode="auto">
          <a:xfrm>
            <a:off x="669925" y="960438"/>
            <a:ext cx="73025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 tree node can have more than just two children:</a:t>
            </a:r>
          </a:p>
        </p:txBody>
      </p:sp>
      <p:sp>
        <p:nvSpPr>
          <p:cNvPr id="529412" name="Text Box 4"/>
          <p:cNvSpPr txBox="1">
            <a:spLocks noChangeArrowheads="1"/>
          </p:cNvSpPr>
          <p:nvPr/>
        </p:nvSpPr>
        <p:spPr bwMode="auto">
          <a:xfrm>
            <a:off x="381000" y="1524000"/>
            <a:ext cx="5511800" cy="1743075"/>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latin typeface="Courier New" pitchFamily="49" charset="0"/>
              </a:rPr>
              <a:t>struct node</a:t>
            </a:r>
          </a:p>
          <a:p>
            <a:r>
              <a:rPr lang="en-US" sz="1800" b="1">
                <a:latin typeface="Courier New" pitchFamily="49" charset="0"/>
              </a:rPr>
              <a:t>{</a:t>
            </a:r>
          </a:p>
          <a:p>
            <a:r>
              <a:rPr lang="en-US" sz="1800" b="1">
                <a:latin typeface="Courier New" pitchFamily="49" charset="0"/>
              </a:rPr>
              <a:t>  int value;  // node data</a:t>
            </a:r>
          </a:p>
          <a:p>
            <a:endParaRPr lang="en-US" sz="1800" b="1">
              <a:latin typeface="Courier New" pitchFamily="49" charset="0"/>
            </a:endParaRPr>
          </a:p>
          <a:p>
            <a:r>
              <a:rPr lang="en-US" sz="1800" b="1">
                <a:latin typeface="Courier New" pitchFamily="49" charset="0"/>
              </a:rPr>
              <a:t>  node *pChild1, *pChild2, *pChild3, …;</a:t>
            </a:r>
          </a:p>
          <a:p>
            <a:r>
              <a:rPr lang="en-US" sz="1800" b="1">
                <a:latin typeface="Courier New" pitchFamily="49" charset="0"/>
              </a:rPr>
              <a:t>};</a:t>
            </a:r>
          </a:p>
        </p:txBody>
      </p:sp>
      <p:sp>
        <p:nvSpPr>
          <p:cNvPr id="529413" name="Text Box 5"/>
          <p:cNvSpPr txBox="1">
            <a:spLocks noChangeArrowheads="1"/>
          </p:cNvSpPr>
          <p:nvPr/>
        </p:nvSpPr>
        <p:spPr bwMode="auto">
          <a:xfrm>
            <a:off x="911225" y="3505200"/>
            <a:ext cx="3736975" cy="1743075"/>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latin typeface="Courier New" pitchFamily="49" charset="0"/>
              </a:rPr>
              <a:t>struct node</a:t>
            </a:r>
          </a:p>
          <a:p>
            <a:r>
              <a:rPr lang="en-US" sz="1800" b="1">
                <a:latin typeface="Courier New" pitchFamily="49" charset="0"/>
              </a:rPr>
              <a:t>{</a:t>
            </a:r>
          </a:p>
          <a:p>
            <a:r>
              <a:rPr lang="en-US" sz="1800" b="1">
                <a:latin typeface="Courier New" pitchFamily="49" charset="0"/>
              </a:rPr>
              <a:t>  int value;  // node data</a:t>
            </a:r>
          </a:p>
          <a:p>
            <a:endParaRPr lang="en-US" sz="1800" b="1">
              <a:latin typeface="Courier New" pitchFamily="49" charset="0"/>
            </a:endParaRPr>
          </a:p>
          <a:p>
            <a:r>
              <a:rPr lang="en-US" sz="1800" b="1">
                <a:latin typeface="Courier New" pitchFamily="49" charset="0"/>
              </a:rPr>
              <a:t>  node *pChildren[26]; </a:t>
            </a:r>
          </a:p>
          <a:p>
            <a:r>
              <a:rPr lang="en-US" sz="1800" b="1">
                <a:latin typeface="Courier New" pitchFamily="49" charset="0"/>
              </a:rPr>
              <a:t>};</a:t>
            </a:r>
          </a:p>
        </p:txBody>
      </p:sp>
      <p:sp>
        <p:nvSpPr>
          <p:cNvPr id="529480" name="Rectangle 72"/>
          <p:cNvSpPr>
            <a:spLocks noChangeArrowheads="1"/>
          </p:cNvSpPr>
          <p:nvPr/>
        </p:nvSpPr>
        <p:spPr bwMode="auto">
          <a:xfrm>
            <a:off x="4211638" y="3260725"/>
            <a:ext cx="720725" cy="3365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54" name="Rectangle 46"/>
          <p:cNvSpPr>
            <a:spLocks noChangeArrowheads="1"/>
          </p:cNvSpPr>
          <p:nvPr/>
        </p:nvSpPr>
        <p:spPr bwMode="auto">
          <a:xfrm>
            <a:off x="5992813" y="3408363"/>
            <a:ext cx="228600" cy="2286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5" name="Rectangle 47"/>
          <p:cNvSpPr>
            <a:spLocks noChangeArrowheads="1"/>
          </p:cNvSpPr>
          <p:nvPr/>
        </p:nvSpPr>
        <p:spPr bwMode="auto">
          <a:xfrm>
            <a:off x="6254750" y="3659188"/>
            <a:ext cx="228600" cy="2286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9507" name="Group 99"/>
          <p:cNvGrpSpPr>
            <a:grpSpLocks/>
          </p:cNvGrpSpPr>
          <p:nvPr/>
        </p:nvGrpSpPr>
        <p:grpSpPr bwMode="auto">
          <a:xfrm>
            <a:off x="685800" y="2722563"/>
            <a:ext cx="8382000" cy="4211637"/>
            <a:chOff x="432" y="1715"/>
            <a:chExt cx="5280" cy="2653"/>
          </a:xfrm>
        </p:grpSpPr>
        <p:sp>
          <p:nvSpPr>
            <p:cNvPr id="529451" name="Rectangle 43"/>
            <p:cNvSpPr>
              <a:spLocks noChangeArrowheads="1"/>
            </p:cNvSpPr>
            <p:nvPr/>
          </p:nvSpPr>
          <p:spPr bwMode="auto">
            <a:xfrm>
              <a:off x="4080" y="1968"/>
              <a:ext cx="480" cy="14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2" name="Line 44"/>
            <p:cNvSpPr>
              <a:spLocks noChangeShapeType="1"/>
            </p:cNvSpPr>
            <p:nvPr/>
          </p:nvSpPr>
          <p:spPr bwMode="auto">
            <a:xfrm flipH="1">
              <a:off x="3629" y="2064"/>
              <a:ext cx="547" cy="50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3" name="Rectangle 45"/>
            <p:cNvSpPr>
              <a:spLocks noChangeArrowheads="1"/>
            </p:cNvSpPr>
            <p:nvPr/>
          </p:nvSpPr>
          <p:spPr bwMode="auto">
            <a:xfrm>
              <a:off x="3881" y="1715"/>
              <a:ext cx="8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root ptr</a:t>
              </a:r>
            </a:p>
          </p:txBody>
        </p:sp>
        <p:grpSp>
          <p:nvGrpSpPr>
            <p:cNvPr id="529461" name="Group 53"/>
            <p:cNvGrpSpPr>
              <a:grpSpLocks/>
            </p:cNvGrpSpPr>
            <p:nvPr/>
          </p:nvGrpSpPr>
          <p:grpSpPr bwMode="auto">
            <a:xfrm>
              <a:off x="3312" y="2544"/>
              <a:ext cx="1680" cy="576"/>
              <a:chOff x="3744" y="2784"/>
              <a:chExt cx="1271" cy="480"/>
            </a:xfrm>
          </p:grpSpPr>
          <p:sp>
            <p:nvSpPr>
              <p:cNvPr id="529422" name="Rectangle 14"/>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3" name="Rectangle 15"/>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4" name="Rectangle 16"/>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5" name="Rectangle 17"/>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6" name="Text Box 48"/>
              <p:cNvSpPr txBox="1">
                <a:spLocks noChangeArrowheads="1"/>
              </p:cNvSpPr>
              <p:nvPr/>
            </p:nvSpPr>
            <p:spPr bwMode="auto">
              <a:xfrm>
                <a:off x="4234" y="2799"/>
                <a:ext cx="17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29457" name="Rectangle 49"/>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8" name="Rectangle 50"/>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447" name="Line 39"/>
            <p:cNvSpPr>
              <a:spLocks noChangeShapeType="1"/>
            </p:cNvSpPr>
            <p:nvPr/>
          </p:nvSpPr>
          <p:spPr bwMode="auto">
            <a:xfrm>
              <a:off x="4383" y="3033"/>
              <a:ext cx="71" cy="5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6" name="Line 38"/>
            <p:cNvSpPr>
              <a:spLocks noChangeShapeType="1"/>
            </p:cNvSpPr>
            <p:nvPr/>
          </p:nvSpPr>
          <p:spPr bwMode="auto">
            <a:xfrm flipH="1">
              <a:off x="1607" y="3025"/>
              <a:ext cx="1909" cy="4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2" name="Text Box 54"/>
            <p:cNvSpPr txBox="1">
              <a:spLocks noChangeArrowheads="1"/>
            </p:cNvSpPr>
            <p:nvPr/>
          </p:nvSpPr>
          <p:spPr bwMode="auto">
            <a:xfrm>
              <a:off x="4517" y="289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grpSp>
          <p:nvGrpSpPr>
            <p:cNvPr id="529490" name="Group 82"/>
            <p:cNvGrpSpPr>
              <a:grpSpLocks/>
            </p:cNvGrpSpPr>
            <p:nvPr/>
          </p:nvGrpSpPr>
          <p:grpSpPr bwMode="auto">
            <a:xfrm>
              <a:off x="432" y="3504"/>
              <a:ext cx="1680" cy="589"/>
              <a:chOff x="2208" y="3504"/>
              <a:chExt cx="1680" cy="589"/>
            </a:xfrm>
          </p:grpSpPr>
          <p:grpSp>
            <p:nvGrpSpPr>
              <p:cNvPr id="529463" name="Group 55"/>
              <p:cNvGrpSpPr>
                <a:grpSpLocks/>
              </p:cNvGrpSpPr>
              <p:nvPr/>
            </p:nvGrpSpPr>
            <p:grpSpPr bwMode="auto">
              <a:xfrm>
                <a:off x="2208" y="3504"/>
                <a:ext cx="1680" cy="576"/>
                <a:chOff x="3744" y="2784"/>
                <a:chExt cx="1271" cy="480"/>
              </a:xfrm>
            </p:grpSpPr>
            <p:sp>
              <p:nvSpPr>
                <p:cNvPr id="529464" name="Rectangle 56"/>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5" name="Rectangle 57"/>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6" name="Rectangle 58"/>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7" name="Rectangle 59"/>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8" name="Text Box 60"/>
                <p:cNvSpPr txBox="1">
                  <a:spLocks noChangeArrowheads="1"/>
                </p:cNvSpPr>
                <p:nvPr/>
              </p:nvSpPr>
              <p:spPr bwMode="auto">
                <a:xfrm>
                  <a:off x="4234" y="2799"/>
                  <a:ext cx="17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9469" name="Rectangle 61"/>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0" name="Rectangle 62"/>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481" name="Rectangle 73"/>
              <p:cNvSpPr>
                <a:spLocks noChangeArrowheads="1"/>
              </p:cNvSpPr>
              <p:nvPr/>
            </p:nvSpPr>
            <p:spPr bwMode="auto">
              <a:xfrm>
                <a:off x="2215" y="388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2" name="Rectangle 74"/>
              <p:cNvSpPr>
                <a:spLocks noChangeArrowheads="1"/>
              </p:cNvSpPr>
              <p:nvPr/>
            </p:nvSpPr>
            <p:spPr bwMode="auto">
              <a:xfrm>
                <a:off x="2615" y="386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3" name="Rectangle 75"/>
              <p:cNvSpPr>
                <a:spLocks noChangeArrowheads="1"/>
              </p:cNvSpPr>
              <p:nvPr/>
            </p:nvSpPr>
            <p:spPr bwMode="auto">
              <a:xfrm>
                <a:off x="3016" y="3863"/>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4" name="Rectangle 76"/>
              <p:cNvSpPr>
                <a:spLocks noChangeArrowheads="1"/>
              </p:cNvSpPr>
              <p:nvPr/>
            </p:nvSpPr>
            <p:spPr bwMode="auto">
              <a:xfrm>
                <a:off x="3416" y="386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grpSp>
        <p:grpSp>
          <p:nvGrpSpPr>
            <p:cNvPr id="529491" name="Group 83"/>
            <p:cNvGrpSpPr>
              <a:grpSpLocks/>
            </p:cNvGrpSpPr>
            <p:nvPr/>
          </p:nvGrpSpPr>
          <p:grpSpPr bwMode="auto">
            <a:xfrm>
              <a:off x="4031" y="3500"/>
              <a:ext cx="1681" cy="577"/>
              <a:chOff x="3935" y="3500"/>
              <a:chExt cx="1681" cy="577"/>
            </a:xfrm>
          </p:grpSpPr>
          <p:grpSp>
            <p:nvGrpSpPr>
              <p:cNvPr id="529471" name="Group 63"/>
              <p:cNvGrpSpPr>
                <a:grpSpLocks/>
              </p:cNvGrpSpPr>
              <p:nvPr/>
            </p:nvGrpSpPr>
            <p:grpSpPr bwMode="auto">
              <a:xfrm>
                <a:off x="3936" y="3500"/>
                <a:ext cx="1680" cy="576"/>
                <a:chOff x="3744" y="2784"/>
                <a:chExt cx="1271" cy="480"/>
              </a:xfrm>
            </p:grpSpPr>
            <p:sp>
              <p:nvSpPr>
                <p:cNvPr id="529472" name="Rectangle 64"/>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3" name="Rectangle 65"/>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4" name="Rectangle 66"/>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5" name="Rectangle 67"/>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6" name="Text Box 68"/>
                <p:cNvSpPr txBox="1">
                  <a:spLocks noChangeArrowheads="1"/>
                </p:cNvSpPr>
                <p:nvPr/>
              </p:nvSpPr>
              <p:spPr bwMode="auto">
                <a:xfrm>
                  <a:off x="4234" y="2799"/>
                  <a:ext cx="242"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15</a:t>
                  </a:r>
                </a:p>
              </p:txBody>
            </p:sp>
            <p:sp>
              <p:nvSpPr>
                <p:cNvPr id="529477" name="Rectangle 69"/>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8" name="Rectangle 70"/>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485" name="Rectangle 77"/>
              <p:cNvSpPr>
                <a:spLocks noChangeArrowheads="1"/>
              </p:cNvSpPr>
              <p:nvPr/>
            </p:nvSpPr>
            <p:spPr bwMode="auto">
              <a:xfrm>
                <a:off x="3935" y="386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6" name="Rectangle 78"/>
              <p:cNvSpPr>
                <a:spLocks noChangeArrowheads="1"/>
              </p:cNvSpPr>
              <p:nvPr/>
            </p:nvSpPr>
            <p:spPr bwMode="auto">
              <a:xfrm>
                <a:off x="4335" y="3849"/>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7" name="Rectangle 79"/>
              <p:cNvSpPr>
                <a:spLocks noChangeArrowheads="1"/>
              </p:cNvSpPr>
              <p:nvPr/>
            </p:nvSpPr>
            <p:spPr bwMode="auto">
              <a:xfrm>
                <a:off x="4736" y="3847"/>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8" name="Rectangle 80"/>
              <p:cNvSpPr>
                <a:spLocks noChangeArrowheads="1"/>
              </p:cNvSpPr>
              <p:nvPr/>
            </p:nvSpPr>
            <p:spPr bwMode="auto">
              <a:xfrm>
                <a:off x="5136" y="384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grpSp>
        <p:grpSp>
          <p:nvGrpSpPr>
            <p:cNvPr id="529493" name="Group 85"/>
            <p:cNvGrpSpPr>
              <a:grpSpLocks/>
            </p:cNvGrpSpPr>
            <p:nvPr/>
          </p:nvGrpSpPr>
          <p:grpSpPr bwMode="auto">
            <a:xfrm>
              <a:off x="2208" y="3504"/>
              <a:ext cx="1680" cy="576"/>
              <a:chOff x="3744" y="2784"/>
              <a:chExt cx="1271" cy="480"/>
            </a:xfrm>
          </p:grpSpPr>
          <p:sp>
            <p:nvSpPr>
              <p:cNvPr id="529494" name="Rectangle 86"/>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5" name="Rectangle 87"/>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6" name="Rectangle 88"/>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7" name="Rectangle 89"/>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8" name="Text Box 90"/>
              <p:cNvSpPr txBox="1">
                <a:spLocks noChangeArrowheads="1"/>
              </p:cNvSpPr>
              <p:nvPr/>
            </p:nvSpPr>
            <p:spPr bwMode="auto">
              <a:xfrm>
                <a:off x="4234" y="2799"/>
                <a:ext cx="17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529499" name="Rectangle 91"/>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500" name="Rectangle 92"/>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501" name="Rectangle 93"/>
            <p:cNvSpPr>
              <a:spLocks noChangeArrowheads="1"/>
            </p:cNvSpPr>
            <p:nvPr/>
          </p:nvSpPr>
          <p:spPr bwMode="auto">
            <a:xfrm>
              <a:off x="2215" y="388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502" name="Rectangle 94"/>
            <p:cNvSpPr>
              <a:spLocks noChangeArrowheads="1"/>
            </p:cNvSpPr>
            <p:nvPr/>
          </p:nvSpPr>
          <p:spPr bwMode="auto">
            <a:xfrm>
              <a:off x="2615" y="386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503" name="Rectangle 95"/>
            <p:cNvSpPr>
              <a:spLocks noChangeArrowheads="1"/>
            </p:cNvSpPr>
            <p:nvPr/>
          </p:nvSpPr>
          <p:spPr bwMode="auto">
            <a:xfrm>
              <a:off x="3016" y="3863"/>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505" name="Line 97"/>
            <p:cNvSpPr>
              <a:spLocks noChangeShapeType="1"/>
            </p:cNvSpPr>
            <p:nvPr/>
          </p:nvSpPr>
          <p:spPr bwMode="auto">
            <a:xfrm flipH="1">
              <a:off x="3511" y="3002"/>
              <a:ext cx="438" cy="499"/>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506" name="Line 98"/>
            <p:cNvSpPr>
              <a:spLocks noChangeShapeType="1"/>
            </p:cNvSpPr>
            <p:nvPr/>
          </p:nvSpPr>
          <p:spPr bwMode="auto">
            <a:xfrm>
              <a:off x="3626" y="3988"/>
              <a:ext cx="378" cy="380"/>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94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94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529507"/>
                                        </p:tgtEl>
                                        <p:attrNameLst>
                                          <p:attrName>style.visibility</p:attrName>
                                        </p:attrNameLst>
                                      </p:cBhvr>
                                      <p:to>
                                        <p:strVal val="visible"/>
                                      </p:to>
                                    </p:set>
                                    <p:animEffect transition="in" filter="wipe(up)">
                                      <p:cBhvr>
                                        <p:cTn id="15" dur="500"/>
                                        <p:tgtEl>
                                          <p:spTgt spid="529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2" grpId="0" animBg="1" autoUpdateAnimBg="0"/>
      <p:bldP spid="52941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4"/>
          <p:cNvSpPr>
            <a:spLocks noGrp="1"/>
          </p:cNvSpPr>
          <p:nvPr>
            <p:ph type="sldNum" sz="quarter" idx="12"/>
          </p:nvPr>
        </p:nvSpPr>
        <p:spPr/>
        <p:txBody>
          <a:bodyPr/>
          <a:lstStyle/>
          <a:p>
            <a:fld id="{97FEAA4A-6E0F-4353-9D1D-D846816EF7FB}" type="slidenum">
              <a:rPr lang="en-US"/>
              <a:pPr/>
              <a:t>35</a:t>
            </a:fld>
            <a:endParaRPr lang="en-US"/>
          </a:p>
        </p:txBody>
      </p:sp>
      <p:sp>
        <p:nvSpPr>
          <p:cNvPr id="530434" name="Rectangle 2"/>
          <p:cNvSpPr>
            <a:spLocks noGrp="1" noChangeArrowheads="1"/>
          </p:cNvSpPr>
          <p:nvPr>
            <p:ph type="title"/>
          </p:nvPr>
        </p:nvSpPr>
        <p:spPr/>
        <p:txBody>
          <a:bodyPr/>
          <a:lstStyle/>
          <a:p>
            <a:r>
              <a:rPr lang="en-US"/>
              <a:t>Binary Trees</a:t>
            </a:r>
          </a:p>
        </p:txBody>
      </p:sp>
      <p:sp>
        <p:nvSpPr>
          <p:cNvPr id="530435" name="Text Box 3"/>
          <p:cNvSpPr txBox="1">
            <a:spLocks noChangeArrowheads="1"/>
          </p:cNvSpPr>
          <p:nvPr/>
        </p:nvSpPr>
        <p:spPr bwMode="auto">
          <a:xfrm>
            <a:off x="407988" y="914400"/>
            <a:ext cx="8355012"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A binary tree is a special form of tree. In a binary tree, every node has at most two children nodes:</a:t>
            </a:r>
          </a:p>
        </p:txBody>
      </p:sp>
      <p:sp>
        <p:nvSpPr>
          <p:cNvPr id="530436" name="Text Box 4"/>
          <p:cNvSpPr txBox="1">
            <a:spLocks noChangeArrowheads="1"/>
          </p:cNvSpPr>
          <p:nvPr/>
        </p:nvSpPr>
        <p:spPr bwMode="auto">
          <a:xfrm>
            <a:off x="2362200" y="1752600"/>
            <a:ext cx="43037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66"/>
                </a:solidFill>
                <a:cs typeface="Courier New" pitchFamily="49" charset="0"/>
              </a:rPr>
              <a:t>A left child and a right child.</a:t>
            </a:r>
            <a:endParaRPr lang="en-US">
              <a:solidFill>
                <a:srgbClr val="006666"/>
              </a:solidFill>
            </a:endParaRPr>
          </a:p>
        </p:txBody>
      </p:sp>
      <p:sp>
        <p:nvSpPr>
          <p:cNvPr id="530437" name="Text Box 5"/>
          <p:cNvSpPr txBox="1">
            <a:spLocks noChangeArrowheads="1"/>
          </p:cNvSpPr>
          <p:nvPr/>
        </p:nvSpPr>
        <p:spPr bwMode="auto">
          <a:xfrm>
            <a:off x="358775" y="2295525"/>
            <a:ext cx="4746625" cy="1743075"/>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latin typeface="Courier New" pitchFamily="49" charset="0"/>
              </a:rPr>
              <a:t>struct BTNODE	 // binary tree node</a:t>
            </a:r>
          </a:p>
          <a:p>
            <a:r>
              <a:rPr lang="en-US" sz="1800" b="1">
                <a:latin typeface="Courier New" pitchFamily="49" charset="0"/>
              </a:rPr>
              <a:t>{</a:t>
            </a:r>
          </a:p>
          <a:p>
            <a:r>
              <a:rPr lang="en-US" sz="1800" b="1">
                <a:latin typeface="Courier New" pitchFamily="49" charset="0"/>
              </a:rPr>
              <a:t>  string value;  // node data</a:t>
            </a:r>
          </a:p>
          <a:p>
            <a:endParaRPr lang="en-US" sz="1800" b="1">
              <a:latin typeface="Courier New" pitchFamily="49" charset="0"/>
            </a:endParaRPr>
          </a:p>
          <a:p>
            <a:r>
              <a:rPr lang="en-US" sz="1800" b="1">
                <a:latin typeface="Courier New" pitchFamily="49" charset="0"/>
              </a:rPr>
              <a:t>  BTNODE *</a:t>
            </a:r>
            <a:r>
              <a:rPr lang="en-US" sz="1800" b="1">
                <a:solidFill>
                  <a:srgbClr val="FF3300"/>
                </a:solidFill>
                <a:latin typeface="Courier New" pitchFamily="49" charset="0"/>
              </a:rPr>
              <a:t>pLeft</a:t>
            </a:r>
            <a:r>
              <a:rPr lang="en-US" sz="1800" b="1">
                <a:latin typeface="Courier New" pitchFamily="49" charset="0"/>
              </a:rPr>
              <a:t>, *</a:t>
            </a:r>
            <a:r>
              <a:rPr lang="en-US" sz="1800" b="1">
                <a:solidFill>
                  <a:srgbClr val="FF3300"/>
                </a:solidFill>
                <a:latin typeface="Courier New" pitchFamily="49" charset="0"/>
              </a:rPr>
              <a:t>pRight</a:t>
            </a:r>
            <a:r>
              <a:rPr lang="en-US" sz="1800" b="1">
                <a:latin typeface="Courier New" pitchFamily="49" charset="0"/>
              </a:rPr>
              <a:t>;</a:t>
            </a:r>
          </a:p>
          <a:p>
            <a:r>
              <a:rPr lang="en-US" sz="1800" b="1">
                <a:latin typeface="Courier New" pitchFamily="49" charset="0"/>
              </a:rPr>
              <a:t>};</a:t>
            </a:r>
          </a:p>
        </p:txBody>
      </p:sp>
      <p:sp>
        <p:nvSpPr>
          <p:cNvPr id="530438" name="Rectangle 6"/>
          <p:cNvSpPr>
            <a:spLocks noChangeArrowheads="1"/>
          </p:cNvSpPr>
          <p:nvPr/>
        </p:nvSpPr>
        <p:spPr bwMode="auto">
          <a:xfrm>
            <a:off x="122238" y="4191000"/>
            <a:ext cx="5059362"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1"/>
                </a:solidFill>
                <a:cs typeface="Courier New" pitchFamily="49" charset="0"/>
              </a:rPr>
              <a:t>With the exception of the root node, every node in a binary tree has </a:t>
            </a:r>
            <a:r>
              <a:rPr lang="en-US">
                <a:solidFill>
                  <a:schemeClr val="accent2"/>
                </a:solidFill>
                <a:cs typeface="Courier New" pitchFamily="49" charset="0"/>
              </a:rPr>
              <a:t>exactly</a:t>
            </a:r>
            <a:r>
              <a:rPr lang="en-US">
                <a:solidFill>
                  <a:schemeClr val="tx1"/>
                </a:solidFill>
                <a:cs typeface="Courier New" pitchFamily="49" charset="0"/>
              </a:rPr>
              <a:t> one parent node.</a:t>
            </a:r>
            <a:r>
              <a:rPr lang="en-US">
                <a:solidFill>
                  <a:schemeClr val="tx1"/>
                </a:solidFill>
              </a:rPr>
              <a:t> </a:t>
            </a:r>
          </a:p>
        </p:txBody>
      </p:sp>
      <p:grpSp>
        <p:nvGrpSpPr>
          <p:cNvPr id="530496" name="Group 64"/>
          <p:cNvGrpSpPr>
            <a:grpSpLocks/>
          </p:cNvGrpSpPr>
          <p:nvPr/>
        </p:nvGrpSpPr>
        <p:grpSpPr bwMode="auto">
          <a:xfrm>
            <a:off x="5313363" y="2568575"/>
            <a:ext cx="3602037" cy="3846513"/>
            <a:chOff x="3347" y="1618"/>
            <a:chExt cx="2269" cy="2423"/>
          </a:xfrm>
        </p:grpSpPr>
        <p:grpSp>
          <p:nvGrpSpPr>
            <p:cNvPr id="530442" name="Group 10"/>
            <p:cNvGrpSpPr>
              <a:grpSpLocks/>
            </p:cNvGrpSpPr>
            <p:nvPr/>
          </p:nvGrpSpPr>
          <p:grpSpPr bwMode="auto">
            <a:xfrm>
              <a:off x="3620" y="2910"/>
              <a:ext cx="499" cy="373"/>
              <a:chOff x="3511" y="3072"/>
              <a:chExt cx="729" cy="624"/>
            </a:xfrm>
          </p:grpSpPr>
          <p:sp>
            <p:nvSpPr>
              <p:cNvPr id="530443" name="Rectangle 1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44" name="Rectangle 1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45" name="Rectangle 1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46" name="Rectangle 1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0447" name="Group 15"/>
            <p:cNvGrpSpPr>
              <a:grpSpLocks/>
            </p:cNvGrpSpPr>
            <p:nvPr/>
          </p:nvGrpSpPr>
          <p:grpSpPr bwMode="auto">
            <a:xfrm>
              <a:off x="4218" y="2276"/>
              <a:ext cx="499" cy="373"/>
              <a:chOff x="3511" y="3072"/>
              <a:chExt cx="729" cy="624"/>
            </a:xfrm>
          </p:grpSpPr>
          <p:sp>
            <p:nvSpPr>
              <p:cNvPr id="530448" name="Rectangle 1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49" name="Rectangle 1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50" name="Rectangle 1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51" name="Rectangle 1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0452" name="Group 20"/>
            <p:cNvGrpSpPr>
              <a:grpSpLocks/>
            </p:cNvGrpSpPr>
            <p:nvPr/>
          </p:nvGrpSpPr>
          <p:grpSpPr bwMode="auto">
            <a:xfrm>
              <a:off x="4705" y="2910"/>
              <a:ext cx="498" cy="373"/>
              <a:chOff x="3511" y="3072"/>
              <a:chExt cx="729" cy="624"/>
            </a:xfrm>
          </p:grpSpPr>
          <p:sp>
            <p:nvSpPr>
              <p:cNvPr id="530453" name="Rectangle 2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54" name="Rectangle 2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55" name="Rectangle 2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56" name="Rectangle 2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0457" name="Group 25"/>
            <p:cNvGrpSpPr>
              <a:grpSpLocks/>
            </p:cNvGrpSpPr>
            <p:nvPr/>
          </p:nvGrpSpPr>
          <p:grpSpPr bwMode="auto">
            <a:xfrm>
              <a:off x="3383" y="3619"/>
              <a:ext cx="499" cy="373"/>
              <a:chOff x="3511" y="3072"/>
              <a:chExt cx="729" cy="624"/>
            </a:xfrm>
          </p:grpSpPr>
          <p:sp>
            <p:nvSpPr>
              <p:cNvPr id="530458" name="Rectangle 2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59" name="Rectangle 2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60" name="Rectangle 2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61" name="Rectangle 2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0462" name="Group 30"/>
            <p:cNvGrpSpPr>
              <a:grpSpLocks/>
            </p:cNvGrpSpPr>
            <p:nvPr/>
          </p:nvGrpSpPr>
          <p:grpSpPr bwMode="auto">
            <a:xfrm>
              <a:off x="3957" y="3618"/>
              <a:ext cx="498" cy="373"/>
              <a:chOff x="3511" y="3072"/>
              <a:chExt cx="729" cy="624"/>
            </a:xfrm>
          </p:grpSpPr>
          <p:sp>
            <p:nvSpPr>
              <p:cNvPr id="530463" name="Rectangle 3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64" name="Rectangle 3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65" name="Rectangle 3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66" name="Rectangle 3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0467" name="Group 35"/>
            <p:cNvGrpSpPr>
              <a:grpSpLocks/>
            </p:cNvGrpSpPr>
            <p:nvPr/>
          </p:nvGrpSpPr>
          <p:grpSpPr bwMode="auto">
            <a:xfrm>
              <a:off x="4879" y="3619"/>
              <a:ext cx="499" cy="373"/>
              <a:chOff x="3511" y="3072"/>
              <a:chExt cx="729" cy="624"/>
            </a:xfrm>
          </p:grpSpPr>
          <p:sp>
            <p:nvSpPr>
              <p:cNvPr id="530468" name="Rectangle 3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69" name="Rectangle 3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0" name="Rectangle 3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1" name="Rectangle 3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0472" name="Line 40"/>
            <p:cNvSpPr>
              <a:spLocks noChangeShapeType="1"/>
            </p:cNvSpPr>
            <p:nvPr/>
          </p:nvSpPr>
          <p:spPr bwMode="auto">
            <a:xfrm flipH="1">
              <a:off x="3919" y="257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3" name="Line 41"/>
            <p:cNvSpPr>
              <a:spLocks noChangeShapeType="1"/>
            </p:cNvSpPr>
            <p:nvPr/>
          </p:nvSpPr>
          <p:spPr bwMode="auto">
            <a:xfrm>
              <a:off x="4586" y="2574"/>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4" name="Line 42"/>
            <p:cNvSpPr>
              <a:spLocks noChangeShapeType="1"/>
            </p:cNvSpPr>
            <p:nvPr/>
          </p:nvSpPr>
          <p:spPr bwMode="auto">
            <a:xfrm>
              <a:off x="5046" y="3241"/>
              <a:ext cx="177" cy="3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5" name="Line 43"/>
            <p:cNvSpPr>
              <a:spLocks noChangeShapeType="1"/>
            </p:cNvSpPr>
            <p:nvPr/>
          </p:nvSpPr>
          <p:spPr bwMode="auto">
            <a:xfrm flipH="1">
              <a:off x="3512" y="3209"/>
              <a:ext cx="295"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6" name="Line 44"/>
            <p:cNvSpPr>
              <a:spLocks noChangeShapeType="1"/>
            </p:cNvSpPr>
            <p:nvPr/>
          </p:nvSpPr>
          <p:spPr bwMode="auto">
            <a:xfrm>
              <a:off x="3964" y="3207"/>
              <a:ext cx="293"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7" name="Rectangle 45"/>
            <p:cNvSpPr>
              <a:spLocks noChangeArrowheads="1"/>
            </p:cNvSpPr>
            <p:nvPr/>
          </p:nvSpPr>
          <p:spPr bwMode="auto">
            <a:xfrm>
              <a:off x="4817" y="1829"/>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8" name="Line 46"/>
            <p:cNvSpPr>
              <a:spLocks noChangeShapeType="1"/>
            </p:cNvSpPr>
            <p:nvPr/>
          </p:nvSpPr>
          <p:spPr bwMode="auto">
            <a:xfrm flipH="1">
              <a:off x="4465" y="1903"/>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479" name="Rectangle 47"/>
            <p:cNvSpPr>
              <a:spLocks noChangeArrowheads="1"/>
            </p:cNvSpPr>
            <p:nvPr/>
          </p:nvSpPr>
          <p:spPr bwMode="auto">
            <a:xfrm>
              <a:off x="4690" y="1618"/>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sp>
          <p:nvSpPr>
            <p:cNvPr id="530482" name="Text Box 50"/>
            <p:cNvSpPr txBox="1">
              <a:spLocks noChangeArrowheads="1"/>
            </p:cNvSpPr>
            <p:nvPr/>
          </p:nvSpPr>
          <p:spPr bwMode="auto">
            <a:xfrm>
              <a:off x="3363" y="388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3" name="Text Box 51"/>
            <p:cNvSpPr txBox="1">
              <a:spLocks noChangeArrowheads="1"/>
            </p:cNvSpPr>
            <p:nvPr/>
          </p:nvSpPr>
          <p:spPr bwMode="auto">
            <a:xfrm>
              <a:off x="3603" y="3886"/>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4" name="Text Box 52"/>
            <p:cNvSpPr txBox="1">
              <a:spLocks noChangeArrowheads="1"/>
            </p:cNvSpPr>
            <p:nvPr/>
          </p:nvSpPr>
          <p:spPr bwMode="auto">
            <a:xfrm>
              <a:off x="3940"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5" name="Text Box 53"/>
            <p:cNvSpPr txBox="1">
              <a:spLocks noChangeArrowheads="1"/>
            </p:cNvSpPr>
            <p:nvPr/>
          </p:nvSpPr>
          <p:spPr bwMode="auto">
            <a:xfrm>
              <a:off x="4180" y="387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6" name="Text Box 54"/>
            <p:cNvSpPr txBox="1">
              <a:spLocks noChangeArrowheads="1"/>
            </p:cNvSpPr>
            <p:nvPr/>
          </p:nvSpPr>
          <p:spPr bwMode="auto">
            <a:xfrm>
              <a:off x="486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7" name="Text Box 55"/>
            <p:cNvSpPr txBox="1">
              <a:spLocks noChangeArrowheads="1"/>
            </p:cNvSpPr>
            <p:nvPr/>
          </p:nvSpPr>
          <p:spPr bwMode="auto">
            <a:xfrm>
              <a:off x="510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8" name="Text Box 56"/>
            <p:cNvSpPr txBox="1">
              <a:spLocks noChangeArrowheads="1"/>
            </p:cNvSpPr>
            <p:nvPr/>
          </p:nvSpPr>
          <p:spPr bwMode="auto">
            <a:xfrm>
              <a:off x="4689" y="31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0489" name="Text Box 57"/>
            <p:cNvSpPr txBox="1">
              <a:spLocks noChangeArrowheads="1"/>
            </p:cNvSpPr>
            <p:nvPr/>
          </p:nvSpPr>
          <p:spPr bwMode="auto">
            <a:xfrm>
              <a:off x="4184" y="2288"/>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0491" name="Text Box 59"/>
            <p:cNvSpPr txBox="1">
              <a:spLocks noChangeArrowheads="1"/>
            </p:cNvSpPr>
            <p:nvPr/>
          </p:nvSpPr>
          <p:spPr bwMode="auto">
            <a:xfrm>
              <a:off x="3608" y="2936"/>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0492" name="Text Box 60"/>
            <p:cNvSpPr txBox="1">
              <a:spLocks noChangeArrowheads="1"/>
            </p:cNvSpPr>
            <p:nvPr/>
          </p:nvSpPr>
          <p:spPr bwMode="auto">
            <a:xfrm>
              <a:off x="4643" y="2934"/>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0493" name="Text Box 61"/>
            <p:cNvSpPr txBox="1">
              <a:spLocks noChangeArrowheads="1"/>
            </p:cNvSpPr>
            <p:nvPr/>
          </p:nvSpPr>
          <p:spPr bwMode="auto">
            <a:xfrm>
              <a:off x="4832" y="3623"/>
              <a:ext cx="6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sp>
          <p:nvSpPr>
            <p:cNvPr id="530494" name="Text Box 62"/>
            <p:cNvSpPr txBox="1">
              <a:spLocks noChangeArrowheads="1"/>
            </p:cNvSpPr>
            <p:nvPr/>
          </p:nvSpPr>
          <p:spPr bwMode="auto">
            <a:xfrm>
              <a:off x="3347" y="3629"/>
              <a:ext cx="61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530495" name="Text Box 63"/>
            <p:cNvSpPr txBox="1">
              <a:spLocks noChangeArrowheads="1"/>
            </p:cNvSpPr>
            <p:nvPr/>
          </p:nvSpPr>
          <p:spPr bwMode="auto">
            <a:xfrm>
              <a:off x="3908" y="3623"/>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04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304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30438"/>
                                        </p:tgtEl>
                                        <p:attrNameLst>
                                          <p:attrName>style.visibility</p:attrName>
                                        </p:attrNameLst>
                                      </p:cBhvr>
                                      <p:to>
                                        <p:strVal val="visible"/>
                                      </p:to>
                                    </p:set>
                                    <p:anim calcmode="lin" valueType="num">
                                      <p:cBhvr additive="base">
                                        <p:cTn id="15" dur="500" fill="hold"/>
                                        <p:tgtEl>
                                          <p:spTgt spid="530438"/>
                                        </p:tgtEl>
                                        <p:attrNameLst>
                                          <p:attrName>ppt_x</p:attrName>
                                        </p:attrNameLst>
                                      </p:cBhvr>
                                      <p:tavLst>
                                        <p:tav tm="0">
                                          <p:val>
                                            <p:strVal val="#ppt_x"/>
                                          </p:val>
                                        </p:tav>
                                        <p:tav tm="100000">
                                          <p:val>
                                            <p:strVal val="#ppt_x"/>
                                          </p:val>
                                        </p:tav>
                                      </p:tavLst>
                                    </p:anim>
                                    <p:anim calcmode="lin" valueType="num">
                                      <p:cBhvr additive="base">
                                        <p:cTn id="16" dur="500" fill="hold"/>
                                        <p:tgtEl>
                                          <p:spTgt spid="530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7" grpId="0" animBg="1" autoUpdateAnimBg="0"/>
      <p:bldP spid="53043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D7859D3C-E8A7-412E-9A4B-A2661C6E7841}" type="slidenum">
              <a:rPr lang="en-US"/>
              <a:pPr/>
              <a:t>36</a:t>
            </a:fld>
            <a:endParaRPr lang="en-US"/>
          </a:p>
        </p:txBody>
      </p:sp>
      <p:sp>
        <p:nvSpPr>
          <p:cNvPr id="531458" name="Rectangle 2"/>
          <p:cNvSpPr>
            <a:spLocks noGrp="1" noChangeArrowheads="1"/>
          </p:cNvSpPr>
          <p:nvPr>
            <p:ph type="title"/>
          </p:nvPr>
        </p:nvSpPr>
        <p:spPr/>
        <p:txBody>
          <a:bodyPr/>
          <a:lstStyle/>
          <a:p>
            <a:r>
              <a:rPr lang="en-US"/>
              <a:t>Binary Tree Definitions</a:t>
            </a:r>
          </a:p>
        </p:txBody>
      </p:sp>
      <p:grpSp>
        <p:nvGrpSpPr>
          <p:cNvPr id="531459" name="Group 3"/>
          <p:cNvGrpSpPr>
            <a:grpSpLocks/>
          </p:cNvGrpSpPr>
          <p:nvPr/>
        </p:nvGrpSpPr>
        <p:grpSpPr bwMode="auto">
          <a:xfrm>
            <a:off x="5313363" y="2568575"/>
            <a:ext cx="3602037" cy="3846513"/>
            <a:chOff x="3347" y="1618"/>
            <a:chExt cx="2269" cy="2423"/>
          </a:xfrm>
        </p:grpSpPr>
        <p:grpSp>
          <p:nvGrpSpPr>
            <p:cNvPr id="531460" name="Group 4"/>
            <p:cNvGrpSpPr>
              <a:grpSpLocks/>
            </p:cNvGrpSpPr>
            <p:nvPr/>
          </p:nvGrpSpPr>
          <p:grpSpPr bwMode="auto">
            <a:xfrm>
              <a:off x="3620" y="2910"/>
              <a:ext cx="499" cy="373"/>
              <a:chOff x="3511" y="3072"/>
              <a:chExt cx="729" cy="624"/>
            </a:xfrm>
          </p:grpSpPr>
          <p:sp>
            <p:nvSpPr>
              <p:cNvPr id="531461" name="Rectangle 5"/>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62" name="Rectangle 6"/>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63" name="Rectangle 7"/>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64" name="Rectangle 8"/>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1465" name="Group 9"/>
            <p:cNvGrpSpPr>
              <a:grpSpLocks/>
            </p:cNvGrpSpPr>
            <p:nvPr/>
          </p:nvGrpSpPr>
          <p:grpSpPr bwMode="auto">
            <a:xfrm>
              <a:off x="4218" y="2276"/>
              <a:ext cx="499" cy="373"/>
              <a:chOff x="3511" y="3072"/>
              <a:chExt cx="729" cy="624"/>
            </a:xfrm>
          </p:grpSpPr>
          <p:sp>
            <p:nvSpPr>
              <p:cNvPr id="531466" name="Rectangle 1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67" name="Rectangle 1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68" name="Rectangle 1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69" name="Rectangle 1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1470" name="Group 14"/>
            <p:cNvGrpSpPr>
              <a:grpSpLocks/>
            </p:cNvGrpSpPr>
            <p:nvPr/>
          </p:nvGrpSpPr>
          <p:grpSpPr bwMode="auto">
            <a:xfrm>
              <a:off x="4705" y="2910"/>
              <a:ext cx="498" cy="373"/>
              <a:chOff x="3511" y="3072"/>
              <a:chExt cx="729" cy="624"/>
            </a:xfrm>
          </p:grpSpPr>
          <p:sp>
            <p:nvSpPr>
              <p:cNvPr id="531471" name="Rectangle 15"/>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72" name="Rectangle 16"/>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73" name="Rectangle 17"/>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74" name="Rectangle 18"/>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1475" name="Group 19"/>
            <p:cNvGrpSpPr>
              <a:grpSpLocks/>
            </p:cNvGrpSpPr>
            <p:nvPr/>
          </p:nvGrpSpPr>
          <p:grpSpPr bwMode="auto">
            <a:xfrm>
              <a:off x="3383" y="3619"/>
              <a:ext cx="499" cy="373"/>
              <a:chOff x="3511" y="3072"/>
              <a:chExt cx="729" cy="624"/>
            </a:xfrm>
          </p:grpSpPr>
          <p:sp>
            <p:nvSpPr>
              <p:cNvPr id="531476" name="Rectangle 2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77" name="Rectangle 2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78" name="Rectangle 2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79" name="Rectangle 2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1480" name="Group 24"/>
            <p:cNvGrpSpPr>
              <a:grpSpLocks/>
            </p:cNvGrpSpPr>
            <p:nvPr/>
          </p:nvGrpSpPr>
          <p:grpSpPr bwMode="auto">
            <a:xfrm>
              <a:off x="3957" y="3618"/>
              <a:ext cx="498" cy="373"/>
              <a:chOff x="3511" y="3072"/>
              <a:chExt cx="729" cy="624"/>
            </a:xfrm>
          </p:grpSpPr>
          <p:sp>
            <p:nvSpPr>
              <p:cNvPr id="531481" name="Rectangle 25"/>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82" name="Rectangle 26"/>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83" name="Rectangle 27"/>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84" name="Rectangle 28"/>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1485" name="Group 29"/>
            <p:cNvGrpSpPr>
              <a:grpSpLocks/>
            </p:cNvGrpSpPr>
            <p:nvPr/>
          </p:nvGrpSpPr>
          <p:grpSpPr bwMode="auto">
            <a:xfrm>
              <a:off x="4879" y="3619"/>
              <a:ext cx="499" cy="373"/>
              <a:chOff x="3511" y="3072"/>
              <a:chExt cx="729" cy="624"/>
            </a:xfrm>
          </p:grpSpPr>
          <p:sp>
            <p:nvSpPr>
              <p:cNvPr id="531486" name="Rectangle 3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87" name="Rectangle 3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88" name="Rectangle 3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89" name="Rectangle 3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1490" name="Line 34"/>
            <p:cNvSpPr>
              <a:spLocks noChangeShapeType="1"/>
            </p:cNvSpPr>
            <p:nvPr/>
          </p:nvSpPr>
          <p:spPr bwMode="auto">
            <a:xfrm flipH="1">
              <a:off x="3919" y="257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1" name="Line 35"/>
            <p:cNvSpPr>
              <a:spLocks noChangeShapeType="1"/>
            </p:cNvSpPr>
            <p:nvPr/>
          </p:nvSpPr>
          <p:spPr bwMode="auto">
            <a:xfrm>
              <a:off x="4586" y="2574"/>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2" name="Line 36"/>
            <p:cNvSpPr>
              <a:spLocks noChangeShapeType="1"/>
            </p:cNvSpPr>
            <p:nvPr/>
          </p:nvSpPr>
          <p:spPr bwMode="auto">
            <a:xfrm>
              <a:off x="5046" y="3241"/>
              <a:ext cx="177" cy="3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3" name="Line 37"/>
            <p:cNvSpPr>
              <a:spLocks noChangeShapeType="1"/>
            </p:cNvSpPr>
            <p:nvPr/>
          </p:nvSpPr>
          <p:spPr bwMode="auto">
            <a:xfrm flipH="1">
              <a:off x="3512" y="3209"/>
              <a:ext cx="295"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4" name="Line 38"/>
            <p:cNvSpPr>
              <a:spLocks noChangeShapeType="1"/>
            </p:cNvSpPr>
            <p:nvPr/>
          </p:nvSpPr>
          <p:spPr bwMode="auto">
            <a:xfrm>
              <a:off x="3964" y="3207"/>
              <a:ext cx="293"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5" name="Rectangle 39"/>
            <p:cNvSpPr>
              <a:spLocks noChangeArrowheads="1"/>
            </p:cNvSpPr>
            <p:nvPr/>
          </p:nvSpPr>
          <p:spPr bwMode="auto">
            <a:xfrm>
              <a:off x="4817" y="1829"/>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6" name="Line 40"/>
            <p:cNvSpPr>
              <a:spLocks noChangeShapeType="1"/>
            </p:cNvSpPr>
            <p:nvPr/>
          </p:nvSpPr>
          <p:spPr bwMode="auto">
            <a:xfrm flipH="1">
              <a:off x="4465" y="1903"/>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497" name="Rectangle 41"/>
            <p:cNvSpPr>
              <a:spLocks noChangeArrowheads="1"/>
            </p:cNvSpPr>
            <p:nvPr/>
          </p:nvSpPr>
          <p:spPr bwMode="auto">
            <a:xfrm>
              <a:off x="4690" y="1618"/>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sp>
          <p:nvSpPr>
            <p:cNvPr id="531498" name="Text Box 42"/>
            <p:cNvSpPr txBox="1">
              <a:spLocks noChangeArrowheads="1"/>
            </p:cNvSpPr>
            <p:nvPr/>
          </p:nvSpPr>
          <p:spPr bwMode="auto">
            <a:xfrm>
              <a:off x="3363" y="388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499" name="Text Box 43"/>
            <p:cNvSpPr txBox="1">
              <a:spLocks noChangeArrowheads="1"/>
            </p:cNvSpPr>
            <p:nvPr/>
          </p:nvSpPr>
          <p:spPr bwMode="auto">
            <a:xfrm>
              <a:off x="3603" y="3886"/>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500" name="Text Box 44"/>
            <p:cNvSpPr txBox="1">
              <a:spLocks noChangeArrowheads="1"/>
            </p:cNvSpPr>
            <p:nvPr/>
          </p:nvSpPr>
          <p:spPr bwMode="auto">
            <a:xfrm>
              <a:off x="3940"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501" name="Text Box 45"/>
            <p:cNvSpPr txBox="1">
              <a:spLocks noChangeArrowheads="1"/>
            </p:cNvSpPr>
            <p:nvPr/>
          </p:nvSpPr>
          <p:spPr bwMode="auto">
            <a:xfrm>
              <a:off x="4180" y="387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502" name="Text Box 46"/>
            <p:cNvSpPr txBox="1">
              <a:spLocks noChangeArrowheads="1"/>
            </p:cNvSpPr>
            <p:nvPr/>
          </p:nvSpPr>
          <p:spPr bwMode="auto">
            <a:xfrm>
              <a:off x="486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503" name="Text Box 47"/>
            <p:cNvSpPr txBox="1">
              <a:spLocks noChangeArrowheads="1"/>
            </p:cNvSpPr>
            <p:nvPr/>
          </p:nvSpPr>
          <p:spPr bwMode="auto">
            <a:xfrm>
              <a:off x="510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504" name="Text Box 48"/>
            <p:cNvSpPr txBox="1">
              <a:spLocks noChangeArrowheads="1"/>
            </p:cNvSpPr>
            <p:nvPr/>
          </p:nvSpPr>
          <p:spPr bwMode="auto">
            <a:xfrm>
              <a:off x="4689" y="31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1505" name="Text Box 49"/>
            <p:cNvSpPr txBox="1">
              <a:spLocks noChangeArrowheads="1"/>
            </p:cNvSpPr>
            <p:nvPr/>
          </p:nvSpPr>
          <p:spPr bwMode="auto">
            <a:xfrm>
              <a:off x="4184" y="2288"/>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1506" name="Text Box 50"/>
            <p:cNvSpPr txBox="1">
              <a:spLocks noChangeArrowheads="1"/>
            </p:cNvSpPr>
            <p:nvPr/>
          </p:nvSpPr>
          <p:spPr bwMode="auto">
            <a:xfrm>
              <a:off x="3608" y="2936"/>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1507" name="Text Box 51"/>
            <p:cNvSpPr txBox="1">
              <a:spLocks noChangeArrowheads="1"/>
            </p:cNvSpPr>
            <p:nvPr/>
          </p:nvSpPr>
          <p:spPr bwMode="auto">
            <a:xfrm>
              <a:off x="4643" y="2934"/>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1508" name="Text Box 52"/>
            <p:cNvSpPr txBox="1">
              <a:spLocks noChangeArrowheads="1"/>
            </p:cNvSpPr>
            <p:nvPr/>
          </p:nvSpPr>
          <p:spPr bwMode="auto">
            <a:xfrm>
              <a:off x="4832" y="3623"/>
              <a:ext cx="6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sp>
          <p:nvSpPr>
            <p:cNvPr id="531509" name="Text Box 53"/>
            <p:cNvSpPr txBox="1">
              <a:spLocks noChangeArrowheads="1"/>
            </p:cNvSpPr>
            <p:nvPr/>
          </p:nvSpPr>
          <p:spPr bwMode="auto">
            <a:xfrm>
              <a:off x="3347" y="3629"/>
              <a:ext cx="61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531510" name="Text Box 54"/>
            <p:cNvSpPr txBox="1">
              <a:spLocks noChangeArrowheads="1"/>
            </p:cNvSpPr>
            <p:nvPr/>
          </p:nvSpPr>
          <p:spPr bwMode="auto">
            <a:xfrm>
              <a:off x="3908" y="3623"/>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grpSp>
      <p:sp>
        <p:nvSpPr>
          <p:cNvPr id="531511" name="Text Box 55"/>
          <p:cNvSpPr txBox="1">
            <a:spLocks noChangeArrowheads="1"/>
          </p:cNvSpPr>
          <p:nvPr/>
        </p:nvSpPr>
        <p:spPr bwMode="auto">
          <a:xfrm>
            <a:off x="381000" y="1981200"/>
            <a:ext cx="6704013"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cs typeface="Courier New" pitchFamily="49" charset="0"/>
              </a:rPr>
              <a:t>An </a:t>
            </a:r>
            <a:r>
              <a:rPr lang="en-US">
                <a:solidFill>
                  <a:schemeClr val="accent2"/>
                </a:solidFill>
                <a:cs typeface="Courier New" pitchFamily="49" charset="0"/>
              </a:rPr>
              <a:t>ancestor node</a:t>
            </a:r>
            <a:r>
              <a:rPr lang="en-US">
                <a:cs typeface="Courier New" pitchFamily="49" charset="0"/>
              </a:rPr>
              <a:t> is one which lies between the current node and the root node. </a:t>
            </a:r>
          </a:p>
        </p:txBody>
      </p:sp>
      <p:sp>
        <p:nvSpPr>
          <p:cNvPr id="531513" name="Text Box 57"/>
          <p:cNvSpPr txBox="1">
            <a:spLocks noChangeArrowheads="1"/>
          </p:cNvSpPr>
          <p:nvPr/>
        </p:nvSpPr>
        <p:spPr bwMode="auto">
          <a:xfrm>
            <a:off x="776288" y="2860675"/>
            <a:ext cx="49276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Carey</a:t>
            </a:r>
            <a:r>
              <a:rPr lang="en-US">
                <a:solidFill>
                  <a:srgbClr val="006666"/>
                </a:solidFill>
              </a:rPr>
              <a:t> is an ancestor of </a:t>
            </a:r>
            <a:r>
              <a:rPr lang="en-US">
                <a:solidFill>
                  <a:srgbClr val="A50021"/>
                </a:solidFill>
              </a:rPr>
              <a:t>Sheila</a:t>
            </a:r>
            <a:r>
              <a:rPr lang="en-US">
                <a:solidFill>
                  <a:srgbClr val="006666"/>
                </a:solidFill>
              </a:rPr>
              <a:t>.</a:t>
            </a:r>
          </a:p>
          <a:p>
            <a:r>
              <a:rPr lang="en-US">
                <a:solidFill>
                  <a:srgbClr val="A50021"/>
                </a:solidFill>
              </a:rPr>
              <a:t>Leon</a:t>
            </a:r>
            <a:r>
              <a:rPr lang="en-US">
                <a:solidFill>
                  <a:srgbClr val="006666"/>
                </a:solidFill>
              </a:rPr>
              <a:t> is not an ancestor of </a:t>
            </a:r>
            <a:r>
              <a:rPr lang="en-US">
                <a:solidFill>
                  <a:srgbClr val="A50021"/>
                </a:solidFill>
              </a:rPr>
              <a:t>Milton</a:t>
            </a:r>
            <a:r>
              <a:rPr lang="en-US">
                <a:solidFill>
                  <a:srgbClr val="006666"/>
                </a:solidFill>
              </a:rPr>
              <a:t>.</a:t>
            </a:r>
          </a:p>
        </p:txBody>
      </p:sp>
      <p:sp>
        <p:nvSpPr>
          <p:cNvPr id="531514" name="Rectangle 58"/>
          <p:cNvSpPr>
            <a:spLocks noChangeArrowheads="1"/>
          </p:cNvSpPr>
          <p:nvPr/>
        </p:nvSpPr>
        <p:spPr bwMode="auto">
          <a:xfrm>
            <a:off x="404813" y="3911600"/>
            <a:ext cx="5414962"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cs typeface="Courier New" pitchFamily="49" charset="0"/>
              </a:rPr>
              <a:t>Subtree</a:t>
            </a:r>
            <a:r>
              <a:rPr lang="en-US">
                <a:solidFill>
                  <a:schemeClr val="tx1"/>
                </a:solidFill>
                <a:cs typeface="Courier New" pitchFamily="49" charset="0"/>
              </a:rPr>
              <a:t>: Any node in the tree can be viewed as the root of a smaller tree. This is called a </a:t>
            </a:r>
            <a:r>
              <a:rPr lang="en-US">
                <a:solidFill>
                  <a:schemeClr val="accent2"/>
                </a:solidFill>
                <a:cs typeface="Courier New" pitchFamily="49" charset="0"/>
              </a:rPr>
              <a:t>subtree</a:t>
            </a:r>
            <a:r>
              <a:rPr lang="en-US">
                <a:solidFill>
                  <a:schemeClr val="tx1"/>
                </a:solidFill>
                <a:cs typeface="Courier New" pitchFamily="49" charset="0"/>
              </a:rPr>
              <a:t>.</a:t>
            </a:r>
            <a:r>
              <a:rPr lang="en-US">
                <a:solidFill>
                  <a:schemeClr val="tx1"/>
                </a:solidFill>
              </a:rPr>
              <a:t> </a:t>
            </a:r>
          </a:p>
        </p:txBody>
      </p:sp>
      <p:sp>
        <p:nvSpPr>
          <p:cNvPr id="531515" name="Rectangle 59"/>
          <p:cNvSpPr>
            <a:spLocks noChangeArrowheads="1"/>
          </p:cNvSpPr>
          <p:nvPr/>
        </p:nvSpPr>
        <p:spPr bwMode="auto">
          <a:xfrm>
            <a:off x="484188" y="957263"/>
            <a:ext cx="59880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cs typeface="Courier New" pitchFamily="49" charset="0"/>
              </a:rPr>
              <a:t>Two nodes descending from the same parent node are called </a:t>
            </a:r>
            <a:r>
              <a:rPr lang="en-US">
                <a:solidFill>
                  <a:schemeClr val="accent2"/>
                </a:solidFill>
                <a:cs typeface="Courier New" pitchFamily="49" charset="0"/>
              </a:rPr>
              <a:t>sibling nodes</a:t>
            </a:r>
            <a:r>
              <a:rPr lang="en-US">
                <a:solidFill>
                  <a:schemeClr val="tx1"/>
                </a:solidFill>
                <a:cs typeface="Courier New" pitchFamily="49" charset="0"/>
              </a:rPr>
              <a:t>.</a:t>
            </a:r>
            <a:endParaRPr lang="en-US">
              <a:solidFill>
                <a:schemeClr val="tx1"/>
              </a:solidFill>
            </a:endParaRPr>
          </a:p>
        </p:txBody>
      </p:sp>
      <p:grpSp>
        <p:nvGrpSpPr>
          <p:cNvPr id="531518" name="Group 62"/>
          <p:cNvGrpSpPr>
            <a:grpSpLocks/>
          </p:cNvGrpSpPr>
          <p:nvPr/>
        </p:nvGrpSpPr>
        <p:grpSpPr bwMode="auto">
          <a:xfrm>
            <a:off x="974725" y="4419600"/>
            <a:ext cx="6388100" cy="2171700"/>
            <a:chOff x="614" y="2784"/>
            <a:chExt cx="4024" cy="1368"/>
          </a:xfrm>
        </p:grpSpPr>
        <p:sp>
          <p:nvSpPr>
            <p:cNvPr id="531516" name="Oval 60"/>
            <p:cNvSpPr>
              <a:spLocks noChangeArrowheads="1"/>
            </p:cNvSpPr>
            <p:nvPr/>
          </p:nvSpPr>
          <p:spPr bwMode="auto">
            <a:xfrm>
              <a:off x="3088" y="2784"/>
              <a:ext cx="1550" cy="1368"/>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517" name="Text Box 61"/>
            <p:cNvSpPr txBox="1">
              <a:spLocks noChangeArrowheads="1"/>
            </p:cNvSpPr>
            <p:nvPr/>
          </p:nvSpPr>
          <p:spPr bwMode="auto">
            <a:xfrm>
              <a:off x="614" y="3293"/>
              <a:ext cx="2620" cy="74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A50021"/>
                  </a:solidFill>
                </a:rPr>
                <a:t>Leon</a:t>
              </a:r>
              <a:r>
                <a:rPr lang="en-US">
                  <a:solidFill>
                    <a:srgbClr val="006666"/>
                  </a:solidFill>
                </a:rPr>
                <a:t> is the root of the subtree containing </a:t>
              </a:r>
              <a:r>
                <a:rPr lang="en-US">
                  <a:solidFill>
                    <a:srgbClr val="A50021"/>
                  </a:solidFill>
                </a:rPr>
                <a:t>Leon</a:t>
              </a:r>
              <a:r>
                <a:rPr lang="en-US">
                  <a:solidFill>
                    <a:srgbClr val="006666"/>
                  </a:solidFill>
                </a:rPr>
                <a:t>, </a:t>
              </a:r>
              <a:r>
                <a:rPr lang="en-US">
                  <a:solidFill>
                    <a:srgbClr val="A50021"/>
                  </a:solidFill>
                </a:rPr>
                <a:t>Sheila</a:t>
              </a:r>
              <a:r>
                <a:rPr lang="en-US">
                  <a:solidFill>
                    <a:srgbClr val="006666"/>
                  </a:solidFill>
                </a:rPr>
                <a:t> and </a:t>
              </a:r>
              <a:r>
                <a:rPr lang="en-US">
                  <a:solidFill>
                    <a:srgbClr val="A50021"/>
                  </a:solidFill>
                </a:rPr>
                <a:t>Simon</a:t>
              </a:r>
              <a:r>
                <a:rPr lang="en-US">
                  <a:solidFill>
                    <a:srgbClr val="0066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1515"/>
                                        </p:tgtEl>
                                        <p:attrNameLst>
                                          <p:attrName>style.visibility</p:attrName>
                                        </p:attrNameLst>
                                      </p:cBhvr>
                                      <p:to>
                                        <p:strVal val="visible"/>
                                      </p:to>
                                    </p:set>
                                    <p:anim calcmode="lin" valueType="num">
                                      <p:cBhvr additive="base">
                                        <p:cTn id="7" dur="500" fill="hold"/>
                                        <p:tgtEl>
                                          <p:spTgt spid="531515"/>
                                        </p:tgtEl>
                                        <p:attrNameLst>
                                          <p:attrName>ppt_x</p:attrName>
                                        </p:attrNameLst>
                                      </p:cBhvr>
                                      <p:tavLst>
                                        <p:tav tm="0">
                                          <p:val>
                                            <p:strVal val="#ppt_x"/>
                                          </p:val>
                                        </p:tav>
                                        <p:tav tm="100000">
                                          <p:val>
                                            <p:strVal val="#ppt_x"/>
                                          </p:val>
                                        </p:tav>
                                      </p:tavLst>
                                    </p:anim>
                                    <p:anim calcmode="lin" valueType="num">
                                      <p:cBhvr additive="base">
                                        <p:cTn id="8" dur="500" fill="hold"/>
                                        <p:tgtEl>
                                          <p:spTgt spid="5315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315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315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15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531518"/>
                                        </p:tgtEl>
                                        <p:attrNameLst>
                                          <p:attrName>style.visibility</p:attrName>
                                        </p:attrNameLst>
                                      </p:cBhvr>
                                      <p:to>
                                        <p:strVal val="visible"/>
                                      </p:to>
                                    </p:set>
                                    <p:animEffect transition="in" filter="wipe(up)">
                                      <p:cBhvr>
                                        <p:cTn id="25" dur="500"/>
                                        <p:tgtEl>
                                          <p:spTgt spid="53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511" grpId="0" autoUpdateAnimBg="0"/>
      <p:bldP spid="531513" grpId="0" autoUpdateAnimBg="0"/>
      <p:bldP spid="531514" grpId="0" autoUpdateAnimBg="0"/>
      <p:bldP spid="53151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 name="Slide Number Placeholder 4"/>
          <p:cNvSpPr>
            <a:spLocks noGrp="1"/>
          </p:cNvSpPr>
          <p:nvPr>
            <p:ph type="sldNum" sz="quarter" idx="12"/>
          </p:nvPr>
        </p:nvSpPr>
        <p:spPr/>
        <p:txBody>
          <a:bodyPr/>
          <a:lstStyle/>
          <a:p>
            <a:fld id="{4657ECF1-E9C0-4A2A-BC58-946E5CAC4BA6}" type="slidenum">
              <a:rPr lang="en-US"/>
              <a:pPr/>
              <a:t>37</a:t>
            </a:fld>
            <a:endParaRPr lang="en-US"/>
          </a:p>
        </p:txBody>
      </p:sp>
      <p:sp>
        <p:nvSpPr>
          <p:cNvPr id="532482" name="Rectangle 2"/>
          <p:cNvSpPr>
            <a:spLocks noGrp="1" noChangeArrowheads="1"/>
          </p:cNvSpPr>
          <p:nvPr>
            <p:ph type="title"/>
          </p:nvPr>
        </p:nvSpPr>
        <p:spPr/>
        <p:txBody>
          <a:bodyPr/>
          <a:lstStyle/>
          <a:p>
            <a:r>
              <a:rPr lang="en-US"/>
              <a:t>Binary Tree Definitions</a:t>
            </a:r>
          </a:p>
        </p:txBody>
      </p:sp>
      <p:grpSp>
        <p:nvGrpSpPr>
          <p:cNvPr id="532483" name="Group 3"/>
          <p:cNvGrpSpPr>
            <a:grpSpLocks/>
          </p:cNvGrpSpPr>
          <p:nvPr/>
        </p:nvGrpSpPr>
        <p:grpSpPr bwMode="auto">
          <a:xfrm>
            <a:off x="4621213" y="2717800"/>
            <a:ext cx="3602037" cy="3846513"/>
            <a:chOff x="3347" y="1618"/>
            <a:chExt cx="2269" cy="2423"/>
          </a:xfrm>
        </p:grpSpPr>
        <p:grpSp>
          <p:nvGrpSpPr>
            <p:cNvPr id="532484" name="Group 4"/>
            <p:cNvGrpSpPr>
              <a:grpSpLocks/>
            </p:cNvGrpSpPr>
            <p:nvPr/>
          </p:nvGrpSpPr>
          <p:grpSpPr bwMode="auto">
            <a:xfrm>
              <a:off x="3620" y="2910"/>
              <a:ext cx="499" cy="373"/>
              <a:chOff x="3511" y="3072"/>
              <a:chExt cx="729" cy="624"/>
            </a:xfrm>
          </p:grpSpPr>
          <p:sp>
            <p:nvSpPr>
              <p:cNvPr id="532485" name="Rectangle 5"/>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86" name="Rectangle 6"/>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87" name="Rectangle 7"/>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88" name="Rectangle 8"/>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489" name="Group 9"/>
            <p:cNvGrpSpPr>
              <a:grpSpLocks/>
            </p:cNvGrpSpPr>
            <p:nvPr/>
          </p:nvGrpSpPr>
          <p:grpSpPr bwMode="auto">
            <a:xfrm>
              <a:off x="4218" y="2276"/>
              <a:ext cx="499" cy="373"/>
              <a:chOff x="3511" y="3072"/>
              <a:chExt cx="729" cy="624"/>
            </a:xfrm>
          </p:grpSpPr>
          <p:sp>
            <p:nvSpPr>
              <p:cNvPr id="532490" name="Rectangle 1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91" name="Rectangle 1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92" name="Rectangle 1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93" name="Rectangle 1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494" name="Group 14"/>
            <p:cNvGrpSpPr>
              <a:grpSpLocks/>
            </p:cNvGrpSpPr>
            <p:nvPr/>
          </p:nvGrpSpPr>
          <p:grpSpPr bwMode="auto">
            <a:xfrm>
              <a:off x="4705" y="2910"/>
              <a:ext cx="498" cy="373"/>
              <a:chOff x="3511" y="3072"/>
              <a:chExt cx="729" cy="624"/>
            </a:xfrm>
          </p:grpSpPr>
          <p:sp>
            <p:nvSpPr>
              <p:cNvPr id="532495" name="Rectangle 15"/>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96" name="Rectangle 16"/>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97" name="Rectangle 17"/>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498" name="Rectangle 18"/>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499" name="Group 19"/>
            <p:cNvGrpSpPr>
              <a:grpSpLocks/>
            </p:cNvGrpSpPr>
            <p:nvPr/>
          </p:nvGrpSpPr>
          <p:grpSpPr bwMode="auto">
            <a:xfrm>
              <a:off x="3383" y="3619"/>
              <a:ext cx="499" cy="373"/>
              <a:chOff x="3511" y="3072"/>
              <a:chExt cx="729" cy="624"/>
            </a:xfrm>
          </p:grpSpPr>
          <p:sp>
            <p:nvSpPr>
              <p:cNvPr id="532500" name="Rectangle 2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1" name="Rectangle 2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2" name="Rectangle 2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3" name="Rectangle 2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504" name="Group 24"/>
            <p:cNvGrpSpPr>
              <a:grpSpLocks/>
            </p:cNvGrpSpPr>
            <p:nvPr/>
          </p:nvGrpSpPr>
          <p:grpSpPr bwMode="auto">
            <a:xfrm>
              <a:off x="3957" y="3618"/>
              <a:ext cx="498" cy="373"/>
              <a:chOff x="3511" y="3072"/>
              <a:chExt cx="729" cy="624"/>
            </a:xfrm>
          </p:grpSpPr>
          <p:sp>
            <p:nvSpPr>
              <p:cNvPr id="532505" name="Rectangle 25"/>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6" name="Rectangle 26"/>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7" name="Rectangle 27"/>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8" name="Rectangle 28"/>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509" name="Group 29"/>
            <p:cNvGrpSpPr>
              <a:grpSpLocks/>
            </p:cNvGrpSpPr>
            <p:nvPr/>
          </p:nvGrpSpPr>
          <p:grpSpPr bwMode="auto">
            <a:xfrm>
              <a:off x="4879" y="3619"/>
              <a:ext cx="499" cy="373"/>
              <a:chOff x="3511" y="3072"/>
              <a:chExt cx="729" cy="624"/>
            </a:xfrm>
          </p:grpSpPr>
          <p:sp>
            <p:nvSpPr>
              <p:cNvPr id="532510" name="Rectangle 3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1" name="Rectangle 3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2" name="Rectangle 3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3" name="Rectangle 3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2514" name="Line 34"/>
            <p:cNvSpPr>
              <a:spLocks noChangeShapeType="1"/>
            </p:cNvSpPr>
            <p:nvPr/>
          </p:nvSpPr>
          <p:spPr bwMode="auto">
            <a:xfrm flipH="1">
              <a:off x="3919" y="257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5" name="Line 35"/>
            <p:cNvSpPr>
              <a:spLocks noChangeShapeType="1"/>
            </p:cNvSpPr>
            <p:nvPr/>
          </p:nvSpPr>
          <p:spPr bwMode="auto">
            <a:xfrm>
              <a:off x="4586" y="2574"/>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6" name="Line 36"/>
            <p:cNvSpPr>
              <a:spLocks noChangeShapeType="1"/>
            </p:cNvSpPr>
            <p:nvPr/>
          </p:nvSpPr>
          <p:spPr bwMode="auto">
            <a:xfrm>
              <a:off x="5046" y="3241"/>
              <a:ext cx="177" cy="3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7" name="Line 37"/>
            <p:cNvSpPr>
              <a:spLocks noChangeShapeType="1"/>
            </p:cNvSpPr>
            <p:nvPr/>
          </p:nvSpPr>
          <p:spPr bwMode="auto">
            <a:xfrm flipH="1">
              <a:off x="3512" y="3209"/>
              <a:ext cx="295"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8" name="Line 38"/>
            <p:cNvSpPr>
              <a:spLocks noChangeShapeType="1"/>
            </p:cNvSpPr>
            <p:nvPr/>
          </p:nvSpPr>
          <p:spPr bwMode="auto">
            <a:xfrm>
              <a:off x="3964" y="3207"/>
              <a:ext cx="293"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9" name="Rectangle 39"/>
            <p:cNvSpPr>
              <a:spLocks noChangeArrowheads="1"/>
            </p:cNvSpPr>
            <p:nvPr/>
          </p:nvSpPr>
          <p:spPr bwMode="auto">
            <a:xfrm>
              <a:off x="4817" y="1829"/>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20" name="Line 40"/>
            <p:cNvSpPr>
              <a:spLocks noChangeShapeType="1"/>
            </p:cNvSpPr>
            <p:nvPr/>
          </p:nvSpPr>
          <p:spPr bwMode="auto">
            <a:xfrm flipH="1">
              <a:off x="4465" y="1903"/>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21" name="Rectangle 41"/>
            <p:cNvSpPr>
              <a:spLocks noChangeArrowheads="1"/>
            </p:cNvSpPr>
            <p:nvPr/>
          </p:nvSpPr>
          <p:spPr bwMode="auto">
            <a:xfrm>
              <a:off x="4690" y="1618"/>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sp>
          <p:nvSpPr>
            <p:cNvPr id="532522" name="Text Box 42"/>
            <p:cNvSpPr txBox="1">
              <a:spLocks noChangeArrowheads="1"/>
            </p:cNvSpPr>
            <p:nvPr/>
          </p:nvSpPr>
          <p:spPr bwMode="auto">
            <a:xfrm>
              <a:off x="3363" y="388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3" name="Text Box 43"/>
            <p:cNvSpPr txBox="1">
              <a:spLocks noChangeArrowheads="1"/>
            </p:cNvSpPr>
            <p:nvPr/>
          </p:nvSpPr>
          <p:spPr bwMode="auto">
            <a:xfrm>
              <a:off x="3603" y="3886"/>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4" name="Text Box 44"/>
            <p:cNvSpPr txBox="1">
              <a:spLocks noChangeArrowheads="1"/>
            </p:cNvSpPr>
            <p:nvPr/>
          </p:nvSpPr>
          <p:spPr bwMode="auto">
            <a:xfrm>
              <a:off x="3940"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5" name="Text Box 45"/>
            <p:cNvSpPr txBox="1">
              <a:spLocks noChangeArrowheads="1"/>
            </p:cNvSpPr>
            <p:nvPr/>
          </p:nvSpPr>
          <p:spPr bwMode="auto">
            <a:xfrm>
              <a:off x="4180" y="387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6" name="Text Box 46"/>
            <p:cNvSpPr txBox="1">
              <a:spLocks noChangeArrowheads="1"/>
            </p:cNvSpPr>
            <p:nvPr/>
          </p:nvSpPr>
          <p:spPr bwMode="auto">
            <a:xfrm>
              <a:off x="486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7" name="Text Box 47"/>
            <p:cNvSpPr txBox="1">
              <a:spLocks noChangeArrowheads="1"/>
            </p:cNvSpPr>
            <p:nvPr/>
          </p:nvSpPr>
          <p:spPr bwMode="auto">
            <a:xfrm>
              <a:off x="510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8" name="Text Box 48"/>
            <p:cNvSpPr txBox="1">
              <a:spLocks noChangeArrowheads="1"/>
            </p:cNvSpPr>
            <p:nvPr/>
          </p:nvSpPr>
          <p:spPr bwMode="auto">
            <a:xfrm>
              <a:off x="4689" y="31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529" name="Text Box 49"/>
            <p:cNvSpPr txBox="1">
              <a:spLocks noChangeArrowheads="1"/>
            </p:cNvSpPr>
            <p:nvPr/>
          </p:nvSpPr>
          <p:spPr bwMode="auto">
            <a:xfrm>
              <a:off x="4184" y="2288"/>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2530" name="Text Box 50"/>
            <p:cNvSpPr txBox="1">
              <a:spLocks noChangeArrowheads="1"/>
            </p:cNvSpPr>
            <p:nvPr/>
          </p:nvSpPr>
          <p:spPr bwMode="auto">
            <a:xfrm>
              <a:off x="3608" y="2936"/>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2531" name="Text Box 51"/>
            <p:cNvSpPr txBox="1">
              <a:spLocks noChangeArrowheads="1"/>
            </p:cNvSpPr>
            <p:nvPr/>
          </p:nvSpPr>
          <p:spPr bwMode="auto">
            <a:xfrm>
              <a:off x="4643" y="2934"/>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2532" name="Text Box 52"/>
            <p:cNvSpPr txBox="1">
              <a:spLocks noChangeArrowheads="1"/>
            </p:cNvSpPr>
            <p:nvPr/>
          </p:nvSpPr>
          <p:spPr bwMode="auto">
            <a:xfrm>
              <a:off x="4832" y="3623"/>
              <a:ext cx="6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sp>
          <p:nvSpPr>
            <p:cNvPr id="532533" name="Text Box 53"/>
            <p:cNvSpPr txBox="1">
              <a:spLocks noChangeArrowheads="1"/>
            </p:cNvSpPr>
            <p:nvPr/>
          </p:nvSpPr>
          <p:spPr bwMode="auto">
            <a:xfrm>
              <a:off x="3347" y="3629"/>
              <a:ext cx="61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532534" name="Text Box 54"/>
            <p:cNvSpPr txBox="1">
              <a:spLocks noChangeArrowheads="1"/>
            </p:cNvSpPr>
            <p:nvPr/>
          </p:nvSpPr>
          <p:spPr bwMode="auto">
            <a:xfrm>
              <a:off x="3908" y="3623"/>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grpSp>
      <p:sp>
        <p:nvSpPr>
          <p:cNvPr id="532538" name="Rectangle 58"/>
          <p:cNvSpPr>
            <a:spLocks noChangeArrowheads="1"/>
          </p:cNvSpPr>
          <p:nvPr/>
        </p:nvSpPr>
        <p:spPr bwMode="auto">
          <a:xfrm>
            <a:off x="484188" y="957263"/>
            <a:ext cx="598805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cs typeface="Courier New" pitchFamily="49" charset="0"/>
              </a:rPr>
              <a:t>Left and right sub-trees</a:t>
            </a:r>
            <a:r>
              <a:rPr lang="en-US">
                <a:solidFill>
                  <a:schemeClr val="tx1"/>
                </a:solidFill>
                <a:cs typeface="Courier New" pitchFamily="49" charset="0"/>
              </a:rPr>
              <a:t>: If we pick a node from our tree, we can identify </a:t>
            </a:r>
            <a:r>
              <a:rPr lang="en-US" i="1">
                <a:solidFill>
                  <a:schemeClr val="tx1"/>
                </a:solidFill>
                <a:cs typeface="Courier New" pitchFamily="49" charset="0"/>
              </a:rPr>
              <a:t>its</a:t>
            </a:r>
            <a:r>
              <a:rPr lang="en-US">
                <a:solidFill>
                  <a:schemeClr val="tx1"/>
                </a:solidFill>
                <a:cs typeface="Courier New" pitchFamily="49" charset="0"/>
              </a:rPr>
              <a:t> left and right sub-trees.</a:t>
            </a:r>
            <a:r>
              <a:rPr lang="en-US">
                <a:solidFill>
                  <a:schemeClr val="tx1"/>
                </a:solidFill>
              </a:rPr>
              <a:t> </a:t>
            </a:r>
          </a:p>
        </p:txBody>
      </p:sp>
      <p:sp>
        <p:nvSpPr>
          <p:cNvPr id="532542" name="Oval 62"/>
          <p:cNvSpPr>
            <a:spLocks noChangeArrowheads="1"/>
          </p:cNvSpPr>
          <p:nvPr/>
        </p:nvSpPr>
        <p:spPr bwMode="auto">
          <a:xfrm>
            <a:off x="5662613" y="3360738"/>
            <a:ext cx="1600200" cy="12954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2615" name="Group 135"/>
          <p:cNvGrpSpPr>
            <a:grpSpLocks/>
          </p:cNvGrpSpPr>
          <p:nvPr/>
        </p:nvGrpSpPr>
        <p:grpSpPr bwMode="auto">
          <a:xfrm>
            <a:off x="4572000" y="2667000"/>
            <a:ext cx="3886200" cy="3897313"/>
            <a:chOff x="2976" y="1776"/>
            <a:chExt cx="2448" cy="2455"/>
          </a:xfrm>
        </p:grpSpPr>
        <p:sp>
          <p:nvSpPr>
            <p:cNvPr id="532616" name="Rectangle 136"/>
            <p:cNvSpPr>
              <a:spLocks noChangeArrowheads="1"/>
            </p:cNvSpPr>
            <p:nvPr/>
          </p:nvSpPr>
          <p:spPr bwMode="auto">
            <a:xfrm>
              <a:off x="2976" y="1776"/>
              <a:ext cx="2448" cy="24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2617" name="Group 137"/>
            <p:cNvGrpSpPr>
              <a:grpSpLocks/>
            </p:cNvGrpSpPr>
            <p:nvPr/>
          </p:nvGrpSpPr>
          <p:grpSpPr bwMode="auto">
            <a:xfrm>
              <a:off x="3007" y="1808"/>
              <a:ext cx="2269" cy="2423"/>
              <a:chOff x="3347" y="1618"/>
              <a:chExt cx="2269" cy="2423"/>
            </a:xfrm>
          </p:grpSpPr>
          <p:grpSp>
            <p:nvGrpSpPr>
              <p:cNvPr id="532618" name="Group 138"/>
              <p:cNvGrpSpPr>
                <a:grpSpLocks/>
              </p:cNvGrpSpPr>
              <p:nvPr/>
            </p:nvGrpSpPr>
            <p:grpSpPr bwMode="auto">
              <a:xfrm>
                <a:off x="3620" y="2910"/>
                <a:ext cx="499" cy="373"/>
                <a:chOff x="3511" y="3072"/>
                <a:chExt cx="729" cy="624"/>
              </a:xfrm>
            </p:grpSpPr>
            <p:sp>
              <p:nvSpPr>
                <p:cNvPr id="532619" name="Rectangle 13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0" name="Rectangle 14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1" name="Rectangle 14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2" name="Rectangle 14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623" name="Group 143"/>
              <p:cNvGrpSpPr>
                <a:grpSpLocks/>
              </p:cNvGrpSpPr>
              <p:nvPr/>
            </p:nvGrpSpPr>
            <p:grpSpPr bwMode="auto">
              <a:xfrm>
                <a:off x="4218" y="2276"/>
                <a:ext cx="499" cy="373"/>
                <a:chOff x="3511" y="3072"/>
                <a:chExt cx="729" cy="624"/>
              </a:xfrm>
            </p:grpSpPr>
            <p:sp>
              <p:nvSpPr>
                <p:cNvPr id="532624" name="Rectangle 14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5" name="Rectangle 14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6" name="Rectangle 14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7" name="Rectangle 14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628" name="Group 148"/>
              <p:cNvGrpSpPr>
                <a:grpSpLocks/>
              </p:cNvGrpSpPr>
              <p:nvPr/>
            </p:nvGrpSpPr>
            <p:grpSpPr bwMode="auto">
              <a:xfrm>
                <a:off x="4705" y="2910"/>
                <a:ext cx="498" cy="373"/>
                <a:chOff x="3511" y="3072"/>
                <a:chExt cx="729" cy="624"/>
              </a:xfrm>
            </p:grpSpPr>
            <p:sp>
              <p:nvSpPr>
                <p:cNvPr id="532629" name="Rectangle 14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0" name="Rectangle 15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1" name="Rectangle 15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2" name="Rectangle 15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633" name="Group 153"/>
              <p:cNvGrpSpPr>
                <a:grpSpLocks/>
              </p:cNvGrpSpPr>
              <p:nvPr/>
            </p:nvGrpSpPr>
            <p:grpSpPr bwMode="auto">
              <a:xfrm>
                <a:off x="3383" y="3619"/>
                <a:ext cx="499" cy="373"/>
                <a:chOff x="3511" y="3072"/>
                <a:chExt cx="729" cy="624"/>
              </a:xfrm>
            </p:grpSpPr>
            <p:sp>
              <p:nvSpPr>
                <p:cNvPr id="532634" name="Rectangle 15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5" name="Rectangle 15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6" name="Rectangle 15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7" name="Rectangle 15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638" name="Group 158"/>
              <p:cNvGrpSpPr>
                <a:grpSpLocks/>
              </p:cNvGrpSpPr>
              <p:nvPr/>
            </p:nvGrpSpPr>
            <p:grpSpPr bwMode="auto">
              <a:xfrm>
                <a:off x="3957" y="3618"/>
                <a:ext cx="498" cy="373"/>
                <a:chOff x="3511" y="3072"/>
                <a:chExt cx="729" cy="624"/>
              </a:xfrm>
            </p:grpSpPr>
            <p:sp>
              <p:nvSpPr>
                <p:cNvPr id="532639" name="Rectangle 15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0" name="Rectangle 16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1" name="Rectangle 16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2" name="Rectangle 16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643" name="Group 163"/>
              <p:cNvGrpSpPr>
                <a:grpSpLocks/>
              </p:cNvGrpSpPr>
              <p:nvPr/>
            </p:nvGrpSpPr>
            <p:grpSpPr bwMode="auto">
              <a:xfrm>
                <a:off x="4879" y="3619"/>
                <a:ext cx="499" cy="373"/>
                <a:chOff x="3511" y="3072"/>
                <a:chExt cx="729" cy="624"/>
              </a:xfrm>
            </p:grpSpPr>
            <p:sp>
              <p:nvSpPr>
                <p:cNvPr id="532644" name="Rectangle 16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5" name="Rectangle 16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6" name="Rectangle 16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7" name="Rectangle 16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2648" name="Line 168"/>
              <p:cNvSpPr>
                <a:spLocks noChangeShapeType="1"/>
              </p:cNvSpPr>
              <p:nvPr/>
            </p:nvSpPr>
            <p:spPr bwMode="auto">
              <a:xfrm flipH="1">
                <a:off x="3919" y="257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9" name="Line 169"/>
              <p:cNvSpPr>
                <a:spLocks noChangeShapeType="1"/>
              </p:cNvSpPr>
              <p:nvPr/>
            </p:nvSpPr>
            <p:spPr bwMode="auto">
              <a:xfrm>
                <a:off x="4586" y="2574"/>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0" name="Line 170"/>
              <p:cNvSpPr>
                <a:spLocks noChangeShapeType="1"/>
              </p:cNvSpPr>
              <p:nvPr/>
            </p:nvSpPr>
            <p:spPr bwMode="auto">
              <a:xfrm>
                <a:off x="5046" y="3241"/>
                <a:ext cx="177" cy="3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1" name="Line 171"/>
              <p:cNvSpPr>
                <a:spLocks noChangeShapeType="1"/>
              </p:cNvSpPr>
              <p:nvPr/>
            </p:nvSpPr>
            <p:spPr bwMode="auto">
              <a:xfrm flipH="1">
                <a:off x="3512" y="3209"/>
                <a:ext cx="295"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2" name="Line 172"/>
              <p:cNvSpPr>
                <a:spLocks noChangeShapeType="1"/>
              </p:cNvSpPr>
              <p:nvPr/>
            </p:nvSpPr>
            <p:spPr bwMode="auto">
              <a:xfrm>
                <a:off x="3964" y="3207"/>
                <a:ext cx="293" cy="40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3" name="Rectangle 173"/>
              <p:cNvSpPr>
                <a:spLocks noChangeArrowheads="1"/>
              </p:cNvSpPr>
              <p:nvPr/>
            </p:nvSpPr>
            <p:spPr bwMode="auto">
              <a:xfrm>
                <a:off x="4817" y="1829"/>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4" name="Line 174"/>
              <p:cNvSpPr>
                <a:spLocks noChangeShapeType="1"/>
              </p:cNvSpPr>
              <p:nvPr/>
            </p:nvSpPr>
            <p:spPr bwMode="auto">
              <a:xfrm flipH="1">
                <a:off x="4465" y="1903"/>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5" name="Rectangle 175"/>
              <p:cNvSpPr>
                <a:spLocks noChangeArrowheads="1"/>
              </p:cNvSpPr>
              <p:nvPr/>
            </p:nvSpPr>
            <p:spPr bwMode="auto">
              <a:xfrm>
                <a:off x="4690" y="1618"/>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sp>
            <p:nvSpPr>
              <p:cNvPr id="532656" name="Text Box 176"/>
              <p:cNvSpPr txBox="1">
                <a:spLocks noChangeArrowheads="1"/>
              </p:cNvSpPr>
              <p:nvPr/>
            </p:nvSpPr>
            <p:spPr bwMode="auto">
              <a:xfrm>
                <a:off x="3363" y="388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57" name="Text Box 177"/>
              <p:cNvSpPr txBox="1">
                <a:spLocks noChangeArrowheads="1"/>
              </p:cNvSpPr>
              <p:nvPr/>
            </p:nvSpPr>
            <p:spPr bwMode="auto">
              <a:xfrm>
                <a:off x="3603" y="3886"/>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58" name="Text Box 178"/>
              <p:cNvSpPr txBox="1">
                <a:spLocks noChangeArrowheads="1"/>
              </p:cNvSpPr>
              <p:nvPr/>
            </p:nvSpPr>
            <p:spPr bwMode="auto">
              <a:xfrm>
                <a:off x="3940"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59" name="Text Box 179"/>
              <p:cNvSpPr txBox="1">
                <a:spLocks noChangeArrowheads="1"/>
              </p:cNvSpPr>
              <p:nvPr/>
            </p:nvSpPr>
            <p:spPr bwMode="auto">
              <a:xfrm>
                <a:off x="4180" y="387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60" name="Text Box 180"/>
              <p:cNvSpPr txBox="1">
                <a:spLocks noChangeArrowheads="1"/>
              </p:cNvSpPr>
              <p:nvPr/>
            </p:nvSpPr>
            <p:spPr bwMode="auto">
              <a:xfrm>
                <a:off x="486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61" name="Text Box 181"/>
              <p:cNvSpPr txBox="1">
                <a:spLocks noChangeArrowheads="1"/>
              </p:cNvSpPr>
              <p:nvPr/>
            </p:nvSpPr>
            <p:spPr bwMode="auto">
              <a:xfrm>
                <a:off x="5102" y="38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62" name="Text Box 182"/>
              <p:cNvSpPr txBox="1">
                <a:spLocks noChangeArrowheads="1"/>
              </p:cNvSpPr>
              <p:nvPr/>
            </p:nvSpPr>
            <p:spPr bwMode="auto">
              <a:xfrm>
                <a:off x="4689" y="31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2663" name="Text Box 183"/>
              <p:cNvSpPr txBox="1">
                <a:spLocks noChangeArrowheads="1"/>
              </p:cNvSpPr>
              <p:nvPr/>
            </p:nvSpPr>
            <p:spPr bwMode="auto">
              <a:xfrm>
                <a:off x="4184" y="2288"/>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2664" name="Text Box 184"/>
              <p:cNvSpPr txBox="1">
                <a:spLocks noChangeArrowheads="1"/>
              </p:cNvSpPr>
              <p:nvPr/>
            </p:nvSpPr>
            <p:spPr bwMode="auto">
              <a:xfrm>
                <a:off x="3608" y="2936"/>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2665" name="Text Box 185"/>
              <p:cNvSpPr txBox="1">
                <a:spLocks noChangeArrowheads="1"/>
              </p:cNvSpPr>
              <p:nvPr/>
            </p:nvSpPr>
            <p:spPr bwMode="auto">
              <a:xfrm>
                <a:off x="4643" y="2934"/>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2666" name="Text Box 186"/>
              <p:cNvSpPr txBox="1">
                <a:spLocks noChangeArrowheads="1"/>
              </p:cNvSpPr>
              <p:nvPr/>
            </p:nvSpPr>
            <p:spPr bwMode="auto">
              <a:xfrm>
                <a:off x="4832" y="3623"/>
                <a:ext cx="6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sp>
            <p:nvSpPr>
              <p:cNvPr id="532667" name="Text Box 187"/>
              <p:cNvSpPr txBox="1">
                <a:spLocks noChangeArrowheads="1"/>
              </p:cNvSpPr>
              <p:nvPr/>
            </p:nvSpPr>
            <p:spPr bwMode="auto">
              <a:xfrm>
                <a:off x="3347" y="3629"/>
                <a:ext cx="61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532668" name="Text Box 188"/>
              <p:cNvSpPr txBox="1">
                <a:spLocks noChangeArrowheads="1"/>
              </p:cNvSpPr>
              <p:nvPr/>
            </p:nvSpPr>
            <p:spPr bwMode="auto">
              <a:xfrm>
                <a:off x="3908" y="3623"/>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grpSp>
      </p:grpSp>
      <p:grpSp>
        <p:nvGrpSpPr>
          <p:cNvPr id="532546" name="Group 66"/>
          <p:cNvGrpSpPr>
            <a:grpSpLocks/>
          </p:cNvGrpSpPr>
          <p:nvPr/>
        </p:nvGrpSpPr>
        <p:grpSpPr bwMode="auto">
          <a:xfrm>
            <a:off x="3638550" y="3770313"/>
            <a:ext cx="3055938" cy="3087687"/>
            <a:chOff x="2728" y="2281"/>
            <a:chExt cx="1925" cy="1945"/>
          </a:xfrm>
        </p:grpSpPr>
        <p:sp>
          <p:nvSpPr>
            <p:cNvPr id="532544" name="Oval 64"/>
            <p:cNvSpPr>
              <a:spLocks noChangeArrowheads="1"/>
            </p:cNvSpPr>
            <p:nvPr/>
          </p:nvSpPr>
          <p:spPr bwMode="auto">
            <a:xfrm>
              <a:off x="3143" y="2790"/>
              <a:ext cx="1510" cy="1436"/>
            </a:xfrm>
            <a:prstGeom prst="ellipse">
              <a:avLst/>
            </a:prstGeom>
            <a:noFill/>
            <a:ln w="38100">
              <a:solidFill>
                <a:srgbClr val="8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5" name="Text Box 65"/>
            <p:cNvSpPr txBox="1">
              <a:spLocks noChangeArrowheads="1"/>
            </p:cNvSpPr>
            <p:nvPr/>
          </p:nvSpPr>
          <p:spPr bwMode="auto">
            <a:xfrm>
              <a:off x="2728" y="2281"/>
              <a:ext cx="904" cy="97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solidFill>
                  <a:schemeClr val="accent2"/>
                </a:solidFill>
              </a:endParaRPr>
            </a:p>
            <a:p>
              <a:pPr algn="ctr"/>
              <a:r>
                <a:rPr lang="en-US">
                  <a:solidFill>
                    <a:schemeClr val="accent2"/>
                  </a:solidFill>
                </a:rPr>
                <a:t>Carey’s left subtree</a:t>
              </a:r>
            </a:p>
          </p:txBody>
        </p:sp>
      </p:grpSp>
      <p:grpSp>
        <p:nvGrpSpPr>
          <p:cNvPr id="532550" name="Group 70"/>
          <p:cNvGrpSpPr>
            <a:grpSpLocks/>
          </p:cNvGrpSpPr>
          <p:nvPr/>
        </p:nvGrpSpPr>
        <p:grpSpPr bwMode="auto">
          <a:xfrm>
            <a:off x="6218238" y="3563938"/>
            <a:ext cx="3001962" cy="3211512"/>
            <a:chOff x="3641" y="2151"/>
            <a:chExt cx="1891" cy="2023"/>
          </a:xfrm>
        </p:grpSpPr>
        <p:sp>
          <p:nvSpPr>
            <p:cNvPr id="532548" name="Oval 68"/>
            <p:cNvSpPr>
              <a:spLocks noChangeArrowheads="1"/>
            </p:cNvSpPr>
            <p:nvPr/>
          </p:nvSpPr>
          <p:spPr bwMode="auto">
            <a:xfrm>
              <a:off x="3641" y="2738"/>
              <a:ext cx="1510" cy="1436"/>
            </a:xfrm>
            <a:prstGeom prst="ellipse">
              <a:avLst/>
            </a:prstGeom>
            <a:noFill/>
            <a:ln w="38100">
              <a:solidFill>
                <a:srgbClr val="8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9" name="Text Box 69"/>
            <p:cNvSpPr txBox="1">
              <a:spLocks noChangeArrowheads="1"/>
            </p:cNvSpPr>
            <p:nvPr/>
          </p:nvSpPr>
          <p:spPr bwMode="auto">
            <a:xfrm>
              <a:off x="4628" y="2151"/>
              <a:ext cx="904" cy="74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accent2"/>
                  </a:solidFill>
                </a:rPr>
                <a:t>Carey’s right subtree</a:t>
              </a:r>
            </a:p>
          </p:txBody>
        </p:sp>
      </p:grpSp>
      <p:sp>
        <p:nvSpPr>
          <p:cNvPr id="532551" name="Text Box 71"/>
          <p:cNvSpPr txBox="1">
            <a:spLocks noChangeArrowheads="1"/>
          </p:cNvSpPr>
          <p:nvPr/>
        </p:nvSpPr>
        <p:spPr bwMode="auto">
          <a:xfrm>
            <a:off x="517525" y="2255838"/>
            <a:ext cx="5110163"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cs typeface="Courier New" pitchFamily="49" charset="0"/>
              </a:rPr>
              <a:t>Node depth</a:t>
            </a:r>
            <a:r>
              <a:rPr lang="en-US">
                <a:cs typeface="Courier New" pitchFamily="49" charset="0"/>
              </a:rPr>
              <a:t>: The depth of a node is the distance of a node from the root of the tree.  The root of the tree has a depth of 0.  </a:t>
            </a:r>
            <a:endParaRPr lang="en-US"/>
          </a:p>
        </p:txBody>
      </p:sp>
      <p:grpSp>
        <p:nvGrpSpPr>
          <p:cNvPr id="532669" name="Group 189"/>
          <p:cNvGrpSpPr>
            <a:grpSpLocks/>
          </p:cNvGrpSpPr>
          <p:nvPr/>
        </p:nvGrpSpPr>
        <p:grpSpPr bwMode="auto">
          <a:xfrm>
            <a:off x="1905000" y="3700463"/>
            <a:ext cx="7156450" cy="790575"/>
            <a:chOff x="1200" y="2331"/>
            <a:chExt cx="4508" cy="498"/>
          </a:xfrm>
        </p:grpSpPr>
        <p:sp>
          <p:nvSpPr>
            <p:cNvPr id="532554" name="Rectangle 74"/>
            <p:cNvSpPr>
              <a:spLocks noChangeArrowheads="1"/>
            </p:cNvSpPr>
            <p:nvPr/>
          </p:nvSpPr>
          <p:spPr bwMode="auto">
            <a:xfrm>
              <a:off x="1200" y="2349"/>
              <a:ext cx="4508" cy="480"/>
            </a:xfrm>
            <a:prstGeom prst="rect">
              <a:avLst/>
            </a:prstGeom>
            <a:solidFill>
              <a:srgbClr val="FFFF99">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52" name="Text Box 72"/>
            <p:cNvSpPr txBox="1">
              <a:spLocks noChangeArrowheads="1"/>
            </p:cNvSpPr>
            <p:nvPr/>
          </p:nvSpPr>
          <p:spPr bwMode="auto">
            <a:xfrm>
              <a:off x="1200" y="2331"/>
              <a:ext cx="895"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Depth: 0</a:t>
              </a:r>
            </a:p>
          </p:txBody>
        </p:sp>
      </p:grpSp>
      <p:grpSp>
        <p:nvGrpSpPr>
          <p:cNvPr id="532670" name="Group 190"/>
          <p:cNvGrpSpPr>
            <a:grpSpLocks/>
          </p:cNvGrpSpPr>
          <p:nvPr/>
        </p:nvGrpSpPr>
        <p:grpSpPr bwMode="auto">
          <a:xfrm>
            <a:off x="1905000" y="4610100"/>
            <a:ext cx="7156450" cy="790575"/>
            <a:chOff x="1200" y="2331"/>
            <a:chExt cx="4508" cy="498"/>
          </a:xfrm>
        </p:grpSpPr>
        <p:sp>
          <p:nvSpPr>
            <p:cNvPr id="532671" name="Rectangle 191"/>
            <p:cNvSpPr>
              <a:spLocks noChangeArrowheads="1"/>
            </p:cNvSpPr>
            <p:nvPr/>
          </p:nvSpPr>
          <p:spPr bwMode="auto">
            <a:xfrm>
              <a:off x="1200" y="2349"/>
              <a:ext cx="4508" cy="480"/>
            </a:xfrm>
            <a:prstGeom prst="rect">
              <a:avLst/>
            </a:prstGeom>
            <a:solidFill>
              <a:srgbClr val="FFFF99">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72" name="Text Box 192"/>
            <p:cNvSpPr txBox="1">
              <a:spLocks noChangeArrowheads="1"/>
            </p:cNvSpPr>
            <p:nvPr/>
          </p:nvSpPr>
          <p:spPr bwMode="auto">
            <a:xfrm>
              <a:off x="1200" y="2331"/>
              <a:ext cx="864"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Depth: 1</a:t>
              </a:r>
            </a:p>
          </p:txBody>
        </p:sp>
      </p:grpSp>
      <p:grpSp>
        <p:nvGrpSpPr>
          <p:cNvPr id="532673" name="Group 193"/>
          <p:cNvGrpSpPr>
            <a:grpSpLocks/>
          </p:cNvGrpSpPr>
          <p:nvPr/>
        </p:nvGrpSpPr>
        <p:grpSpPr bwMode="auto">
          <a:xfrm>
            <a:off x="1905000" y="5838825"/>
            <a:ext cx="7156450" cy="790575"/>
            <a:chOff x="1200" y="2331"/>
            <a:chExt cx="4508" cy="498"/>
          </a:xfrm>
        </p:grpSpPr>
        <p:sp>
          <p:nvSpPr>
            <p:cNvPr id="532674" name="Rectangle 194"/>
            <p:cNvSpPr>
              <a:spLocks noChangeArrowheads="1"/>
            </p:cNvSpPr>
            <p:nvPr/>
          </p:nvSpPr>
          <p:spPr bwMode="auto">
            <a:xfrm>
              <a:off x="1200" y="2349"/>
              <a:ext cx="4508" cy="480"/>
            </a:xfrm>
            <a:prstGeom prst="rect">
              <a:avLst/>
            </a:prstGeom>
            <a:solidFill>
              <a:srgbClr val="FFFF99">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75" name="Text Box 195"/>
            <p:cNvSpPr txBox="1">
              <a:spLocks noChangeArrowheads="1"/>
            </p:cNvSpPr>
            <p:nvPr/>
          </p:nvSpPr>
          <p:spPr bwMode="auto">
            <a:xfrm>
              <a:off x="1200" y="2331"/>
              <a:ext cx="895"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Depth: 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38"/>
                                        </p:tgtEl>
                                        <p:attrNameLst>
                                          <p:attrName>style.visibility</p:attrName>
                                        </p:attrNameLst>
                                      </p:cBhvr>
                                      <p:to>
                                        <p:strVal val="visible"/>
                                      </p:to>
                                    </p:set>
                                    <p:anim calcmode="lin" valueType="num">
                                      <p:cBhvr additive="base">
                                        <p:cTn id="7" dur="500" fill="hold"/>
                                        <p:tgtEl>
                                          <p:spTgt spid="532538"/>
                                        </p:tgtEl>
                                        <p:attrNameLst>
                                          <p:attrName>ppt_x</p:attrName>
                                        </p:attrNameLst>
                                      </p:cBhvr>
                                      <p:tavLst>
                                        <p:tav tm="0">
                                          <p:val>
                                            <p:strVal val="#ppt_x"/>
                                          </p:val>
                                        </p:tav>
                                        <p:tav tm="100000">
                                          <p:val>
                                            <p:strVal val="#ppt_x"/>
                                          </p:val>
                                        </p:tav>
                                      </p:tavLst>
                                    </p:anim>
                                    <p:anim calcmode="lin" valueType="num">
                                      <p:cBhvr additive="base">
                                        <p:cTn id="8" dur="500" fill="hold"/>
                                        <p:tgtEl>
                                          <p:spTgt spid="5325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3254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532546"/>
                                        </p:tgtEl>
                                        <p:attrNameLst>
                                          <p:attrName>style.visibility</p:attrName>
                                        </p:attrNameLst>
                                      </p:cBhvr>
                                      <p:to>
                                        <p:strVal val="visible"/>
                                      </p:to>
                                    </p:set>
                                  </p:childTnLst>
                                  <p:subTnLst>
                                    <p:set>
                                      <p:cBhvr override="childStyle">
                                        <p:cTn dur="1" fill="hold" display="0" masterRel="nextClick" afterEffect="1"/>
                                        <p:tgtEl>
                                          <p:spTgt spid="532546"/>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32550"/>
                                        </p:tgtEl>
                                        <p:attrNameLst>
                                          <p:attrName>style.visibility</p:attrName>
                                        </p:attrNameLst>
                                      </p:cBhvr>
                                      <p:to>
                                        <p:strVal val="visible"/>
                                      </p:to>
                                    </p:set>
                                  </p:childTnLst>
                                  <p:subTnLst>
                                    <p:set>
                                      <p:cBhvr override="childStyle">
                                        <p:cTn dur="1" fill="hold" display="0" masterRel="nextClick" afterEffect="1"/>
                                        <p:tgtEl>
                                          <p:spTgt spid="53255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5326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3255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53266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53267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32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8" grpId="0" autoUpdateAnimBg="0"/>
      <p:bldP spid="532542" grpId="0" animBg="1"/>
      <p:bldP spid="53255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3"/>
          <p:cNvSpPr>
            <a:spLocks noGrp="1"/>
          </p:cNvSpPr>
          <p:nvPr>
            <p:ph type="sldNum" sz="quarter" idx="12"/>
          </p:nvPr>
        </p:nvSpPr>
        <p:spPr/>
        <p:txBody>
          <a:bodyPr/>
          <a:lstStyle/>
          <a:p>
            <a:fld id="{00BFEC58-4F1A-4F4E-A71F-657746B19E95}" type="slidenum">
              <a:rPr lang="en-US"/>
              <a:pPr/>
              <a:t>38</a:t>
            </a:fld>
            <a:endParaRPr lang="en-US"/>
          </a:p>
        </p:txBody>
      </p:sp>
      <p:sp>
        <p:nvSpPr>
          <p:cNvPr id="533560" name="Rectangle 56"/>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a:t>Binary Tree Definitions</a:t>
            </a:r>
          </a:p>
        </p:txBody>
      </p:sp>
      <p:sp>
        <p:nvSpPr>
          <p:cNvPr id="533561" name="Text Box 57"/>
          <p:cNvSpPr txBox="1">
            <a:spLocks noChangeArrowheads="1"/>
          </p:cNvSpPr>
          <p:nvPr/>
        </p:nvSpPr>
        <p:spPr bwMode="auto">
          <a:xfrm>
            <a:off x="669925" y="1114425"/>
            <a:ext cx="74136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cs typeface="Courier New" pitchFamily="49" charset="0"/>
              </a:rPr>
              <a:t>Full binary trees</a:t>
            </a:r>
            <a:r>
              <a:rPr lang="en-US">
                <a:cs typeface="Courier New" pitchFamily="49" charset="0"/>
              </a:rPr>
              <a:t>: Every leaf has the same depth, and every non-leaf has exactly two children.</a:t>
            </a:r>
            <a:r>
              <a:rPr lang="en-US"/>
              <a:t> </a:t>
            </a:r>
          </a:p>
        </p:txBody>
      </p:sp>
      <p:grpSp>
        <p:nvGrpSpPr>
          <p:cNvPr id="533652" name="Group 148"/>
          <p:cNvGrpSpPr>
            <a:grpSpLocks/>
          </p:cNvGrpSpPr>
          <p:nvPr/>
        </p:nvGrpSpPr>
        <p:grpSpPr bwMode="auto">
          <a:xfrm>
            <a:off x="531813" y="1981200"/>
            <a:ext cx="3603625" cy="3351213"/>
            <a:chOff x="335" y="1248"/>
            <a:chExt cx="2270" cy="2111"/>
          </a:xfrm>
        </p:grpSpPr>
        <p:sp>
          <p:nvSpPr>
            <p:cNvPr id="533544" name="Rectangle 40"/>
            <p:cNvSpPr>
              <a:spLocks noChangeArrowheads="1"/>
            </p:cNvSpPr>
            <p:nvPr/>
          </p:nvSpPr>
          <p:spPr bwMode="auto">
            <a:xfrm>
              <a:off x="1679" y="1248"/>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grpSp>
          <p:nvGrpSpPr>
            <p:cNvPr id="533607" name="Group 103"/>
            <p:cNvGrpSpPr>
              <a:grpSpLocks/>
            </p:cNvGrpSpPr>
            <p:nvPr/>
          </p:nvGrpSpPr>
          <p:grpSpPr bwMode="auto">
            <a:xfrm>
              <a:off x="335" y="1511"/>
              <a:ext cx="1729" cy="1848"/>
              <a:chOff x="335" y="1511"/>
              <a:chExt cx="1729" cy="1848"/>
            </a:xfrm>
          </p:grpSpPr>
          <p:grpSp>
            <p:nvGrpSpPr>
              <p:cNvPr id="533567" name="Group 63"/>
              <p:cNvGrpSpPr>
                <a:grpSpLocks/>
              </p:cNvGrpSpPr>
              <p:nvPr/>
            </p:nvGrpSpPr>
            <p:grpSpPr bwMode="auto">
              <a:xfrm>
                <a:off x="335" y="1511"/>
                <a:ext cx="1729" cy="1479"/>
                <a:chOff x="589" y="1459"/>
                <a:chExt cx="1729" cy="1479"/>
              </a:xfrm>
            </p:grpSpPr>
            <p:grpSp>
              <p:nvGrpSpPr>
                <p:cNvPr id="533507" name="Group 3"/>
                <p:cNvGrpSpPr>
                  <a:grpSpLocks/>
                </p:cNvGrpSpPr>
                <p:nvPr/>
              </p:nvGrpSpPr>
              <p:grpSpPr bwMode="auto">
                <a:xfrm>
                  <a:off x="609" y="2540"/>
                  <a:ext cx="499" cy="373"/>
                  <a:chOff x="3511" y="3072"/>
                  <a:chExt cx="729" cy="624"/>
                </a:xfrm>
              </p:grpSpPr>
              <p:sp>
                <p:nvSpPr>
                  <p:cNvPr id="533508" name="Rectangle 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09" name="Rectangle 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0" name="Rectangle 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1" name="Rectangle 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12" name="Group 8"/>
                <p:cNvGrpSpPr>
                  <a:grpSpLocks/>
                </p:cNvGrpSpPr>
                <p:nvPr/>
              </p:nvGrpSpPr>
              <p:grpSpPr bwMode="auto">
                <a:xfrm>
                  <a:off x="1207" y="1906"/>
                  <a:ext cx="499" cy="373"/>
                  <a:chOff x="3511" y="3072"/>
                  <a:chExt cx="729" cy="624"/>
                </a:xfrm>
              </p:grpSpPr>
              <p:sp>
                <p:nvSpPr>
                  <p:cNvPr id="533513"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4"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5"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6"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17" name="Group 13"/>
                <p:cNvGrpSpPr>
                  <a:grpSpLocks/>
                </p:cNvGrpSpPr>
                <p:nvPr/>
              </p:nvGrpSpPr>
              <p:grpSpPr bwMode="auto">
                <a:xfrm>
                  <a:off x="1694" y="2540"/>
                  <a:ext cx="498" cy="373"/>
                  <a:chOff x="3511" y="3072"/>
                  <a:chExt cx="729" cy="624"/>
                </a:xfrm>
              </p:grpSpPr>
              <p:sp>
                <p:nvSpPr>
                  <p:cNvPr id="533518"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9"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20"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21"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537" name="Line 33"/>
                <p:cNvSpPr>
                  <a:spLocks noChangeShapeType="1"/>
                </p:cNvSpPr>
                <p:nvPr/>
              </p:nvSpPr>
              <p:spPr bwMode="auto">
                <a:xfrm flipH="1">
                  <a:off x="908" y="220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38" name="Line 34"/>
                <p:cNvSpPr>
                  <a:spLocks noChangeShapeType="1"/>
                </p:cNvSpPr>
                <p:nvPr/>
              </p:nvSpPr>
              <p:spPr bwMode="auto">
                <a:xfrm>
                  <a:off x="1575" y="2204"/>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42" name="Rectangle 38"/>
                <p:cNvSpPr>
                  <a:spLocks noChangeArrowheads="1"/>
                </p:cNvSpPr>
                <p:nvPr/>
              </p:nvSpPr>
              <p:spPr bwMode="auto">
                <a:xfrm>
                  <a:off x="1806" y="1459"/>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43" name="Line 39"/>
                <p:cNvSpPr>
                  <a:spLocks noChangeShapeType="1"/>
                </p:cNvSpPr>
                <p:nvPr/>
              </p:nvSpPr>
              <p:spPr bwMode="auto">
                <a:xfrm flipH="1">
                  <a:off x="1454" y="1533"/>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51" name="Text Box 47"/>
                <p:cNvSpPr txBox="1">
                  <a:spLocks noChangeArrowheads="1"/>
                </p:cNvSpPr>
                <p:nvPr/>
              </p:nvSpPr>
              <p:spPr bwMode="auto">
                <a:xfrm>
                  <a:off x="1678" y="278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52" name="Text Box 48"/>
                <p:cNvSpPr txBox="1">
                  <a:spLocks noChangeArrowheads="1"/>
                </p:cNvSpPr>
                <p:nvPr/>
              </p:nvSpPr>
              <p:spPr bwMode="auto">
                <a:xfrm>
                  <a:off x="1173" y="1918"/>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3553" name="Text Box 49"/>
                <p:cNvSpPr txBox="1">
                  <a:spLocks noChangeArrowheads="1"/>
                </p:cNvSpPr>
                <p:nvPr/>
              </p:nvSpPr>
              <p:spPr bwMode="auto">
                <a:xfrm>
                  <a:off x="597" y="2566"/>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3554" name="Text Box 50"/>
                <p:cNvSpPr txBox="1">
                  <a:spLocks noChangeArrowheads="1"/>
                </p:cNvSpPr>
                <p:nvPr/>
              </p:nvSpPr>
              <p:spPr bwMode="auto">
                <a:xfrm>
                  <a:off x="1632" y="2564"/>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3564" name="Text Box 60"/>
                <p:cNvSpPr txBox="1">
                  <a:spLocks noChangeArrowheads="1"/>
                </p:cNvSpPr>
                <p:nvPr/>
              </p:nvSpPr>
              <p:spPr bwMode="auto">
                <a:xfrm>
                  <a:off x="1896" y="277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65" name="Text Box 61"/>
                <p:cNvSpPr txBox="1">
                  <a:spLocks noChangeArrowheads="1"/>
                </p:cNvSpPr>
                <p:nvPr/>
              </p:nvSpPr>
              <p:spPr bwMode="auto">
                <a:xfrm>
                  <a:off x="589" y="27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66" name="Text Box 62"/>
                <p:cNvSpPr txBox="1">
                  <a:spLocks noChangeArrowheads="1"/>
                </p:cNvSpPr>
                <p:nvPr/>
              </p:nvSpPr>
              <p:spPr bwMode="auto">
                <a:xfrm>
                  <a:off x="821" y="2779"/>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33606" name="Text Box 102"/>
              <p:cNvSpPr txBox="1">
                <a:spLocks noChangeArrowheads="1"/>
              </p:cNvSpPr>
              <p:nvPr/>
            </p:nvSpPr>
            <p:spPr bwMode="auto">
              <a:xfrm>
                <a:off x="625" y="3071"/>
                <a:ext cx="97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Is it full?</a:t>
                </a:r>
              </a:p>
            </p:txBody>
          </p:sp>
        </p:grpSp>
      </p:grpSp>
      <p:grpSp>
        <p:nvGrpSpPr>
          <p:cNvPr id="533609" name="Group 105"/>
          <p:cNvGrpSpPr>
            <a:grpSpLocks/>
          </p:cNvGrpSpPr>
          <p:nvPr/>
        </p:nvGrpSpPr>
        <p:grpSpPr bwMode="auto">
          <a:xfrm>
            <a:off x="4016375" y="1909763"/>
            <a:ext cx="4035425" cy="3678237"/>
            <a:chOff x="2530" y="1203"/>
            <a:chExt cx="2542" cy="2317"/>
          </a:xfrm>
        </p:grpSpPr>
        <p:grpSp>
          <p:nvGrpSpPr>
            <p:cNvPr id="533605" name="Group 101"/>
            <p:cNvGrpSpPr>
              <a:grpSpLocks/>
            </p:cNvGrpSpPr>
            <p:nvPr/>
          </p:nvGrpSpPr>
          <p:grpSpPr bwMode="auto">
            <a:xfrm>
              <a:off x="2530" y="1203"/>
              <a:ext cx="2542" cy="2317"/>
              <a:chOff x="1872" y="1187"/>
              <a:chExt cx="2542" cy="2317"/>
            </a:xfrm>
          </p:grpSpPr>
          <p:grpSp>
            <p:nvGrpSpPr>
              <p:cNvPr id="533570" name="Group 66"/>
              <p:cNvGrpSpPr>
                <a:grpSpLocks/>
              </p:cNvGrpSpPr>
              <p:nvPr/>
            </p:nvGrpSpPr>
            <p:grpSpPr bwMode="auto">
              <a:xfrm>
                <a:off x="2283" y="2478"/>
                <a:ext cx="499" cy="373"/>
                <a:chOff x="3511" y="3072"/>
                <a:chExt cx="729" cy="624"/>
              </a:xfrm>
            </p:grpSpPr>
            <p:sp>
              <p:nvSpPr>
                <p:cNvPr id="533571" name="Rectangle 6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2" name="Rectangle 6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3" name="Rectangle 6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4" name="Rectangle 7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75" name="Group 71"/>
              <p:cNvGrpSpPr>
                <a:grpSpLocks/>
              </p:cNvGrpSpPr>
              <p:nvPr/>
            </p:nvGrpSpPr>
            <p:grpSpPr bwMode="auto">
              <a:xfrm>
                <a:off x="2881" y="1844"/>
                <a:ext cx="499" cy="373"/>
                <a:chOff x="3511" y="3072"/>
                <a:chExt cx="729" cy="624"/>
              </a:xfrm>
            </p:grpSpPr>
            <p:sp>
              <p:nvSpPr>
                <p:cNvPr id="533576" name="Rectangle 7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7" name="Rectangle 7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8" name="Rectangle 7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9" name="Rectangle 7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80" name="Group 76"/>
              <p:cNvGrpSpPr>
                <a:grpSpLocks/>
              </p:cNvGrpSpPr>
              <p:nvPr/>
            </p:nvGrpSpPr>
            <p:grpSpPr bwMode="auto">
              <a:xfrm>
                <a:off x="3368" y="2478"/>
                <a:ext cx="498" cy="373"/>
                <a:chOff x="3511" y="3072"/>
                <a:chExt cx="729" cy="624"/>
              </a:xfrm>
            </p:grpSpPr>
            <p:sp>
              <p:nvSpPr>
                <p:cNvPr id="533581" name="Rectangle 7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2" name="Rectangle 7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3" name="Rectangle 7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4" name="Rectangle 8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585" name="Line 81"/>
              <p:cNvSpPr>
                <a:spLocks noChangeShapeType="1"/>
              </p:cNvSpPr>
              <p:nvPr/>
            </p:nvSpPr>
            <p:spPr bwMode="auto">
              <a:xfrm flipH="1">
                <a:off x="2582" y="2143"/>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6" name="Line 82"/>
              <p:cNvSpPr>
                <a:spLocks noChangeShapeType="1"/>
              </p:cNvSpPr>
              <p:nvPr/>
            </p:nvSpPr>
            <p:spPr bwMode="auto">
              <a:xfrm>
                <a:off x="3249" y="2142"/>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7" name="Rectangle 83"/>
              <p:cNvSpPr>
                <a:spLocks noChangeArrowheads="1"/>
              </p:cNvSpPr>
              <p:nvPr/>
            </p:nvSpPr>
            <p:spPr bwMode="auto">
              <a:xfrm>
                <a:off x="3480" y="1397"/>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8" name="Line 84"/>
              <p:cNvSpPr>
                <a:spLocks noChangeShapeType="1"/>
              </p:cNvSpPr>
              <p:nvPr/>
            </p:nvSpPr>
            <p:spPr bwMode="auto">
              <a:xfrm flipH="1">
                <a:off x="3128" y="1471"/>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9" name="Text Box 85"/>
              <p:cNvSpPr txBox="1">
                <a:spLocks noChangeArrowheads="1"/>
              </p:cNvSpPr>
              <p:nvPr/>
            </p:nvSpPr>
            <p:spPr bwMode="auto">
              <a:xfrm>
                <a:off x="3352" y="272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90" name="Text Box 86"/>
              <p:cNvSpPr txBox="1">
                <a:spLocks noChangeArrowheads="1"/>
              </p:cNvSpPr>
              <p:nvPr/>
            </p:nvSpPr>
            <p:spPr bwMode="auto">
              <a:xfrm>
                <a:off x="2847" y="1856"/>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3591" name="Text Box 87"/>
              <p:cNvSpPr txBox="1">
                <a:spLocks noChangeArrowheads="1"/>
              </p:cNvSpPr>
              <p:nvPr/>
            </p:nvSpPr>
            <p:spPr bwMode="auto">
              <a:xfrm>
                <a:off x="2271" y="2504"/>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3592" name="Text Box 88"/>
              <p:cNvSpPr txBox="1">
                <a:spLocks noChangeArrowheads="1"/>
              </p:cNvSpPr>
              <p:nvPr/>
            </p:nvSpPr>
            <p:spPr bwMode="auto">
              <a:xfrm>
                <a:off x="3306" y="2502"/>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3593" name="Text Box 89"/>
              <p:cNvSpPr txBox="1">
                <a:spLocks noChangeArrowheads="1"/>
              </p:cNvSpPr>
              <p:nvPr/>
            </p:nvSpPr>
            <p:spPr bwMode="auto">
              <a:xfrm>
                <a:off x="3570" y="271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95" name="Text Box 91"/>
              <p:cNvSpPr txBox="1">
                <a:spLocks noChangeArrowheads="1"/>
              </p:cNvSpPr>
              <p:nvPr/>
            </p:nvSpPr>
            <p:spPr bwMode="auto">
              <a:xfrm>
                <a:off x="2495" y="271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96" name="Line 92"/>
              <p:cNvSpPr>
                <a:spLocks noChangeShapeType="1"/>
              </p:cNvSpPr>
              <p:nvPr/>
            </p:nvSpPr>
            <p:spPr bwMode="auto">
              <a:xfrm flipH="1">
                <a:off x="2064" y="278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3597" name="Group 93"/>
              <p:cNvGrpSpPr>
                <a:grpSpLocks/>
              </p:cNvGrpSpPr>
              <p:nvPr/>
            </p:nvGrpSpPr>
            <p:grpSpPr bwMode="auto">
              <a:xfrm>
                <a:off x="1884" y="3111"/>
                <a:ext cx="499" cy="373"/>
                <a:chOff x="3511" y="3072"/>
                <a:chExt cx="729" cy="624"/>
              </a:xfrm>
            </p:grpSpPr>
            <p:sp>
              <p:nvSpPr>
                <p:cNvPr id="533598" name="Rectangle 9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99" name="Rectangle 9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00" name="Rectangle 9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01" name="Rectangle 9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602" name="Text Box 98"/>
              <p:cNvSpPr txBox="1">
                <a:spLocks noChangeArrowheads="1"/>
              </p:cNvSpPr>
              <p:nvPr/>
            </p:nvSpPr>
            <p:spPr bwMode="auto">
              <a:xfrm>
                <a:off x="1872" y="3137"/>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sp>
            <p:nvSpPr>
              <p:cNvPr id="533603" name="Text Box 99"/>
              <p:cNvSpPr txBox="1">
                <a:spLocks noChangeArrowheads="1"/>
              </p:cNvSpPr>
              <p:nvPr/>
            </p:nvSpPr>
            <p:spPr bwMode="auto">
              <a:xfrm>
                <a:off x="2096" y="3350"/>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604" name="Rectangle 100"/>
              <p:cNvSpPr>
                <a:spLocks noChangeArrowheads="1"/>
              </p:cNvSpPr>
              <p:nvPr/>
            </p:nvSpPr>
            <p:spPr bwMode="auto">
              <a:xfrm>
                <a:off x="3488" y="1187"/>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grpSp>
        <p:sp>
          <p:nvSpPr>
            <p:cNvPr id="533608" name="Rectangle 104"/>
            <p:cNvSpPr>
              <a:spLocks noChangeArrowheads="1"/>
            </p:cNvSpPr>
            <p:nvPr/>
          </p:nvSpPr>
          <p:spPr bwMode="auto">
            <a:xfrm>
              <a:off x="3350" y="2996"/>
              <a:ext cx="97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Is it full?</a:t>
              </a:r>
            </a:p>
          </p:txBody>
        </p:sp>
      </p:grpSp>
      <p:grpSp>
        <p:nvGrpSpPr>
          <p:cNvPr id="533651" name="Group 147"/>
          <p:cNvGrpSpPr>
            <a:grpSpLocks/>
          </p:cNvGrpSpPr>
          <p:nvPr/>
        </p:nvGrpSpPr>
        <p:grpSpPr bwMode="auto">
          <a:xfrm>
            <a:off x="6477000" y="4724400"/>
            <a:ext cx="2487613" cy="1660525"/>
            <a:chOff x="4080" y="2976"/>
            <a:chExt cx="1567" cy="1046"/>
          </a:xfrm>
        </p:grpSpPr>
        <p:grpSp>
          <p:nvGrpSpPr>
            <p:cNvPr id="533649" name="Group 145"/>
            <p:cNvGrpSpPr>
              <a:grpSpLocks/>
            </p:cNvGrpSpPr>
            <p:nvPr/>
          </p:nvGrpSpPr>
          <p:grpSpPr bwMode="auto">
            <a:xfrm>
              <a:off x="4080" y="2976"/>
              <a:ext cx="1567" cy="1046"/>
              <a:chOff x="5007" y="1824"/>
              <a:chExt cx="1567" cy="1046"/>
            </a:xfrm>
          </p:grpSpPr>
          <p:grpSp>
            <p:nvGrpSpPr>
              <p:cNvPr id="533617" name="Group 113"/>
              <p:cNvGrpSpPr>
                <a:grpSpLocks/>
              </p:cNvGrpSpPr>
              <p:nvPr/>
            </p:nvGrpSpPr>
            <p:grpSpPr bwMode="auto">
              <a:xfrm>
                <a:off x="5041" y="2481"/>
                <a:ext cx="499" cy="373"/>
                <a:chOff x="3511" y="3072"/>
                <a:chExt cx="729" cy="624"/>
              </a:xfrm>
            </p:grpSpPr>
            <p:sp>
              <p:nvSpPr>
                <p:cNvPr id="533618" name="Rectangle 1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19" name="Rectangle 1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20" name="Rectangle 1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21" name="Rectangle 1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629" name="Rectangle 125"/>
              <p:cNvSpPr>
                <a:spLocks noChangeArrowheads="1"/>
              </p:cNvSpPr>
              <p:nvPr/>
            </p:nvSpPr>
            <p:spPr bwMode="auto">
              <a:xfrm>
                <a:off x="5640" y="2034"/>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30" name="Line 126"/>
              <p:cNvSpPr>
                <a:spLocks noChangeShapeType="1"/>
              </p:cNvSpPr>
              <p:nvPr/>
            </p:nvSpPr>
            <p:spPr bwMode="auto">
              <a:xfrm flipH="1">
                <a:off x="5288" y="2108"/>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32" name="Text Box 128"/>
              <p:cNvSpPr txBox="1">
                <a:spLocks noChangeArrowheads="1"/>
              </p:cNvSpPr>
              <p:nvPr/>
            </p:nvSpPr>
            <p:spPr bwMode="auto">
              <a:xfrm>
                <a:off x="5007" y="2493"/>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3645" name="Rectangle 141"/>
              <p:cNvSpPr>
                <a:spLocks noChangeArrowheads="1"/>
              </p:cNvSpPr>
              <p:nvPr/>
            </p:nvSpPr>
            <p:spPr bwMode="auto">
              <a:xfrm>
                <a:off x="5648" y="1824"/>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sp>
            <p:nvSpPr>
              <p:cNvPr id="533647" name="Rectangle 143"/>
              <p:cNvSpPr>
                <a:spLocks noChangeArrowheads="1"/>
              </p:cNvSpPr>
              <p:nvPr/>
            </p:nvSpPr>
            <p:spPr bwMode="auto">
              <a:xfrm>
                <a:off x="5012" y="271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648" name="Rectangle 144"/>
              <p:cNvSpPr>
                <a:spLocks noChangeArrowheads="1"/>
              </p:cNvSpPr>
              <p:nvPr/>
            </p:nvSpPr>
            <p:spPr bwMode="auto">
              <a:xfrm>
                <a:off x="5254" y="2716"/>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33650" name="Rectangle 146"/>
            <p:cNvSpPr>
              <a:spLocks noChangeArrowheads="1"/>
            </p:cNvSpPr>
            <p:nvPr/>
          </p:nvSpPr>
          <p:spPr bwMode="auto">
            <a:xfrm>
              <a:off x="4602" y="3477"/>
              <a:ext cx="97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Is it full?</a:t>
              </a:r>
            </a:p>
          </p:txBody>
        </p:sp>
      </p:grpSp>
      <p:sp>
        <p:nvSpPr>
          <p:cNvPr id="533653" name="Text Box 149"/>
          <p:cNvSpPr txBox="1">
            <a:spLocks noChangeArrowheads="1"/>
          </p:cNvSpPr>
          <p:nvPr/>
        </p:nvSpPr>
        <p:spPr bwMode="auto">
          <a:xfrm>
            <a:off x="374650" y="5797550"/>
            <a:ext cx="5741988"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cs typeface="Courier New" pitchFamily="49" charset="0"/>
              </a:rPr>
              <a:t>In other words, this is a tree of depth </a:t>
            </a:r>
            <a:r>
              <a:rPr lang="en-US">
                <a:solidFill>
                  <a:schemeClr val="accent2"/>
                </a:solidFill>
                <a:cs typeface="Courier New" pitchFamily="49" charset="0"/>
              </a:rPr>
              <a:t>N</a:t>
            </a:r>
            <a:r>
              <a:rPr lang="en-US">
                <a:cs typeface="Courier New" pitchFamily="49" charset="0"/>
              </a:rPr>
              <a:t>, which has </a:t>
            </a:r>
            <a:r>
              <a:rPr lang="en-US">
                <a:solidFill>
                  <a:schemeClr val="accent2"/>
                </a:solidFill>
                <a:cs typeface="Courier New" pitchFamily="49" charset="0"/>
              </a:rPr>
              <a:t>2 </a:t>
            </a:r>
            <a:r>
              <a:rPr lang="en-US" baseline="30000">
                <a:solidFill>
                  <a:schemeClr val="accent2"/>
                </a:solidFill>
                <a:cs typeface="Courier New" pitchFamily="49" charset="0"/>
              </a:rPr>
              <a:t>(N+1)</a:t>
            </a:r>
            <a:r>
              <a:rPr lang="en-US">
                <a:solidFill>
                  <a:schemeClr val="accent2"/>
                </a:solidFill>
                <a:cs typeface="Courier New" pitchFamily="49" charset="0"/>
              </a:rPr>
              <a:t> - 1</a:t>
            </a:r>
            <a:r>
              <a:rPr lang="en-US">
                <a:cs typeface="Courier New" pitchFamily="49" charset="0"/>
              </a:rPr>
              <a:t> nodes.</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33652"/>
                                        </p:tgtEl>
                                        <p:attrNameLst>
                                          <p:attrName>style.visibility</p:attrName>
                                        </p:attrNameLst>
                                      </p:cBhvr>
                                      <p:to>
                                        <p:strVal val="visible"/>
                                      </p:to>
                                    </p:set>
                                    <p:animEffect transition="in" filter="wipe(up)">
                                      <p:cBhvr>
                                        <p:cTn id="7" dur="500"/>
                                        <p:tgtEl>
                                          <p:spTgt spid="533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33609"/>
                                        </p:tgtEl>
                                        <p:attrNameLst>
                                          <p:attrName>style.visibility</p:attrName>
                                        </p:attrNameLst>
                                      </p:cBhvr>
                                      <p:to>
                                        <p:strVal val="visible"/>
                                      </p:to>
                                    </p:set>
                                    <p:animEffect transition="in" filter="wipe(up)">
                                      <p:cBhvr>
                                        <p:cTn id="12" dur="500"/>
                                        <p:tgtEl>
                                          <p:spTgt spid="5336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33651"/>
                                        </p:tgtEl>
                                        <p:attrNameLst>
                                          <p:attrName>style.visibility</p:attrName>
                                        </p:attrNameLst>
                                      </p:cBhvr>
                                      <p:to>
                                        <p:strVal val="visible"/>
                                      </p:to>
                                    </p:set>
                                    <p:animEffect transition="in" filter="wipe(up)">
                                      <p:cBhvr>
                                        <p:cTn id="17" dur="500"/>
                                        <p:tgtEl>
                                          <p:spTgt spid="5336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33653"/>
                                        </p:tgtEl>
                                        <p:attrNameLst>
                                          <p:attrName>style.visibility</p:attrName>
                                        </p:attrNameLst>
                                      </p:cBhvr>
                                      <p:to>
                                        <p:strVal val="visible"/>
                                      </p:to>
                                    </p:set>
                                    <p:anim calcmode="lin" valueType="num">
                                      <p:cBhvr additive="base">
                                        <p:cTn id="22" dur="500" fill="hold"/>
                                        <p:tgtEl>
                                          <p:spTgt spid="533653"/>
                                        </p:tgtEl>
                                        <p:attrNameLst>
                                          <p:attrName>ppt_x</p:attrName>
                                        </p:attrNameLst>
                                      </p:cBhvr>
                                      <p:tavLst>
                                        <p:tav tm="0">
                                          <p:val>
                                            <p:strVal val="#ppt_x"/>
                                          </p:val>
                                        </p:tav>
                                        <p:tav tm="100000">
                                          <p:val>
                                            <p:strVal val="#ppt_x"/>
                                          </p:val>
                                        </p:tav>
                                      </p:tavLst>
                                    </p:anim>
                                    <p:anim calcmode="lin" valueType="num">
                                      <p:cBhvr additive="base">
                                        <p:cTn id="23" dur="500" fill="hold"/>
                                        <p:tgtEl>
                                          <p:spTgt spid="533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65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AE9A74-C9CB-4EF9-87EB-D7C7EB86C564}" type="slidenum">
              <a:rPr lang="en-US"/>
              <a:pPr/>
              <a:t>39</a:t>
            </a:fld>
            <a:endParaRPr lang="en-US"/>
          </a:p>
        </p:txBody>
      </p:sp>
      <p:sp>
        <p:nvSpPr>
          <p:cNvPr id="557058" name="Rectangle 2"/>
          <p:cNvSpPr>
            <a:spLocks noGrp="1" noChangeArrowheads="1"/>
          </p:cNvSpPr>
          <p:nvPr>
            <p:ph type="title"/>
          </p:nvPr>
        </p:nvSpPr>
        <p:spPr/>
        <p:txBody>
          <a:bodyPr/>
          <a:lstStyle/>
          <a:p>
            <a:r>
              <a:rPr lang="en-US"/>
              <a:t>Operations on Binary Trees</a:t>
            </a:r>
          </a:p>
        </p:txBody>
      </p:sp>
      <p:sp>
        <p:nvSpPr>
          <p:cNvPr id="557060" name="Rectangle 4"/>
          <p:cNvSpPr>
            <a:spLocks noChangeArrowheads="1"/>
          </p:cNvSpPr>
          <p:nvPr/>
        </p:nvSpPr>
        <p:spPr bwMode="auto">
          <a:xfrm>
            <a:off x="881063" y="2466975"/>
            <a:ext cx="7545387" cy="3013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Tx/>
              <a:buChar char="•"/>
            </a:pPr>
            <a:r>
              <a:rPr lang="en-US">
                <a:solidFill>
                  <a:srgbClr val="006666"/>
                </a:solidFill>
              </a:rPr>
              <a:t> enumerating all the items</a:t>
            </a:r>
          </a:p>
          <a:p>
            <a:pPr>
              <a:buFontTx/>
              <a:buChar char="•"/>
            </a:pPr>
            <a:r>
              <a:rPr lang="en-US">
                <a:solidFill>
                  <a:srgbClr val="006666"/>
                </a:solidFill>
              </a:rPr>
              <a:t> </a:t>
            </a:r>
            <a:r>
              <a:rPr lang="en-US">
                <a:solidFill>
                  <a:srgbClr val="6600CC"/>
                </a:solidFill>
              </a:rPr>
              <a:t>searching for an item</a:t>
            </a:r>
          </a:p>
          <a:p>
            <a:pPr>
              <a:buFontTx/>
              <a:buChar char="•"/>
            </a:pPr>
            <a:r>
              <a:rPr lang="en-US">
                <a:solidFill>
                  <a:srgbClr val="006666"/>
                </a:solidFill>
              </a:rPr>
              <a:t> adding a new item at a certain position on the tree</a:t>
            </a:r>
          </a:p>
          <a:p>
            <a:pPr>
              <a:buFontTx/>
              <a:buChar char="•"/>
            </a:pPr>
            <a:r>
              <a:rPr lang="en-US">
                <a:solidFill>
                  <a:srgbClr val="006666"/>
                </a:solidFill>
              </a:rPr>
              <a:t> </a:t>
            </a:r>
            <a:r>
              <a:rPr lang="en-US">
                <a:solidFill>
                  <a:srgbClr val="6600CC"/>
                </a:solidFill>
              </a:rPr>
              <a:t>deleting an item</a:t>
            </a:r>
          </a:p>
          <a:p>
            <a:pPr>
              <a:buFontTx/>
              <a:buChar char="•"/>
            </a:pPr>
            <a:r>
              <a:rPr lang="en-US">
                <a:solidFill>
                  <a:srgbClr val="006666"/>
                </a:solidFill>
              </a:rPr>
              <a:t> deleting the entire tree (destruction)</a:t>
            </a:r>
          </a:p>
          <a:p>
            <a:pPr>
              <a:buFontTx/>
              <a:buChar char="•"/>
            </a:pPr>
            <a:r>
              <a:rPr lang="en-US">
                <a:solidFill>
                  <a:srgbClr val="006666"/>
                </a:solidFill>
              </a:rPr>
              <a:t> </a:t>
            </a:r>
            <a:r>
              <a:rPr lang="en-US">
                <a:solidFill>
                  <a:srgbClr val="6600CC"/>
                </a:solidFill>
              </a:rPr>
              <a:t>removing a whole section of a tree (called </a:t>
            </a:r>
            <a:r>
              <a:rPr lang="en-US" b="1">
                <a:solidFill>
                  <a:srgbClr val="6600CC"/>
                </a:solidFill>
              </a:rPr>
              <a:t>pruning</a:t>
            </a:r>
            <a:r>
              <a:rPr lang="en-US">
                <a:solidFill>
                  <a:srgbClr val="6600CC"/>
                </a:solidFill>
              </a:rPr>
              <a:t>)</a:t>
            </a:r>
          </a:p>
          <a:p>
            <a:pPr>
              <a:buFontTx/>
              <a:buChar char="•"/>
            </a:pPr>
            <a:r>
              <a:rPr lang="en-US">
                <a:solidFill>
                  <a:srgbClr val="006666"/>
                </a:solidFill>
              </a:rPr>
              <a:t> adding a whole section to a tree (called </a:t>
            </a:r>
            <a:r>
              <a:rPr lang="en-US" b="1">
                <a:solidFill>
                  <a:srgbClr val="006666"/>
                </a:solidFill>
              </a:rPr>
              <a:t>grafting</a:t>
            </a:r>
            <a:r>
              <a:rPr lang="en-US">
                <a:solidFill>
                  <a:srgbClr val="006666"/>
                </a:solidFill>
              </a:rPr>
              <a:t>)</a:t>
            </a:r>
          </a:p>
          <a:p>
            <a:pPr eaLnBrk="0" hangingPunct="0">
              <a:buFontTx/>
              <a:buChar char="•"/>
            </a:pPr>
            <a:endParaRPr lang="en-US">
              <a:solidFill>
                <a:srgbClr val="006666"/>
              </a:solidFill>
              <a:latin typeface="Times New Roman" pitchFamily="18" charset="0"/>
            </a:endParaRPr>
          </a:p>
        </p:txBody>
      </p:sp>
      <p:sp>
        <p:nvSpPr>
          <p:cNvPr id="557061" name="Text Box 5"/>
          <p:cNvSpPr txBox="1">
            <a:spLocks noChangeArrowheads="1"/>
          </p:cNvSpPr>
          <p:nvPr/>
        </p:nvSpPr>
        <p:spPr bwMode="auto">
          <a:xfrm>
            <a:off x="603250" y="1466850"/>
            <a:ext cx="79502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following are common operations that we might perform on a Binary Tree:</a:t>
            </a:r>
          </a:p>
        </p:txBody>
      </p:sp>
      <p:sp>
        <p:nvSpPr>
          <p:cNvPr id="557062" name="Text Box 6"/>
          <p:cNvSpPr txBox="1">
            <a:spLocks noChangeArrowheads="1"/>
          </p:cNvSpPr>
          <p:nvPr/>
        </p:nvSpPr>
        <p:spPr bwMode="auto">
          <a:xfrm>
            <a:off x="669925" y="5426075"/>
            <a:ext cx="79089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We’ll learn about many of these operations over the next two classes.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2"/>
          </p:nvPr>
        </p:nvSpPr>
        <p:spPr/>
        <p:txBody>
          <a:bodyPr/>
          <a:lstStyle/>
          <a:p>
            <a:fld id="{14CDFD3D-764E-4BAC-9394-7CE9B4AE0776}" type="slidenum">
              <a:rPr lang="en-US"/>
              <a:pPr/>
              <a:t>4</a:t>
            </a:fld>
            <a:endParaRPr lang="en-US"/>
          </a:p>
        </p:txBody>
      </p:sp>
      <p:sp>
        <p:nvSpPr>
          <p:cNvPr id="633858" name="Rectangle 2"/>
          <p:cNvSpPr>
            <a:spLocks noGrp="1" noChangeArrowheads="1"/>
          </p:cNvSpPr>
          <p:nvPr>
            <p:ph type="title"/>
          </p:nvPr>
        </p:nvSpPr>
        <p:spPr>
          <a:noFill/>
          <a:ln/>
        </p:spPr>
        <p:txBody>
          <a:bodyPr/>
          <a:lstStyle/>
          <a:p>
            <a:r>
              <a:rPr lang="en-US"/>
              <a:t>The Quicksort Algorithm</a:t>
            </a:r>
          </a:p>
        </p:txBody>
      </p:sp>
      <p:sp>
        <p:nvSpPr>
          <p:cNvPr id="633859" name="Text Box 3"/>
          <p:cNvSpPr txBox="1">
            <a:spLocks noChangeArrowheads="1"/>
          </p:cNvSpPr>
          <p:nvPr/>
        </p:nvSpPr>
        <p:spPr bwMode="auto">
          <a:xfrm>
            <a:off x="593725" y="1616075"/>
            <a:ext cx="80676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startAt="2"/>
            </a:pPr>
            <a:r>
              <a:rPr lang="en-US">
                <a:solidFill>
                  <a:schemeClr val="tx2"/>
                </a:solidFill>
                <a:latin typeface="Comic Sans MS" pitchFamily="66" charset="0"/>
              </a:rPr>
              <a:t>Select an arbitrary element </a:t>
            </a:r>
            <a:r>
              <a:rPr lang="en-US">
                <a:solidFill>
                  <a:srgbClr val="FF3300"/>
                </a:solidFill>
                <a:latin typeface="Comic Sans MS" pitchFamily="66" charset="0"/>
              </a:rPr>
              <a:t>P</a:t>
            </a:r>
            <a:r>
              <a:rPr lang="en-US">
                <a:solidFill>
                  <a:schemeClr val="tx2"/>
                </a:solidFill>
                <a:latin typeface="Comic Sans MS" pitchFamily="66" charset="0"/>
              </a:rPr>
              <a:t> from the array (typically the </a:t>
            </a:r>
            <a:r>
              <a:rPr lang="en-US">
                <a:solidFill>
                  <a:srgbClr val="6600CC"/>
                </a:solidFill>
                <a:latin typeface="Comic Sans MS" pitchFamily="66" charset="0"/>
              </a:rPr>
              <a:t>first element</a:t>
            </a:r>
            <a:r>
              <a:rPr lang="en-US">
                <a:solidFill>
                  <a:schemeClr val="tx2"/>
                </a:solidFill>
                <a:latin typeface="Comic Sans MS" pitchFamily="66" charset="0"/>
              </a:rPr>
              <a:t> in the array).</a:t>
            </a:r>
          </a:p>
        </p:txBody>
      </p:sp>
      <p:sp>
        <p:nvSpPr>
          <p:cNvPr id="633860" name="Text Box 4"/>
          <p:cNvSpPr txBox="1">
            <a:spLocks noChangeArrowheads="1"/>
          </p:cNvSpPr>
          <p:nvPr/>
        </p:nvSpPr>
        <p:spPr bwMode="auto">
          <a:xfrm>
            <a:off x="609600" y="914400"/>
            <a:ext cx="8067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a:pPr>
            <a:r>
              <a:rPr lang="en-US">
                <a:solidFill>
                  <a:schemeClr val="tx2"/>
                </a:solidFill>
                <a:latin typeface="Comic Sans MS" pitchFamily="66" charset="0"/>
              </a:rPr>
              <a:t>If the array contains only 0 or 1 element, </a:t>
            </a:r>
            <a:r>
              <a:rPr lang="en-US">
                <a:solidFill>
                  <a:schemeClr val="accent2"/>
                </a:solidFill>
                <a:latin typeface="Comic Sans MS" pitchFamily="66" charset="0"/>
              </a:rPr>
              <a:t>return</a:t>
            </a:r>
            <a:r>
              <a:rPr lang="en-US">
                <a:solidFill>
                  <a:schemeClr val="tx2"/>
                </a:solidFill>
                <a:latin typeface="Comic Sans MS" pitchFamily="66" charset="0"/>
              </a:rPr>
              <a:t>.</a:t>
            </a:r>
          </a:p>
        </p:txBody>
      </p:sp>
      <p:grpSp>
        <p:nvGrpSpPr>
          <p:cNvPr id="633861" name="Group 5"/>
          <p:cNvGrpSpPr>
            <a:grpSpLocks/>
          </p:cNvGrpSpPr>
          <p:nvPr/>
        </p:nvGrpSpPr>
        <p:grpSpPr bwMode="auto">
          <a:xfrm>
            <a:off x="2819400" y="5257800"/>
            <a:ext cx="3260725" cy="604838"/>
            <a:chOff x="1584" y="579"/>
            <a:chExt cx="2054" cy="381"/>
          </a:xfrm>
        </p:grpSpPr>
        <p:sp>
          <p:nvSpPr>
            <p:cNvPr id="633862" name="Rectangle 6"/>
            <p:cNvSpPr>
              <a:spLocks noChangeArrowheads="1"/>
            </p:cNvSpPr>
            <p:nvPr/>
          </p:nvSpPr>
          <p:spPr bwMode="auto">
            <a:xfrm flipH="1">
              <a:off x="158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633863" name="Rectangle 7"/>
            <p:cNvSpPr>
              <a:spLocks noChangeArrowheads="1"/>
            </p:cNvSpPr>
            <p:nvPr/>
          </p:nvSpPr>
          <p:spPr bwMode="auto">
            <a:xfrm flipH="1">
              <a:off x="187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33864" name="Rectangle 8"/>
            <p:cNvSpPr>
              <a:spLocks noChangeArrowheads="1"/>
            </p:cNvSpPr>
            <p:nvPr/>
          </p:nvSpPr>
          <p:spPr bwMode="auto">
            <a:xfrm flipH="1">
              <a:off x="2160"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633865" name="Rectangle 9"/>
            <p:cNvSpPr>
              <a:spLocks noChangeArrowheads="1"/>
            </p:cNvSpPr>
            <p:nvPr/>
          </p:nvSpPr>
          <p:spPr bwMode="auto">
            <a:xfrm flipH="1">
              <a:off x="2448"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633866" name="Rectangle 10"/>
            <p:cNvSpPr>
              <a:spLocks noChangeArrowheads="1"/>
            </p:cNvSpPr>
            <p:nvPr/>
          </p:nvSpPr>
          <p:spPr bwMode="auto">
            <a:xfrm flipH="1">
              <a:off x="2736"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633867" name="Rectangle 11"/>
            <p:cNvSpPr>
              <a:spLocks noChangeArrowheads="1"/>
            </p:cNvSpPr>
            <p:nvPr/>
          </p:nvSpPr>
          <p:spPr bwMode="auto">
            <a:xfrm flipH="1">
              <a:off x="302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633868" name="Rectangle 12"/>
            <p:cNvSpPr>
              <a:spLocks noChangeArrowheads="1"/>
            </p:cNvSpPr>
            <p:nvPr/>
          </p:nvSpPr>
          <p:spPr bwMode="auto">
            <a:xfrm flipH="1">
              <a:off x="331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633869" name="Group 13"/>
          <p:cNvGrpSpPr>
            <a:grpSpLocks/>
          </p:cNvGrpSpPr>
          <p:nvPr/>
        </p:nvGrpSpPr>
        <p:grpSpPr bwMode="auto">
          <a:xfrm>
            <a:off x="115888" y="2622550"/>
            <a:ext cx="8853487" cy="1187450"/>
            <a:chOff x="39" y="2027"/>
            <a:chExt cx="5577" cy="748"/>
          </a:xfrm>
        </p:grpSpPr>
        <p:sp>
          <p:nvSpPr>
            <p:cNvPr id="633870" name="Rectangle 14"/>
            <p:cNvSpPr>
              <a:spLocks noChangeArrowheads="1"/>
            </p:cNvSpPr>
            <p:nvPr/>
          </p:nvSpPr>
          <p:spPr bwMode="auto">
            <a:xfrm>
              <a:off x="336" y="2027"/>
              <a:ext cx="5280" cy="74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FontTx/>
                <a:buAutoNum type="arabicPeriod" startAt="3"/>
              </a:pPr>
              <a:r>
                <a:rPr lang="en-US"/>
                <a:t>Move all elements that are </a:t>
              </a:r>
              <a:r>
                <a:rPr lang="en-US">
                  <a:solidFill>
                    <a:schemeClr val="accent2"/>
                  </a:solidFill>
                </a:rPr>
                <a:t>less than or equal</a:t>
              </a:r>
              <a:r>
                <a:rPr lang="en-US"/>
                <a:t> to </a:t>
              </a:r>
              <a:r>
                <a:rPr lang="en-US">
                  <a:solidFill>
                    <a:schemeClr val="accent2"/>
                  </a:solidFill>
                </a:rPr>
                <a:t>P</a:t>
              </a:r>
              <a:r>
                <a:rPr lang="en-US"/>
                <a:t> to the </a:t>
              </a:r>
              <a:r>
                <a:rPr lang="en-US">
                  <a:solidFill>
                    <a:schemeClr val="accent2"/>
                  </a:solidFill>
                </a:rPr>
                <a:t>left of the array</a:t>
              </a:r>
              <a:r>
                <a:rPr lang="en-US"/>
                <a:t> and all elements </a:t>
              </a:r>
              <a:r>
                <a:rPr lang="en-US">
                  <a:solidFill>
                    <a:schemeClr val="accent2"/>
                  </a:solidFill>
                </a:rPr>
                <a:t>greater than P</a:t>
              </a:r>
              <a:r>
                <a:rPr lang="en-US"/>
                <a:t> to the </a:t>
              </a:r>
              <a:r>
                <a:rPr lang="en-US">
                  <a:solidFill>
                    <a:schemeClr val="accent2"/>
                  </a:solidFill>
                </a:rPr>
                <a:t>right </a:t>
              </a:r>
              <a:r>
                <a:rPr lang="en-US">
                  <a:solidFill>
                    <a:schemeClr val="tx1"/>
                  </a:solidFill>
                </a:rPr>
                <a:t>(this is called </a:t>
              </a:r>
              <a:r>
                <a:rPr lang="en-US">
                  <a:solidFill>
                    <a:srgbClr val="A50021"/>
                  </a:solidFill>
                </a:rPr>
                <a:t>partitioning</a:t>
              </a:r>
              <a:r>
                <a:rPr lang="en-US">
                  <a:solidFill>
                    <a:schemeClr val="tx1"/>
                  </a:solidFill>
                </a:rPr>
                <a:t>)</a:t>
              </a:r>
              <a:r>
                <a:rPr lang="en-US"/>
                <a:t>.</a:t>
              </a:r>
            </a:p>
          </p:txBody>
        </p:sp>
        <p:sp>
          <p:nvSpPr>
            <p:cNvPr id="633871" name="Text Box 15"/>
            <p:cNvSpPr txBox="1">
              <a:spLocks noChangeArrowheads="1"/>
            </p:cNvSpPr>
            <p:nvPr/>
          </p:nvSpPr>
          <p:spPr bwMode="auto">
            <a:xfrm rot="16200000">
              <a:off x="-154" y="2245"/>
              <a:ext cx="67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Divide</a:t>
              </a:r>
            </a:p>
          </p:txBody>
        </p:sp>
      </p:grpSp>
      <p:grpSp>
        <p:nvGrpSpPr>
          <p:cNvPr id="633872" name="Group 16"/>
          <p:cNvGrpSpPr>
            <a:grpSpLocks/>
          </p:cNvGrpSpPr>
          <p:nvPr/>
        </p:nvGrpSpPr>
        <p:grpSpPr bwMode="auto">
          <a:xfrm>
            <a:off x="22225" y="3862388"/>
            <a:ext cx="8915400" cy="1319212"/>
            <a:chOff x="48" y="3153"/>
            <a:chExt cx="5616" cy="831"/>
          </a:xfrm>
        </p:grpSpPr>
        <p:sp>
          <p:nvSpPr>
            <p:cNvPr id="633873" name="Rectangle 17"/>
            <p:cNvSpPr>
              <a:spLocks noChangeArrowheads="1"/>
            </p:cNvSpPr>
            <p:nvPr/>
          </p:nvSpPr>
          <p:spPr bwMode="auto">
            <a:xfrm>
              <a:off x="384" y="3284"/>
              <a:ext cx="5280"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pPr>
              <a:r>
                <a:rPr lang="en-US"/>
                <a:t>4. Recursively repeat this process on the left sub-array and then the right sub-array.</a:t>
              </a:r>
            </a:p>
          </p:txBody>
        </p:sp>
        <p:sp>
          <p:nvSpPr>
            <p:cNvPr id="633874" name="Text Box 18"/>
            <p:cNvSpPr txBox="1">
              <a:spLocks noChangeArrowheads="1"/>
            </p:cNvSpPr>
            <p:nvPr/>
          </p:nvSpPr>
          <p:spPr bwMode="auto">
            <a:xfrm rot="16200000">
              <a:off x="-224" y="3425"/>
              <a:ext cx="83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Conquer</a:t>
              </a:r>
            </a:p>
          </p:txBody>
        </p:sp>
      </p:grpSp>
      <p:grpSp>
        <p:nvGrpSpPr>
          <p:cNvPr id="633875" name="Group 19"/>
          <p:cNvGrpSpPr>
            <a:grpSpLocks/>
          </p:cNvGrpSpPr>
          <p:nvPr/>
        </p:nvGrpSpPr>
        <p:grpSpPr bwMode="auto">
          <a:xfrm>
            <a:off x="2819400" y="5257800"/>
            <a:ext cx="3260725" cy="604838"/>
            <a:chOff x="1584" y="579"/>
            <a:chExt cx="2054" cy="381"/>
          </a:xfrm>
        </p:grpSpPr>
        <p:sp>
          <p:nvSpPr>
            <p:cNvPr id="633876" name="Rectangle 20"/>
            <p:cNvSpPr>
              <a:spLocks noChangeArrowheads="1"/>
            </p:cNvSpPr>
            <p:nvPr/>
          </p:nvSpPr>
          <p:spPr bwMode="auto">
            <a:xfrm flipH="1">
              <a:off x="158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633877" name="Rectangle 21"/>
            <p:cNvSpPr>
              <a:spLocks noChangeArrowheads="1"/>
            </p:cNvSpPr>
            <p:nvPr/>
          </p:nvSpPr>
          <p:spPr bwMode="auto">
            <a:xfrm flipH="1">
              <a:off x="187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33878" name="Rectangle 22"/>
            <p:cNvSpPr>
              <a:spLocks noChangeArrowheads="1"/>
            </p:cNvSpPr>
            <p:nvPr/>
          </p:nvSpPr>
          <p:spPr bwMode="auto">
            <a:xfrm flipH="1">
              <a:off x="2160"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633879" name="Rectangle 23"/>
            <p:cNvSpPr>
              <a:spLocks noChangeArrowheads="1"/>
            </p:cNvSpPr>
            <p:nvPr/>
          </p:nvSpPr>
          <p:spPr bwMode="auto">
            <a:xfrm flipH="1">
              <a:off x="2448"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633880" name="Rectangle 24"/>
            <p:cNvSpPr>
              <a:spLocks noChangeArrowheads="1"/>
            </p:cNvSpPr>
            <p:nvPr/>
          </p:nvSpPr>
          <p:spPr bwMode="auto">
            <a:xfrm flipH="1">
              <a:off x="2736"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633881" name="Rectangle 25"/>
            <p:cNvSpPr>
              <a:spLocks noChangeArrowheads="1"/>
            </p:cNvSpPr>
            <p:nvPr/>
          </p:nvSpPr>
          <p:spPr bwMode="auto">
            <a:xfrm flipH="1">
              <a:off x="302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633882" name="Rectangle 26"/>
            <p:cNvSpPr>
              <a:spLocks noChangeArrowheads="1"/>
            </p:cNvSpPr>
            <p:nvPr/>
          </p:nvSpPr>
          <p:spPr bwMode="auto">
            <a:xfrm flipH="1">
              <a:off x="331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633883" name="Group 27"/>
          <p:cNvGrpSpPr>
            <a:grpSpLocks/>
          </p:cNvGrpSpPr>
          <p:nvPr/>
        </p:nvGrpSpPr>
        <p:grpSpPr bwMode="auto">
          <a:xfrm>
            <a:off x="2819400" y="5262563"/>
            <a:ext cx="3260725" cy="604837"/>
            <a:chOff x="1584" y="579"/>
            <a:chExt cx="2054" cy="381"/>
          </a:xfrm>
        </p:grpSpPr>
        <p:sp>
          <p:nvSpPr>
            <p:cNvPr id="633884" name="Rectangle 28"/>
            <p:cNvSpPr>
              <a:spLocks noChangeArrowheads="1"/>
            </p:cNvSpPr>
            <p:nvPr/>
          </p:nvSpPr>
          <p:spPr bwMode="auto">
            <a:xfrm flipH="1">
              <a:off x="158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633885" name="Rectangle 29"/>
            <p:cNvSpPr>
              <a:spLocks noChangeArrowheads="1"/>
            </p:cNvSpPr>
            <p:nvPr/>
          </p:nvSpPr>
          <p:spPr bwMode="auto">
            <a:xfrm flipH="1">
              <a:off x="187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33886" name="Rectangle 30"/>
            <p:cNvSpPr>
              <a:spLocks noChangeArrowheads="1"/>
            </p:cNvSpPr>
            <p:nvPr/>
          </p:nvSpPr>
          <p:spPr bwMode="auto">
            <a:xfrm flipH="1">
              <a:off x="2160"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633887" name="Rectangle 31"/>
            <p:cNvSpPr>
              <a:spLocks noChangeArrowheads="1"/>
            </p:cNvSpPr>
            <p:nvPr/>
          </p:nvSpPr>
          <p:spPr bwMode="auto">
            <a:xfrm flipH="1">
              <a:off x="2448"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633888" name="Rectangle 32"/>
            <p:cNvSpPr>
              <a:spLocks noChangeArrowheads="1"/>
            </p:cNvSpPr>
            <p:nvPr/>
          </p:nvSpPr>
          <p:spPr bwMode="auto">
            <a:xfrm flipH="1">
              <a:off x="2736"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633889" name="Rectangle 33"/>
            <p:cNvSpPr>
              <a:spLocks noChangeArrowheads="1"/>
            </p:cNvSpPr>
            <p:nvPr/>
          </p:nvSpPr>
          <p:spPr bwMode="auto">
            <a:xfrm flipH="1">
              <a:off x="302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633890" name="Rectangle 34"/>
            <p:cNvSpPr>
              <a:spLocks noChangeArrowheads="1"/>
            </p:cNvSpPr>
            <p:nvPr/>
          </p:nvSpPr>
          <p:spPr bwMode="auto">
            <a:xfrm flipH="1">
              <a:off x="331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grpSp>
      <p:sp>
        <p:nvSpPr>
          <p:cNvPr id="633891" name="Rectangle 35"/>
          <p:cNvSpPr>
            <a:spLocks noChangeArrowheads="1"/>
          </p:cNvSpPr>
          <p:nvPr/>
        </p:nvSpPr>
        <p:spPr bwMode="auto">
          <a:xfrm>
            <a:off x="4202113" y="5181600"/>
            <a:ext cx="2057400" cy="762000"/>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892" name="Rectangle 36"/>
          <p:cNvSpPr>
            <a:spLocks noChangeArrowheads="1"/>
          </p:cNvSpPr>
          <p:nvPr/>
        </p:nvSpPr>
        <p:spPr bwMode="auto">
          <a:xfrm>
            <a:off x="2568575" y="5181600"/>
            <a:ext cx="2057400" cy="762000"/>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3860"/>
                                        </p:tgtEl>
                                        <p:attrNameLst>
                                          <p:attrName>style.visibility</p:attrName>
                                        </p:attrNameLst>
                                      </p:cBhvr>
                                      <p:to>
                                        <p:strVal val="visible"/>
                                      </p:to>
                                    </p:set>
                                    <p:animEffect transition="in" filter="wipe(up)">
                                      <p:cBhvr>
                                        <p:cTn id="7" dur="500"/>
                                        <p:tgtEl>
                                          <p:spTgt spid="633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63386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33859"/>
                                        </p:tgtEl>
                                        <p:attrNameLst>
                                          <p:attrName>style.visibility</p:attrName>
                                        </p:attrNameLst>
                                      </p:cBhvr>
                                      <p:to>
                                        <p:strVal val="visible"/>
                                      </p:to>
                                    </p:set>
                                    <p:animEffect transition="in" filter="wipe(up)">
                                      <p:cBhvr>
                                        <p:cTn id="16" dur="500"/>
                                        <p:tgtEl>
                                          <p:spTgt spid="6338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63387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63386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63388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63387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33891"/>
                                        </p:tgtEl>
                                        <p:attrNameLst>
                                          <p:attrName>style.visibility</p:attrName>
                                        </p:attrNameLst>
                                      </p:cBhvr>
                                      <p:to>
                                        <p:strVal val="visible"/>
                                      </p:to>
                                    </p:set>
                                  </p:childTnLst>
                                  <p:subTnLst>
                                    <p:set>
                                      <p:cBhvr override="childStyle">
                                        <p:cTn dur="1" fill="hold" display="0" masterRel="nextClick" afterEffect="1"/>
                                        <p:tgtEl>
                                          <p:spTgt spid="633891"/>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633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autoUpdateAnimBg="0"/>
      <p:bldP spid="633860" grpId="0" autoUpdateAnimBg="0"/>
      <p:bldP spid="633891" grpId="0" animBg="1"/>
      <p:bldP spid="63389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5"/>
          <p:cNvSpPr>
            <a:spLocks noGrp="1"/>
          </p:cNvSpPr>
          <p:nvPr>
            <p:ph type="sldNum" sz="quarter" idx="12"/>
          </p:nvPr>
        </p:nvSpPr>
        <p:spPr/>
        <p:txBody>
          <a:bodyPr/>
          <a:lstStyle/>
          <a:p>
            <a:fld id="{D34CD49D-1D07-48C6-9789-C2B5616ECE3C}" type="slidenum">
              <a:rPr lang="en-US"/>
              <a:pPr/>
              <a:t>40</a:t>
            </a:fld>
            <a:endParaRPr lang="en-US"/>
          </a:p>
        </p:txBody>
      </p:sp>
      <p:sp>
        <p:nvSpPr>
          <p:cNvPr id="552962" name="Rectangle 2"/>
          <p:cNvSpPr>
            <a:spLocks noGrp="1" noChangeArrowheads="1"/>
          </p:cNvSpPr>
          <p:nvPr>
            <p:ph type="title"/>
          </p:nvPr>
        </p:nvSpPr>
        <p:spPr>
          <a:xfrm>
            <a:off x="4675188" y="53975"/>
            <a:ext cx="5087937" cy="1143000"/>
          </a:xfrm>
        </p:spPr>
        <p:txBody>
          <a:bodyPr/>
          <a:lstStyle/>
          <a:p>
            <a:r>
              <a:rPr lang="en-US" sz="4000"/>
              <a:t>A Simple Tree Example</a:t>
            </a:r>
          </a:p>
        </p:txBody>
      </p:sp>
      <p:sp>
        <p:nvSpPr>
          <p:cNvPr id="552964" name="Text Box 4"/>
          <p:cNvSpPr txBox="1">
            <a:spLocks noChangeArrowheads="1"/>
          </p:cNvSpPr>
          <p:nvPr/>
        </p:nvSpPr>
        <p:spPr bwMode="auto">
          <a:xfrm>
            <a:off x="406400" y="109538"/>
            <a:ext cx="3467100" cy="1468437"/>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latin typeface="Courier New" pitchFamily="49" charset="0"/>
              </a:rPr>
              <a:t>struct BTNODE	 // node</a:t>
            </a:r>
          </a:p>
          <a:p>
            <a:r>
              <a:rPr lang="en-US" sz="1800" b="1">
                <a:latin typeface="Courier New" pitchFamily="49" charset="0"/>
              </a:rPr>
              <a:t>{</a:t>
            </a:r>
          </a:p>
          <a:p>
            <a:r>
              <a:rPr lang="en-US" sz="1800" b="1">
                <a:latin typeface="Courier New" pitchFamily="49" charset="0"/>
              </a:rPr>
              <a:t>  int value;  // data</a:t>
            </a:r>
          </a:p>
          <a:p>
            <a:r>
              <a:rPr lang="en-US" sz="1800" b="1">
                <a:latin typeface="Courier New" pitchFamily="49" charset="0"/>
              </a:rPr>
              <a:t>  BTNODE *</a:t>
            </a:r>
            <a:r>
              <a:rPr lang="en-US" sz="1800" b="1">
                <a:solidFill>
                  <a:srgbClr val="FF3300"/>
                </a:solidFill>
                <a:latin typeface="Courier New" pitchFamily="49" charset="0"/>
              </a:rPr>
              <a:t>left</a:t>
            </a:r>
            <a:r>
              <a:rPr lang="en-US" sz="1800" b="1">
                <a:latin typeface="Courier New" pitchFamily="49" charset="0"/>
              </a:rPr>
              <a:t>, *</a:t>
            </a:r>
            <a:r>
              <a:rPr lang="en-US" sz="1800" b="1">
                <a:solidFill>
                  <a:srgbClr val="FF3300"/>
                </a:solidFill>
                <a:latin typeface="Courier New" pitchFamily="49" charset="0"/>
              </a:rPr>
              <a:t>right</a:t>
            </a:r>
            <a:r>
              <a:rPr lang="en-US" sz="1800" b="1">
                <a:latin typeface="Courier New" pitchFamily="49" charset="0"/>
              </a:rPr>
              <a:t>;</a:t>
            </a:r>
          </a:p>
          <a:p>
            <a:r>
              <a:rPr lang="en-US" sz="1800" b="1">
                <a:latin typeface="Courier New" pitchFamily="49" charset="0"/>
              </a:rPr>
              <a:t>};</a:t>
            </a:r>
          </a:p>
        </p:txBody>
      </p:sp>
      <p:sp>
        <p:nvSpPr>
          <p:cNvPr id="552965" name="Text Box 5"/>
          <p:cNvSpPr txBox="1">
            <a:spLocks noChangeArrowheads="1"/>
          </p:cNvSpPr>
          <p:nvPr/>
        </p:nvSpPr>
        <p:spPr bwMode="auto">
          <a:xfrm>
            <a:off x="398463" y="1671638"/>
            <a:ext cx="3479800" cy="50371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latin typeface="Courier New" pitchFamily="49" charset="0"/>
              </a:rPr>
              <a:t>main()</a:t>
            </a:r>
          </a:p>
          <a:p>
            <a:r>
              <a:rPr lang="en-US" sz="1800" b="1">
                <a:latin typeface="Courier New" pitchFamily="49" charset="0"/>
              </a:rPr>
              <a:t>{</a:t>
            </a:r>
          </a:p>
          <a:p>
            <a:r>
              <a:rPr lang="en-US" sz="1800" b="1">
                <a:latin typeface="Courier New" pitchFamily="49" charset="0"/>
              </a:rPr>
              <a:t>   BTNODE *temp, *pRoot;</a:t>
            </a:r>
          </a:p>
          <a:p>
            <a:endParaRPr lang="en-US" sz="1000" b="1">
              <a:latin typeface="Courier New" pitchFamily="49" charset="0"/>
            </a:endParaRPr>
          </a:p>
          <a:p>
            <a:r>
              <a:rPr lang="en-US" sz="1800" b="1">
                <a:latin typeface="Courier New" pitchFamily="49" charset="0"/>
              </a:rPr>
              <a:t>   pRoot = new BTNODE;</a:t>
            </a:r>
          </a:p>
          <a:p>
            <a:r>
              <a:rPr lang="en-US" sz="1800" b="1">
                <a:latin typeface="Courier New" pitchFamily="49" charset="0"/>
              </a:rPr>
              <a:t>   pRoot-&gt;value = 5;</a:t>
            </a:r>
          </a:p>
          <a:p>
            <a:endParaRPr lang="en-US" sz="1000" b="1">
              <a:latin typeface="Courier New" pitchFamily="49" charset="0"/>
            </a:endParaRPr>
          </a:p>
          <a:p>
            <a:r>
              <a:rPr lang="en-US" sz="1800" b="1">
                <a:latin typeface="Courier New" pitchFamily="49" charset="0"/>
              </a:rPr>
              <a:t>   temp = new BTNODE;</a:t>
            </a:r>
          </a:p>
          <a:p>
            <a:r>
              <a:rPr lang="en-US" sz="1800" b="1">
                <a:latin typeface="Courier New" pitchFamily="49" charset="0"/>
              </a:rPr>
              <a:t>   temp-&gt;value = 7;</a:t>
            </a:r>
          </a:p>
          <a:p>
            <a:r>
              <a:rPr lang="en-US" sz="1800" b="1">
                <a:latin typeface="Courier New" pitchFamily="49" charset="0"/>
              </a:rPr>
              <a:t>   temp-&gt;left = NULL;</a:t>
            </a:r>
          </a:p>
          <a:p>
            <a:r>
              <a:rPr lang="en-US" sz="1800" b="1">
                <a:latin typeface="Courier New" pitchFamily="49" charset="0"/>
              </a:rPr>
              <a:t>   temp-&gt;right = NULL;</a:t>
            </a:r>
          </a:p>
          <a:p>
            <a:r>
              <a:rPr lang="en-US" sz="1800" b="1">
                <a:latin typeface="Courier New" pitchFamily="49" charset="0"/>
              </a:rPr>
              <a:t>   pRoot-&gt;left = temp;</a:t>
            </a:r>
          </a:p>
          <a:p>
            <a:endParaRPr lang="en-US" sz="1000" b="1">
              <a:latin typeface="Courier New" pitchFamily="49" charset="0"/>
            </a:endParaRPr>
          </a:p>
          <a:p>
            <a:r>
              <a:rPr lang="en-US"/>
              <a:t>   </a:t>
            </a:r>
            <a:r>
              <a:rPr lang="en-US" sz="1800">
                <a:latin typeface="Courier New" pitchFamily="49" charset="0"/>
              </a:rPr>
              <a:t> </a:t>
            </a:r>
            <a:r>
              <a:rPr lang="en-US" sz="1800" b="1">
                <a:latin typeface="Courier New" pitchFamily="49" charset="0"/>
              </a:rPr>
              <a:t>temp = new BTNODE;</a:t>
            </a:r>
          </a:p>
          <a:p>
            <a:r>
              <a:rPr lang="en-US" sz="1800" b="1">
                <a:latin typeface="Courier New" pitchFamily="49" charset="0"/>
              </a:rPr>
              <a:t>   temp-&gt;value = -3;</a:t>
            </a:r>
          </a:p>
          <a:p>
            <a:r>
              <a:rPr lang="en-US" sz="1800" b="1">
                <a:latin typeface="Courier New" pitchFamily="49" charset="0"/>
              </a:rPr>
              <a:t>   temp-&gt;left = NULL;</a:t>
            </a:r>
          </a:p>
          <a:p>
            <a:r>
              <a:rPr lang="en-US" sz="1800" b="1">
                <a:latin typeface="Courier New" pitchFamily="49" charset="0"/>
              </a:rPr>
              <a:t>   temp-&gt;right = NULL;</a:t>
            </a:r>
          </a:p>
          <a:p>
            <a:r>
              <a:rPr lang="en-US" sz="1800" b="1">
                <a:latin typeface="Courier New" pitchFamily="49" charset="0"/>
              </a:rPr>
              <a:t>   pRoot-&gt;right = temp;</a:t>
            </a:r>
          </a:p>
          <a:p>
            <a:r>
              <a:rPr lang="en-US" sz="1800" b="1">
                <a:latin typeface="Courier New" pitchFamily="49" charset="0"/>
              </a:rPr>
              <a:t>   // etc…</a:t>
            </a:r>
          </a:p>
        </p:txBody>
      </p:sp>
      <p:sp>
        <p:nvSpPr>
          <p:cNvPr id="552966" name="Line 6"/>
          <p:cNvSpPr>
            <a:spLocks noChangeShapeType="1"/>
          </p:cNvSpPr>
          <p:nvPr/>
        </p:nvSpPr>
        <p:spPr bwMode="auto">
          <a:xfrm>
            <a:off x="533400" y="23955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2969" name="Group 9"/>
          <p:cNvGrpSpPr>
            <a:grpSpLocks/>
          </p:cNvGrpSpPr>
          <p:nvPr/>
        </p:nvGrpSpPr>
        <p:grpSpPr bwMode="auto">
          <a:xfrm>
            <a:off x="4860925" y="1722438"/>
            <a:ext cx="1839913" cy="457200"/>
            <a:chOff x="3062" y="1085"/>
            <a:chExt cx="1159" cy="288"/>
          </a:xfrm>
        </p:grpSpPr>
        <p:sp>
          <p:nvSpPr>
            <p:cNvPr id="552967" name="Text Box 7"/>
            <p:cNvSpPr txBox="1">
              <a:spLocks noChangeArrowheads="1"/>
            </p:cNvSpPr>
            <p:nvPr/>
          </p:nvSpPr>
          <p:spPr bwMode="auto">
            <a:xfrm>
              <a:off x="3062" y="1085"/>
              <a:ext cx="63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pRoot</a:t>
              </a:r>
            </a:p>
          </p:txBody>
        </p:sp>
        <p:sp>
          <p:nvSpPr>
            <p:cNvPr id="552968" name="Rectangle 8"/>
            <p:cNvSpPr>
              <a:spLocks noChangeArrowheads="1"/>
            </p:cNvSpPr>
            <p:nvPr/>
          </p:nvSpPr>
          <p:spPr bwMode="auto">
            <a:xfrm>
              <a:off x="3688" y="1135"/>
              <a:ext cx="533" cy="206"/>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2970" name="Group 10"/>
          <p:cNvGrpSpPr>
            <a:grpSpLocks/>
          </p:cNvGrpSpPr>
          <p:nvPr/>
        </p:nvGrpSpPr>
        <p:grpSpPr bwMode="auto">
          <a:xfrm>
            <a:off x="4857750" y="1309688"/>
            <a:ext cx="1839913" cy="457200"/>
            <a:chOff x="3062" y="1085"/>
            <a:chExt cx="1159" cy="288"/>
          </a:xfrm>
        </p:grpSpPr>
        <p:sp>
          <p:nvSpPr>
            <p:cNvPr id="552971" name="Text Box 11"/>
            <p:cNvSpPr txBox="1">
              <a:spLocks noChangeArrowheads="1"/>
            </p:cNvSpPr>
            <p:nvPr/>
          </p:nvSpPr>
          <p:spPr bwMode="auto">
            <a:xfrm>
              <a:off x="3062" y="1085"/>
              <a:ext cx="56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temp</a:t>
              </a:r>
            </a:p>
          </p:txBody>
        </p:sp>
        <p:sp>
          <p:nvSpPr>
            <p:cNvPr id="552972" name="Rectangle 12"/>
            <p:cNvSpPr>
              <a:spLocks noChangeArrowheads="1"/>
            </p:cNvSpPr>
            <p:nvPr/>
          </p:nvSpPr>
          <p:spPr bwMode="auto">
            <a:xfrm>
              <a:off x="3688" y="1135"/>
              <a:ext cx="533" cy="206"/>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2973" name="Line 13"/>
          <p:cNvSpPr>
            <a:spLocks noChangeShapeType="1"/>
          </p:cNvSpPr>
          <p:nvPr/>
        </p:nvSpPr>
        <p:spPr bwMode="auto">
          <a:xfrm>
            <a:off x="547688" y="2819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74" name="AutoShape 14"/>
          <p:cNvSpPr>
            <a:spLocks noChangeArrowheads="1"/>
          </p:cNvSpPr>
          <p:nvPr/>
        </p:nvSpPr>
        <p:spPr bwMode="auto">
          <a:xfrm>
            <a:off x="2720975" y="1228725"/>
            <a:ext cx="3048000" cy="1690688"/>
          </a:xfrm>
          <a:prstGeom prst="wedgeRoundRectCallout">
            <a:avLst>
              <a:gd name="adj1" fmla="val -64792"/>
              <a:gd name="adj2" fmla="val 39014"/>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OS – can you reserve 12 bytes of memory for me?</a:t>
            </a:r>
          </a:p>
        </p:txBody>
      </p:sp>
      <p:sp>
        <p:nvSpPr>
          <p:cNvPr id="552975" name="AutoShape 15"/>
          <p:cNvSpPr>
            <a:spLocks noChangeArrowheads="1"/>
          </p:cNvSpPr>
          <p:nvPr/>
        </p:nvSpPr>
        <p:spPr bwMode="auto">
          <a:xfrm flipH="1">
            <a:off x="5643563" y="4833938"/>
            <a:ext cx="3048000" cy="1690687"/>
          </a:xfrm>
          <a:prstGeom prst="wedgeRoundRectCallout">
            <a:avLst>
              <a:gd name="adj1" fmla="val -67032"/>
              <a:gd name="adj2" fmla="val 71125"/>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Sure, here’s a chunk of memory at address 1000.</a:t>
            </a:r>
          </a:p>
        </p:txBody>
      </p:sp>
      <p:grpSp>
        <p:nvGrpSpPr>
          <p:cNvPr id="552985" name="Group 25"/>
          <p:cNvGrpSpPr>
            <a:grpSpLocks/>
          </p:cNvGrpSpPr>
          <p:nvPr/>
        </p:nvGrpSpPr>
        <p:grpSpPr bwMode="auto">
          <a:xfrm>
            <a:off x="5819775" y="2576513"/>
            <a:ext cx="2216150" cy="1352550"/>
            <a:chOff x="3666" y="1623"/>
            <a:chExt cx="1396" cy="852"/>
          </a:xfrm>
        </p:grpSpPr>
        <p:grpSp>
          <p:nvGrpSpPr>
            <p:cNvPr id="552983" name="Group 23"/>
            <p:cNvGrpSpPr>
              <a:grpSpLocks/>
            </p:cNvGrpSpPr>
            <p:nvPr/>
          </p:nvGrpSpPr>
          <p:grpSpPr bwMode="auto">
            <a:xfrm>
              <a:off x="3666" y="1707"/>
              <a:ext cx="878" cy="768"/>
              <a:chOff x="3666" y="1707"/>
              <a:chExt cx="878" cy="768"/>
            </a:xfrm>
          </p:grpSpPr>
          <p:sp>
            <p:nvSpPr>
              <p:cNvPr id="552976" name="Rectangle 16"/>
              <p:cNvSpPr>
                <a:spLocks noChangeArrowheads="1"/>
              </p:cNvSpPr>
              <p:nvPr/>
            </p:nvSpPr>
            <p:spPr bwMode="auto">
              <a:xfrm>
                <a:off x="3680" y="1707"/>
                <a:ext cx="864" cy="768"/>
              </a:xfrm>
              <a:prstGeom prst="rect">
                <a:avLst/>
              </a:prstGeom>
              <a:solidFill>
                <a:srgbClr val="FFDBED"/>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77" name="Text Box 17"/>
              <p:cNvSpPr txBox="1">
                <a:spLocks noChangeArrowheads="1"/>
              </p:cNvSpPr>
              <p:nvPr/>
            </p:nvSpPr>
            <p:spPr bwMode="auto">
              <a:xfrm>
                <a:off x="3666" y="1758"/>
                <a:ext cx="45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value</a:t>
                </a:r>
              </a:p>
            </p:txBody>
          </p:sp>
          <p:sp>
            <p:nvSpPr>
              <p:cNvPr id="552978" name="Rectangle 18"/>
              <p:cNvSpPr>
                <a:spLocks noChangeArrowheads="1"/>
              </p:cNvSpPr>
              <p:nvPr/>
            </p:nvSpPr>
            <p:spPr bwMode="auto">
              <a:xfrm>
                <a:off x="4118" y="1778"/>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79" name="Text Box 19"/>
              <p:cNvSpPr txBox="1">
                <a:spLocks noChangeArrowheads="1"/>
              </p:cNvSpPr>
              <p:nvPr/>
            </p:nvSpPr>
            <p:spPr bwMode="auto">
              <a:xfrm>
                <a:off x="3705" y="2031"/>
                <a:ext cx="37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left</a:t>
                </a:r>
              </a:p>
            </p:txBody>
          </p:sp>
          <p:sp>
            <p:nvSpPr>
              <p:cNvPr id="552980" name="Text Box 20"/>
              <p:cNvSpPr txBox="1">
                <a:spLocks noChangeArrowheads="1"/>
              </p:cNvSpPr>
              <p:nvPr/>
            </p:nvSpPr>
            <p:spPr bwMode="auto">
              <a:xfrm>
                <a:off x="4089" y="2022"/>
                <a:ext cx="45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right</a:t>
                </a:r>
              </a:p>
            </p:txBody>
          </p:sp>
          <p:sp>
            <p:nvSpPr>
              <p:cNvPr id="552981" name="Rectangle 21"/>
              <p:cNvSpPr>
                <a:spLocks noChangeArrowheads="1"/>
              </p:cNvSpPr>
              <p:nvPr/>
            </p:nvSpPr>
            <p:spPr bwMode="auto">
              <a:xfrm>
                <a:off x="3711" y="2232"/>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82" name="Rectangle 22"/>
              <p:cNvSpPr>
                <a:spLocks noChangeArrowheads="1"/>
              </p:cNvSpPr>
              <p:nvPr/>
            </p:nvSpPr>
            <p:spPr bwMode="auto">
              <a:xfrm>
                <a:off x="4134" y="2235"/>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2984" name="Text Box 24"/>
            <p:cNvSpPr txBox="1">
              <a:spLocks noChangeArrowheads="1"/>
            </p:cNvSpPr>
            <p:nvPr/>
          </p:nvSpPr>
          <p:spPr bwMode="auto">
            <a:xfrm>
              <a:off x="4509" y="1623"/>
              <a:ext cx="55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1000</a:t>
              </a:r>
            </a:p>
          </p:txBody>
        </p:sp>
      </p:grpSp>
      <p:sp>
        <p:nvSpPr>
          <p:cNvPr id="552986" name="Text Box 26"/>
          <p:cNvSpPr txBox="1">
            <a:spLocks noChangeArrowheads="1"/>
          </p:cNvSpPr>
          <p:nvPr/>
        </p:nvSpPr>
        <p:spPr bwMode="auto">
          <a:xfrm>
            <a:off x="5813425" y="1747838"/>
            <a:ext cx="877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1000</a:t>
            </a:r>
          </a:p>
        </p:txBody>
      </p:sp>
      <p:cxnSp>
        <p:nvCxnSpPr>
          <p:cNvPr id="552987" name="AutoShape 27"/>
          <p:cNvCxnSpPr>
            <a:cxnSpLocks noChangeShapeType="1"/>
            <a:stCxn id="552968" idx="3"/>
            <a:endCxn id="552976" idx="0"/>
          </p:cNvCxnSpPr>
          <p:nvPr/>
        </p:nvCxnSpPr>
        <p:spPr bwMode="auto">
          <a:xfrm flipH="1">
            <a:off x="6527800" y="1965325"/>
            <a:ext cx="173038" cy="744538"/>
          </a:xfrm>
          <a:prstGeom prst="curvedConnector4">
            <a:avLst>
              <a:gd name="adj1" fmla="val -132111"/>
              <a:gd name="adj2" fmla="val 6098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2988" name="Line 28"/>
          <p:cNvSpPr>
            <a:spLocks noChangeShapeType="1"/>
          </p:cNvSpPr>
          <p:nvPr/>
        </p:nvSpPr>
        <p:spPr bwMode="auto">
          <a:xfrm>
            <a:off x="547688" y="3124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89" name="Text Box 29"/>
          <p:cNvSpPr txBox="1">
            <a:spLocks noChangeArrowheads="1"/>
          </p:cNvSpPr>
          <p:nvPr/>
        </p:nvSpPr>
        <p:spPr bwMode="auto">
          <a:xfrm>
            <a:off x="6654800" y="2740025"/>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552990" name="Line 30"/>
          <p:cNvSpPr>
            <a:spLocks noChangeShapeType="1"/>
          </p:cNvSpPr>
          <p:nvPr/>
        </p:nvSpPr>
        <p:spPr bwMode="auto">
          <a:xfrm>
            <a:off x="552450" y="3533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1" name="AutoShape 31"/>
          <p:cNvSpPr>
            <a:spLocks noChangeArrowheads="1"/>
          </p:cNvSpPr>
          <p:nvPr/>
        </p:nvSpPr>
        <p:spPr bwMode="auto">
          <a:xfrm>
            <a:off x="2514600" y="1938338"/>
            <a:ext cx="3048000" cy="1690687"/>
          </a:xfrm>
          <a:prstGeom prst="wedgeRoundRectCallout">
            <a:avLst>
              <a:gd name="adj1" fmla="val -64792"/>
              <a:gd name="adj2" fmla="val 39014"/>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OS – can you reserve 12 bytes of memory for me?</a:t>
            </a:r>
          </a:p>
        </p:txBody>
      </p:sp>
      <p:sp>
        <p:nvSpPr>
          <p:cNvPr id="552992" name="AutoShape 32"/>
          <p:cNvSpPr>
            <a:spLocks noChangeArrowheads="1"/>
          </p:cNvSpPr>
          <p:nvPr/>
        </p:nvSpPr>
        <p:spPr bwMode="auto">
          <a:xfrm flipH="1">
            <a:off x="5638800" y="4800600"/>
            <a:ext cx="3048000" cy="1690688"/>
          </a:xfrm>
          <a:prstGeom prst="wedgeRoundRectCallout">
            <a:avLst>
              <a:gd name="adj1" fmla="val -67032"/>
              <a:gd name="adj2" fmla="val 71125"/>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Sure, here’s a chunk of memory at address 1200.</a:t>
            </a:r>
          </a:p>
        </p:txBody>
      </p:sp>
      <p:grpSp>
        <p:nvGrpSpPr>
          <p:cNvPr id="552993" name="Group 33"/>
          <p:cNvGrpSpPr>
            <a:grpSpLocks/>
          </p:cNvGrpSpPr>
          <p:nvPr/>
        </p:nvGrpSpPr>
        <p:grpSpPr bwMode="auto">
          <a:xfrm>
            <a:off x="4641850" y="4210050"/>
            <a:ext cx="2216150" cy="1352550"/>
            <a:chOff x="3666" y="1623"/>
            <a:chExt cx="1396" cy="852"/>
          </a:xfrm>
        </p:grpSpPr>
        <p:grpSp>
          <p:nvGrpSpPr>
            <p:cNvPr id="552994" name="Group 34"/>
            <p:cNvGrpSpPr>
              <a:grpSpLocks/>
            </p:cNvGrpSpPr>
            <p:nvPr/>
          </p:nvGrpSpPr>
          <p:grpSpPr bwMode="auto">
            <a:xfrm>
              <a:off x="3666" y="1707"/>
              <a:ext cx="878" cy="768"/>
              <a:chOff x="3666" y="1707"/>
              <a:chExt cx="878" cy="768"/>
            </a:xfrm>
          </p:grpSpPr>
          <p:sp>
            <p:nvSpPr>
              <p:cNvPr id="552995" name="Rectangle 35"/>
              <p:cNvSpPr>
                <a:spLocks noChangeArrowheads="1"/>
              </p:cNvSpPr>
              <p:nvPr/>
            </p:nvSpPr>
            <p:spPr bwMode="auto">
              <a:xfrm>
                <a:off x="3680" y="1707"/>
                <a:ext cx="864" cy="768"/>
              </a:xfrm>
              <a:prstGeom prst="rect">
                <a:avLst/>
              </a:prstGeom>
              <a:solidFill>
                <a:srgbClr val="FFDBED"/>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6" name="Text Box 36"/>
              <p:cNvSpPr txBox="1">
                <a:spLocks noChangeArrowheads="1"/>
              </p:cNvSpPr>
              <p:nvPr/>
            </p:nvSpPr>
            <p:spPr bwMode="auto">
              <a:xfrm>
                <a:off x="3666" y="1758"/>
                <a:ext cx="45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value</a:t>
                </a:r>
              </a:p>
            </p:txBody>
          </p:sp>
          <p:sp>
            <p:nvSpPr>
              <p:cNvPr id="552997" name="Rectangle 37"/>
              <p:cNvSpPr>
                <a:spLocks noChangeArrowheads="1"/>
              </p:cNvSpPr>
              <p:nvPr/>
            </p:nvSpPr>
            <p:spPr bwMode="auto">
              <a:xfrm>
                <a:off x="4118" y="1778"/>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8" name="Text Box 38"/>
              <p:cNvSpPr txBox="1">
                <a:spLocks noChangeArrowheads="1"/>
              </p:cNvSpPr>
              <p:nvPr/>
            </p:nvSpPr>
            <p:spPr bwMode="auto">
              <a:xfrm>
                <a:off x="3705" y="2031"/>
                <a:ext cx="37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left</a:t>
                </a:r>
              </a:p>
            </p:txBody>
          </p:sp>
          <p:sp>
            <p:nvSpPr>
              <p:cNvPr id="552999" name="Text Box 39"/>
              <p:cNvSpPr txBox="1">
                <a:spLocks noChangeArrowheads="1"/>
              </p:cNvSpPr>
              <p:nvPr/>
            </p:nvSpPr>
            <p:spPr bwMode="auto">
              <a:xfrm>
                <a:off x="4089" y="2022"/>
                <a:ext cx="45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right</a:t>
                </a:r>
              </a:p>
            </p:txBody>
          </p:sp>
          <p:sp>
            <p:nvSpPr>
              <p:cNvPr id="553000" name="Rectangle 40"/>
              <p:cNvSpPr>
                <a:spLocks noChangeArrowheads="1"/>
              </p:cNvSpPr>
              <p:nvPr/>
            </p:nvSpPr>
            <p:spPr bwMode="auto">
              <a:xfrm>
                <a:off x="3711" y="2232"/>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1" name="Rectangle 41"/>
              <p:cNvSpPr>
                <a:spLocks noChangeArrowheads="1"/>
              </p:cNvSpPr>
              <p:nvPr/>
            </p:nvSpPr>
            <p:spPr bwMode="auto">
              <a:xfrm>
                <a:off x="4134" y="2235"/>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002" name="Text Box 42"/>
            <p:cNvSpPr txBox="1">
              <a:spLocks noChangeArrowheads="1"/>
            </p:cNvSpPr>
            <p:nvPr/>
          </p:nvSpPr>
          <p:spPr bwMode="auto">
            <a:xfrm>
              <a:off x="4509" y="1623"/>
              <a:ext cx="55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1200</a:t>
              </a:r>
            </a:p>
          </p:txBody>
        </p:sp>
      </p:grpSp>
      <p:sp>
        <p:nvSpPr>
          <p:cNvPr id="553003" name="Text Box 43"/>
          <p:cNvSpPr txBox="1">
            <a:spLocks noChangeArrowheads="1"/>
          </p:cNvSpPr>
          <p:nvPr/>
        </p:nvSpPr>
        <p:spPr bwMode="auto">
          <a:xfrm>
            <a:off x="5824538" y="1323975"/>
            <a:ext cx="877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1200</a:t>
            </a:r>
          </a:p>
        </p:txBody>
      </p:sp>
      <p:sp>
        <p:nvSpPr>
          <p:cNvPr id="553004" name="Text Box 44"/>
          <p:cNvSpPr txBox="1">
            <a:spLocks noChangeArrowheads="1"/>
          </p:cNvSpPr>
          <p:nvPr/>
        </p:nvSpPr>
        <p:spPr bwMode="auto">
          <a:xfrm>
            <a:off x="3810000" y="4291013"/>
            <a:ext cx="900113"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6600CC"/>
                </a:solidFill>
              </a:rPr>
              <a:t>temp-&gt;</a:t>
            </a:r>
          </a:p>
        </p:txBody>
      </p:sp>
      <p:sp>
        <p:nvSpPr>
          <p:cNvPr id="553005" name="Line 45"/>
          <p:cNvSpPr>
            <a:spLocks noChangeShapeType="1"/>
          </p:cNvSpPr>
          <p:nvPr/>
        </p:nvSpPr>
        <p:spPr bwMode="auto">
          <a:xfrm>
            <a:off x="547688" y="3810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6" name="Text Box 46"/>
          <p:cNvSpPr txBox="1">
            <a:spLocks noChangeArrowheads="1"/>
          </p:cNvSpPr>
          <p:nvPr/>
        </p:nvSpPr>
        <p:spPr bwMode="auto">
          <a:xfrm>
            <a:off x="5467350" y="4391025"/>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53007" name="Line 47"/>
          <p:cNvSpPr>
            <a:spLocks noChangeShapeType="1"/>
          </p:cNvSpPr>
          <p:nvPr/>
        </p:nvSpPr>
        <p:spPr bwMode="auto">
          <a:xfrm>
            <a:off x="566738" y="40671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8" name="Text Box 48"/>
          <p:cNvSpPr txBox="1">
            <a:spLocks noChangeArrowheads="1"/>
          </p:cNvSpPr>
          <p:nvPr/>
        </p:nvSpPr>
        <p:spPr bwMode="auto">
          <a:xfrm>
            <a:off x="4633913" y="5148263"/>
            <a:ext cx="785812"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09" name="Line 49"/>
          <p:cNvSpPr>
            <a:spLocks noChangeShapeType="1"/>
          </p:cNvSpPr>
          <p:nvPr/>
        </p:nvSpPr>
        <p:spPr bwMode="auto">
          <a:xfrm>
            <a:off x="581025" y="43576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0" name="Text Box 50"/>
          <p:cNvSpPr txBox="1">
            <a:spLocks noChangeArrowheads="1"/>
          </p:cNvSpPr>
          <p:nvPr/>
        </p:nvSpPr>
        <p:spPr bwMode="auto">
          <a:xfrm>
            <a:off x="5291138" y="5148263"/>
            <a:ext cx="785812"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11" name="Line 51"/>
          <p:cNvSpPr>
            <a:spLocks noChangeShapeType="1"/>
          </p:cNvSpPr>
          <p:nvPr/>
        </p:nvSpPr>
        <p:spPr bwMode="auto">
          <a:xfrm>
            <a:off x="581025" y="4648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2" name="Oval 52"/>
          <p:cNvSpPr>
            <a:spLocks noChangeArrowheads="1"/>
          </p:cNvSpPr>
          <p:nvPr/>
        </p:nvSpPr>
        <p:spPr bwMode="auto">
          <a:xfrm>
            <a:off x="5715000" y="3352800"/>
            <a:ext cx="990600"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3" name="Text Box 53"/>
          <p:cNvSpPr txBox="1">
            <a:spLocks noChangeArrowheads="1"/>
          </p:cNvSpPr>
          <p:nvPr/>
        </p:nvSpPr>
        <p:spPr bwMode="auto">
          <a:xfrm>
            <a:off x="5854700" y="3519488"/>
            <a:ext cx="706438"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1200</a:t>
            </a:r>
          </a:p>
        </p:txBody>
      </p:sp>
      <p:cxnSp>
        <p:nvCxnSpPr>
          <p:cNvPr id="553014" name="AutoShape 54"/>
          <p:cNvCxnSpPr>
            <a:cxnSpLocks noChangeShapeType="1"/>
            <a:stCxn id="553013" idx="1"/>
            <a:endCxn id="552995" idx="0"/>
          </p:cNvCxnSpPr>
          <p:nvPr/>
        </p:nvCxnSpPr>
        <p:spPr bwMode="auto">
          <a:xfrm rot="10800000" flipV="1">
            <a:off x="5349875" y="3703638"/>
            <a:ext cx="504825" cy="639762"/>
          </a:xfrm>
          <a:prstGeom prst="curvedConnector2">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015" name="Line 55"/>
          <p:cNvSpPr>
            <a:spLocks noChangeShapeType="1"/>
          </p:cNvSpPr>
          <p:nvPr/>
        </p:nvSpPr>
        <p:spPr bwMode="auto">
          <a:xfrm>
            <a:off x="581025" y="51149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6" name="AutoShape 56"/>
          <p:cNvSpPr>
            <a:spLocks noChangeArrowheads="1"/>
          </p:cNvSpPr>
          <p:nvPr/>
        </p:nvSpPr>
        <p:spPr bwMode="auto">
          <a:xfrm>
            <a:off x="2590800" y="3490913"/>
            <a:ext cx="3048000" cy="1690687"/>
          </a:xfrm>
          <a:prstGeom prst="wedgeRoundRectCallout">
            <a:avLst>
              <a:gd name="adj1" fmla="val -64792"/>
              <a:gd name="adj2" fmla="val 39014"/>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OS – can you reserve 12 bytes of memory for me?</a:t>
            </a:r>
          </a:p>
        </p:txBody>
      </p:sp>
      <p:sp>
        <p:nvSpPr>
          <p:cNvPr id="553017" name="AutoShape 57"/>
          <p:cNvSpPr>
            <a:spLocks noChangeArrowheads="1"/>
          </p:cNvSpPr>
          <p:nvPr/>
        </p:nvSpPr>
        <p:spPr bwMode="auto">
          <a:xfrm flipH="1">
            <a:off x="5638800" y="4800600"/>
            <a:ext cx="3048000" cy="1690688"/>
          </a:xfrm>
          <a:prstGeom prst="wedgeRoundRectCallout">
            <a:avLst>
              <a:gd name="adj1" fmla="val -67032"/>
              <a:gd name="adj2" fmla="val 71125"/>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Sure, here’s a chunk of memory at address 1100.</a:t>
            </a:r>
          </a:p>
        </p:txBody>
      </p:sp>
      <p:grpSp>
        <p:nvGrpSpPr>
          <p:cNvPr id="553018" name="Group 58"/>
          <p:cNvGrpSpPr>
            <a:grpSpLocks/>
          </p:cNvGrpSpPr>
          <p:nvPr/>
        </p:nvGrpSpPr>
        <p:grpSpPr bwMode="auto">
          <a:xfrm>
            <a:off x="7010400" y="4591050"/>
            <a:ext cx="2166938" cy="1352550"/>
            <a:chOff x="3666" y="1623"/>
            <a:chExt cx="1365" cy="852"/>
          </a:xfrm>
        </p:grpSpPr>
        <p:grpSp>
          <p:nvGrpSpPr>
            <p:cNvPr id="553019" name="Group 59"/>
            <p:cNvGrpSpPr>
              <a:grpSpLocks/>
            </p:cNvGrpSpPr>
            <p:nvPr/>
          </p:nvGrpSpPr>
          <p:grpSpPr bwMode="auto">
            <a:xfrm>
              <a:off x="3666" y="1707"/>
              <a:ext cx="878" cy="768"/>
              <a:chOff x="3666" y="1707"/>
              <a:chExt cx="878" cy="768"/>
            </a:xfrm>
          </p:grpSpPr>
          <p:sp>
            <p:nvSpPr>
              <p:cNvPr id="553020" name="Rectangle 60"/>
              <p:cNvSpPr>
                <a:spLocks noChangeArrowheads="1"/>
              </p:cNvSpPr>
              <p:nvPr/>
            </p:nvSpPr>
            <p:spPr bwMode="auto">
              <a:xfrm>
                <a:off x="3680" y="1707"/>
                <a:ext cx="864" cy="768"/>
              </a:xfrm>
              <a:prstGeom prst="rect">
                <a:avLst/>
              </a:prstGeom>
              <a:solidFill>
                <a:srgbClr val="FFDBED"/>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1" name="Text Box 61"/>
              <p:cNvSpPr txBox="1">
                <a:spLocks noChangeArrowheads="1"/>
              </p:cNvSpPr>
              <p:nvPr/>
            </p:nvSpPr>
            <p:spPr bwMode="auto">
              <a:xfrm>
                <a:off x="3666" y="1758"/>
                <a:ext cx="45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value</a:t>
                </a:r>
              </a:p>
            </p:txBody>
          </p:sp>
          <p:sp>
            <p:nvSpPr>
              <p:cNvPr id="553022" name="Rectangle 62"/>
              <p:cNvSpPr>
                <a:spLocks noChangeArrowheads="1"/>
              </p:cNvSpPr>
              <p:nvPr/>
            </p:nvSpPr>
            <p:spPr bwMode="auto">
              <a:xfrm>
                <a:off x="4118" y="1778"/>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3" name="Text Box 63"/>
              <p:cNvSpPr txBox="1">
                <a:spLocks noChangeArrowheads="1"/>
              </p:cNvSpPr>
              <p:nvPr/>
            </p:nvSpPr>
            <p:spPr bwMode="auto">
              <a:xfrm>
                <a:off x="3705" y="2031"/>
                <a:ext cx="37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left</a:t>
                </a:r>
              </a:p>
            </p:txBody>
          </p:sp>
          <p:sp>
            <p:nvSpPr>
              <p:cNvPr id="553024" name="Text Box 64"/>
              <p:cNvSpPr txBox="1">
                <a:spLocks noChangeArrowheads="1"/>
              </p:cNvSpPr>
              <p:nvPr/>
            </p:nvSpPr>
            <p:spPr bwMode="auto">
              <a:xfrm>
                <a:off x="4089" y="2022"/>
                <a:ext cx="45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right</a:t>
                </a:r>
              </a:p>
            </p:txBody>
          </p:sp>
          <p:sp>
            <p:nvSpPr>
              <p:cNvPr id="553025" name="Rectangle 65"/>
              <p:cNvSpPr>
                <a:spLocks noChangeArrowheads="1"/>
              </p:cNvSpPr>
              <p:nvPr/>
            </p:nvSpPr>
            <p:spPr bwMode="auto">
              <a:xfrm>
                <a:off x="3711" y="2232"/>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6" name="Rectangle 66"/>
              <p:cNvSpPr>
                <a:spLocks noChangeArrowheads="1"/>
              </p:cNvSpPr>
              <p:nvPr/>
            </p:nvSpPr>
            <p:spPr bwMode="auto">
              <a:xfrm>
                <a:off x="4134" y="2235"/>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027" name="Text Box 67"/>
            <p:cNvSpPr txBox="1">
              <a:spLocks noChangeArrowheads="1"/>
            </p:cNvSpPr>
            <p:nvPr/>
          </p:nvSpPr>
          <p:spPr bwMode="auto">
            <a:xfrm>
              <a:off x="4509" y="1623"/>
              <a:ext cx="52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1100</a:t>
              </a:r>
            </a:p>
          </p:txBody>
        </p:sp>
      </p:grpSp>
      <p:sp>
        <p:nvSpPr>
          <p:cNvPr id="553028" name="Text Box 68"/>
          <p:cNvSpPr txBox="1">
            <a:spLocks noChangeArrowheads="1"/>
          </p:cNvSpPr>
          <p:nvPr/>
        </p:nvSpPr>
        <p:spPr bwMode="auto">
          <a:xfrm>
            <a:off x="5853113" y="1328738"/>
            <a:ext cx="828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1100</a:t>
            </a:r>
          </a:p>
        </p:txBody>
      </p:sp>
      <p:sp>
        <p:nvSpPr>
          <p:cNvPr id="553029" name="Text Box 69"/>
          <p:cNvSpPr txBox="1">
            <a:spLocks noChangeArrowheads="1"/>
          </p:cNvSpPr>
          <p:nvPr/>
        </p:nvSpPr>
        <p:spPr bwMode="auto">
          <a:xfrm>
            <a:off x="6186488" y="4670425"/>
            <a:ext cx="9001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6600CC"/>
                </a:solidFill>
              </a:rPr>
              <a:t>temp-&gt;</a:t>
            </a:r>
          </a:p>
        </p:txBody>
      </p:sp>
      <p:sp>
        <p:nvSpPr>
          <p:cNvPr id="553030" name="Line 70"/>
          <p:cNvSpPr>
            <a:spLocks noChangeShapeType="1"/>
          </p:cNvSpPr>
          <p:nvPr/>
        </p:nvSpPr>
        <p:spPr bwMode="auto">
          <a:xfrm>
            <a:off x="576263" y="5438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1" name="Text Box 71"/>
          <p:cNvSpPr txBox="1">
            <a:spLocks noChangeArrowheads="1"/>
          </p:cNvSpPr>
          <p:nvPr/>
        </p:nvSpPr>
        <p:spPr bwMode="auto">
          <a:xfrm>
            <a:off x="7758113" y="4772025"/>
            <a:ext cx="496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53032" name="Line 72"/>
          <p:cNvSpPr>
            <a:spLocks noChangeShapeType="1"/>
          </p:cNvSpPr>
          <p:nvPr/>
        </p:nvSpPr>
        <p:spPr bwMode="auto">
          <a:xfrm>
            <a:off x="590550" y="5700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3" name="Text Box 73"/>
          <p:cNvSpPr txBox="1">
            <a:spLocks noChangeArrowheads="1"/>
          </p:cNvSpPr>
          <p:nvPr/>
        </p:nvSpPr>
        <p:spPr bwMode="auto">
          <a:xfrm>
            <a:off x="6986588" y="5548313"/>
            <a:ext cx="785812"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34" name="Line 74"/>
          <p:cNvSpPr>
            <a:spLocks noChangeShapeType="1"/>
          </p:cNvSpPr>
          <p:nvPr/>
        </p:nvSpPr>
        <p:spPr bwMode="auto">
          <a:xfrm>
            <a:off x="590550" y="59578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5" name="Text Box 75"/>
          <p:cNvSpPr txBox="1">
            <a:spLocks noChangeArrowheads="1"/>
          </p:cNvSpPr>
          <p:nvPr/>
        </p:nvSpPr>
        <p:spPr bwMode="auto">
          <a:xfrm>
            <a:off x="7658100" y="5548313"/>
            <a:ext cx="785813"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37" name="Line 77"/>
          <p:cNvSpPr>
            <a:spLocks noChangeShapeType="1"/>
          </p:cNvSpPr>
          <p:nvPr/>
        </p:nvSpPr>
        <p:spPr bwMode="auto">
          <a:xfrm>
            <a:off x="577850" y="6251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8" name="Oval 78"/>
          <p:cNvSpPr>
            <a:spLocks noChangeArrowheads="1"/>
          </p:cNvSpPr>
          <p:nvPr/>
        </p:nvSpPr>
        <p:spPr bwMode="auto">
          <a:xfrm>
            <a:off x="6367463" y="3346450"/>
            <a:ext cx="990600"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9" name="Text Box 79"/>
          <p:cNvSpPr txBox="1">
            <a:spLocks noChangeArrowheads="1"/>
          </p:cNvSpPr>
          <p:nvPr/>
        </p:nvSpPr>
        <p:spPr bwMode="auto">
          <a:xfrm>
            <a:off x="6538913" y="3519488"/>
            <a:ext cx="669925"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1100</a:t>
            </a:r>
          </a:p>
        </p:txBody>
      </p:sp>
      <p:cxnSp>
        <p:nvCxnSpPr>
          <p:cNvPr id="553040" name="AutoShape 80"/>
          <p:cNvCxnSpPr>
            <a:cxnSpLocks noChangeShapeType="1"/>
            <a:stCxn id="553039" idx="3"/>
            <a:endCxn id="553020" idx="0"/>
          </p:cNvCxnSpPr>
          <p:nvPr/>
        </p:nvCxnSpPr>
        <p:spPr bwMode="auto">
          <a:xfrm>
            <a:off x="7208838" y="3703638"/>
            <a:ext cx="509587" cy="1020762"/>
          </a:xfrm>
          <a:prstGeom prst="curvedConnector2">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041" name="Text Box 81"/>
          <p:cNvSpPr txBox="1">
            <a:spLocks noChangeArrowheads="1"/>
          </p:cNvSpPr>
          <p:nvPr/>
        </p:nvSpPr>
        <p:spPr bwMode="auto">
          <a:xfrm>
            <a:off x="4327525" y="6065838"/>
            <a:ext cx="47307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And of course, later we’d have to delete our tree’s nodes.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52966"/>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297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52974"/>
                                        </p:tgtEl>
                                        <p:attrNameLst>
                                          <p:attrName>style.visibility</p:attrName>
                                        </p:attrNameLst>
                                      </p:cBhvr>
                                      <p:to>
                                        <p:strVal val="visible"/>
                                      </p:to>
                                    </p:set>
                                    <p:animEffect transition="in" filter="wipe(down)">
                                      <p:cBhvr>
                                        <p:cTn id="25" dur="500"/>
                                        <p:tgtEl>
                                          <p:spTgt spid="55297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552974"/>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52975"/>
                                        </p:tgtEl>
                                        <p:attrNameLst>
                                          <p:attrName>style.visibility</p:attrName>
                                        </p:attrNameLst>
                                      </p:cBhvr>
                                      <p:to>
                                        <p:strVal val="visible"/>
                                      </p:to>
                                    </p:set>
                                    <p:animEffect transition="in" filter="wipe(down)">
                                      <p:cBhvr>
                                        <p:cTn id="34" dur="500"/>
                                        <p:tgtEl>
                                          <p:spTgt spid="55297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52975"/>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552985"/>
                                        </p:tgtEl>
                                        <p:attrNameLst>
                                          <p:attrName>style.visibility</p:attrName>
                                        </p:attrNameLst>
                                      </p:cBhvr>
                                      <p:to>
                                        <p:strVal val="visible"/>
                                      </p:to>
                                    </p:set>
                                    <p:animEffect transition="in" filter="wipe(up)">
                                      <p:cBhvr>
                                        <p:cTn id="43" dur="500"/>
                                        <p:tgtEl>
                                          <p:spTgt spid="55298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5298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552987"/>
                                        </p:tgtEl>
                                        <p:attrNameLst>
                                          <p:attrName>style.visibility</p:attrName>
                                        </p:attrNameLst>
                                      </p:cBhvr>
                                      <p:to>
                                        <p:strVal val="visible"/>
                                      </p:to>
                                    </p:set>
                                    <p:animEffect transition="in" filter="wipe(up)">
                                      <p:cBhvr>
                                        <p:cTn id="52" dur="500"/>
                                        <p:tgtEl>
                                          <p:spTgt spid="5529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552973"/>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298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52989"/>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52988"/>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52990"/>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52991"/>
                                        </p:tgtEl>
                                        <p:attrNameLst>
                                          <p:attrName>style.visibility</p:attrName>
                                        </p:attrNameLst>
                                      </p:cBhvr>
                                      <p:to>
                                        <p:strVal val="visible"/>
                                      </p:to>
                                    </p:set>
                                    <p:animEffect transition="in" filter="wipe(down)">
                                      <p:cBhvr>
                                        <p:cTn id="77" dur="500"/>
                                        <p:tgtEl>
                                          <p:spTgt spid="55299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552991"/>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552992"/>
                                        </p:tgtEl>
                                        <p:attrNameLst>
                                          <p:attrName>style.visibility</p:attrName>
                                        </p:attrNameLst>
                                      </p:cBhvr>
                                      <p:to>
                                        <p:strVal val="visible"/>
                                      </p:to>
                                    </p:set>
                                    <p:animEffect transition="in" filter="wipe(down)">
                                      <p:cBhvr>
                                        <p:cTn id="86" dur="500"/>
                                        <p:tgtEl>
                                          <p:spTgt spid="55299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52992"/>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nodeType="clickEffect">
                                  <p:stCondLst>
                                    <p:cond delay="0"/>
                                  </p:stCondLst>
                                  <p:childTnLst>
                                    <p:set>
                                      <p:cBhvr>
                                        <p:cTn id="94" dur="1" fill="hold">
                                          <p:stCondLst>
                                            <p:cond delay="0"/>
                                          </p:stCondLst>
                                        </p:cTn>
                                        <p:tgtEl>
                                          <p:spTgt spid="552993"/>
                                        </p:tgtEl>
                                        <p:attrNameLst>
                                          <p:attrName>style.visibility</p:attrName>
                                        </p:attrNameLst>
                                      </p:cBhvr>
                                      <p:to>
                                        <p:strVal val="visible"/>
                                      </p:to>
                                    </p:set>
                                    <p:animEffect transition="in" filter="wipe(up)">
                                      <p:cBhvr>
                                        <p:cTn id="95" dur="500"/>
                                        <p:tgtEl>
                                          <p:spTgt spid="55299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53003"/>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53004"/>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552990"/>
                                        </p:tgtEl>
                                        <p:attrNameLst>
                                          <p:attrName>style.visibility</p:attrName>
                                        </p:attrNameLst>
                                      </p:cBhvr>
                                      <p:to>
                                        <p:strVal val="hidden"/>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553005"/>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53006"/>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553005"/>
                                        </p:tgtEl>
                                        <p:attrNameLst>
                                          <p:attrName>style.visibility</p:attrName>
                                        </p:attrNameLst>
                                      </p:cBhvr>
                                      <p:to>
                                        <p:strVal val="hidden"/>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553007"/>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553008"/>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553007"/>
                                        </p:tgtEl>
                                        <p:attrNameLst>
                                          <p:attrName>style.visibility</p:attrName>
                                        </p:attrNameLst>
                                      </p:cBhvr>
                                      <p:to>
                                        <p:strVal val="hidden"/>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553009"/>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553010"/>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553009"/>
                                        </p:tgtEl>
                                        <p:attrNameLst>
                                          <p:attrName>style.visibility</p:attrName>
                                        </p:attrNameLst>
                                      </p:cBhvr>
                                      <p:to>
                                        <p:strVal val="hidden"/>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553011"/>
                                        </p:tgtEl>
                                        <p:attrNameLst>
                                          <p:attrName>style.visibility</p:attrName>
                                        </p:attrNameLst>
                                      </p:cBhvr>
                                      <p:to>
                                        <p:strVal val="visible"/>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553012"/>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553013"/>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1" fill="hold" nodeType="clickEffect">
                                  <p:stCondLst>
                                    <p:cond delay="0"/>
                                  </p:stCondLst>
                                  <p:childTnLst>
                                    <p:set>
                                      <p:cBhvr>
                                        <p:cTn id="159" dur="1" fill="hold">
                                          <p:stCondLst>
                                            <p:cond delay="0"/>
                                          </p:stCondLst>
                                        </p:cTn>
                                        <p:tgtEl>
                                          <p:spTgt spid="553014"/>
                                        </p:tgtEl>
                                        <p:attrNameLst>
                                          <p:attrName>style.visibility</p:attrName>
                                        </p:attrNameLst>
                                      </p:cBhvr>
                                      <p:to>
                                        <p:strVal val="visible"/>
                                      </p:to>
                                    </p:set>
                                    <p:animEffect transition="in" filter="wipe(up)">
                                      <p:cBhvr>
                                        <p:cTn id="160" dur="500"/>
                                        <p:tgtEl>
                                          <p:spTgt spid="553014"/>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553012"/>
                                        </p:tgtEl>
                                        <p:attrNameLst>
                                          <p:attrName>style.visibility</p:attrName>
                                        </p:attrNameLst>
                                      </p:cBhvr>
                                      <p:to>
                                        <p:strVal val="hidden"/>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553011"/>
                                        </p:tgtEl>
                                        <p:attrNameLst>
                                          <p:attrName>style.visibility</p:attrName>
                                        </p:attrNameLst>
                                      </p:cBhvr>
                                      <p:to>
                                        <p:strVal val="hidden"/>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553015"/>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553016"/>
                                        </p:tgtEl>
                                        <p:attrNameLst>
                                          <p:attrName>style.visibility</p:attrName>
                                        </p:attrNameLst>
                                      </p:cBhvr>
                                      <p:to>
                                        <p:strVal val="visible"/>
                                      </p:to>
                                    </p:set>
                                    <p:animEffect transition="in" filter="wipe(down)">
                                      <p:cBhvr>
                                        <p:cTn id="177" dur="500"/>
                                        <p:tgtEl>
                                          <p:spTgt spid="553016"/>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xit" presetSubtype="0" fill="hold" grpId="1" nodeType="clickEffect">
                                  <p:stCondLst>
                                    <p:cond delay="0"/>
                                  </p:stCondLst>
                                  <p:childTnLst>
                                    <p:set>
                                      <p:cBhvr>
                                        <p:cTn id="181" dur="1" fill="hold">
                                          <p:stCondLst>
                                            <p:cond delay="0"/>
                                          </p:stCondLst>
                                        </p:cTn>
                                        <p:tgtEl>
                                          <p:spTgt spid="553016"/>
                                        </p:tgtEl>
                                        <p:attrNameLst>
                                          <p:attrName>style.visibility</p:attrName>
                                        </p:attrNameLst>
                                      </p:cBhvr>
                                      <p:to>
                                        <p:strVal val="hidden"/>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4" fill="hold" grpId="0" nodeType="clickEffect">
                                  <p:stCondLst>
                                    <p:cond delay="0"/>
                                  </p:stCondLst>
                                  <p:childTnLst>
                                    <p:set>
                                      <p:cBhvr>
                                        <p:cTn id="185" dur="1" fill="hold">
                                          <p:stCondLst>
                                            <p:cond delay="0"/>
                                          </p:stCondLst>
                                        </p:cTn>
                                        <p:tgtEl>
                                          <p:spTgt spid="553017"/>
                                        </p:tgtEl>
                                        <p:attrNameLst>
                                          <p:attrName>style.visibility</p:attrName>
                                        </p:attrNameLst>
                                      </p:cBhvr>
                                      <p:to>
                                        <p:strVal val="visible"/>
                                      </p:to>
                                    </p:set>
                                    <p:animEffect transition="in" filter="wipe(down)">
                                      <p:cBhvr>
                                        <p:cTn id="186" dur="500"/>
                                        <p:tgtEl>
                                          <p:spTgt spid="553017"/>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553017"/>
                                        </p:tgtEl>
                                        <p:attrNameLst>
                                          <p:attrName>style.visibility</p:attrName>
                                        </p:attrNameLst>
                                      </p:cBhvr>
                                      <p:to>
                                        <p:strVal val="hidden"/>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xit" presetSubtype="0" fill="hold" grpId="1" nodeType="clickEffect">
                                  <p:stCondLst>
                                    <p:cond delay="0"/>
                                  </p:stCondLst>
                                  <p:childTnLst>
                                    <p:set>
                                      <p:cBhvr>
                                        <p:cTn id="194" dur="1" fill="hold">
                                          <p:stCondLst>
                                            <p:cond delay="0"/>
                                          </p:stCondLst>
                                        </p:cTn>
                                        <p:tgtEl>
                                          <p:spTgt spid="553004"/>
                                        </p:tgtEl>
                                        <p:attrNameLst>
                                          <p:attrName>style.visibility</p:attrName>
                                        </p:attrNameLst>
                                      </p:cBhvr>
                                      <p:to>
                                        <p:strVal val="hidden"/>
                                      </p:to>
                                    </p:se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2" presetClass="entr" presetSubtype="1" fill="hold" nodeType="clickEffect">
                                  <p:stCondLst>
                                    <p:cond delay="0"/>
                                  </p:stCondLst>
                                  <p:childTnLst>
                                    <p:set>
                                      <p:cBhvr>
                                        <p:cTn id="198" dur="1" fill="hold">
                                          <p:stCondLst>
                                            <p:cond delay="0"/>
                                          </p:stCondLst>
                                        </p:cTn>
                                        <p:tgtEl>
                                          <p:spTgt spid="553018"/>
                                        </p:tgtEl>
                                        <p:attrNameLst>
                                          <p:attrName>style.visibility</p:attrName>
                                        </p:attrNameLst>
                                      </p:cBhvr>
                                      <p:to>
                                        <p:strVal val="visible"/>
                                      </p:to>
                                    </p:set>
                                    <p:animEffect transition="in" filter="wipe(up)">
                                      <p:cBhvr>
                                        <p:cTn id="199" dur="500"/>
                                        <p:tgtEl>
                                          <p:spTgt spid="553018"/>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553003"/>
                                        </p:tgtEl>
                                        <p:attrNameLst>
                                          <p:attrName>style.visibility</p:attrName>
                                        </p:attrNameLst>
                                      </p:cBhvr>
                                      <p:to>
                                        <p:strVal val="hidden"/>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553028"/>
                                        </p:tgtEl>
                                        <p:attrNameLst>
                                          <p:attrName>style.visibility</p:attrName>
                                        </p:attrNameLst>
                                      </p:cBhvr>
                                      <p:to>
                                        <p:strVal val="visible"/>
                                      </p:to>
                                    </p:se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553029"/>
                                        </p:tgtEl>
                                        <p:attrNameLst>
                                          <p:attrName>style.visibility</p:attrName>
                                        </p:attrNameLst>
                                      </p:cBhvr>
                                      <p:to>
                                        <p:strVal val="visible"/>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553015"/>
                                        </p:tgtEl>
                                        <p:attrNameLst>
                                          <p:attrName>style.visibility</p:attrName>
                                        </p:attrNameLst>
                                      </p:cBhvr>
                                      <p:to>
                                        <p:strVal val="hidden"/>
                                      </p:to>
                                    </p:se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553030"/>
                                        </p:tgtEl>
                                        <p:attrNameLst>
                                          <p:attrName>style.visibility</p:attrName>
                                        </p:attrNameLst>
                                      </p:cBhvr>
                                      <p:to>
                                        <p:strVal val="visible"/>
                                      </p:to>
                                    </p:se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 presetClass="entr" presetSubtype="0" fill="hold" grpId="0" nodeType="clickEffect">
                                  <p:stCondLst>
                                    <p:cond delay="0"/>
                                  </p:stCondLst>
                                  <p:childTnLst>
                                    <p:set>
                                      <p:cBhvr>
                                        <p:cTn id="223" dur="1" fill="hold">
                                          <p:stCondLst>
                                            <p:cond delay="0"/>
                                          </p:stCondLst>
                                        </p:cTn>
                                        <p:tgtEl>
                                          <p:spTgt spid="553031"/>
                                        </p:tgtEl>
                                        <p:attrNameLst>
                                          <p:attrName>style.visibility</p:attrName>
                                        </p:attrNameLst>
                                      </p:cBhvr>
                                      <p:to>
                                        <p:strVal val="visible"/>
                                      </p:to>
                                    </p:se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 presetClass="exit" presetSubtype="0" fill="hold" grpId="1" nodeType="clickEffect">
                                  <p:stCondLst>
                                    <p:cond delay="0"/>
                                  </p:stCondLst>
                                  <p:childTnLst>
                                    <p:set>
                                      <p:cBhvr>
                                        <p:cTn id="227" dur="1" fill="hold">
                                          <p:stCondLst>
                                            <p:cond delay="0"/>
                                          </p:stCondLst>
                                        </p:cTn>
                                        <p:tgtEl>
                                          <p:spTgt spid="553030"/>
                                        </p:tgtEl>
                                        <p:attrNameLst>
                                          <p:attrName>style.visibility</p:attrName>
                                        </p:attrNameLst>
                                      </p:cBhvr>
                                      <p:to>
                                        <p:strVal val="hidden"/>
                                      </p:to>
                                    </p:se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1" presetClass="entr" presetSubtype="0" fill="hold" grpId="0" nodeType="clickEffect">
                                  <p:stCondLst>
                                    <p:cond delay="0"/>
                                  </p:stCondLst>
                                  <p:childTnLst>
                                    <p:set>
                                      <p:cBhvr>
                                        <p:cTn id="231" dur="1" fill="hold">
                                          <p:stCondLst>
                                            <p:cond delay="0"/>
                                          </p:stCondLst>
                                        </p:cTn>
                                        <p:tgtEl>
                                          <p:spTgt spid="553032"/>
                                        </p:tgtEl>
                                        <p:attrNameLst>
                                          <p:attrName>style.visibility</p:attrName>
                                        </p:attrNameLst>
                                      </p:cBhvr>
                                      <p:to>
                                        <p:strVal val="visible"/>
                                      </p:to>
                                    </p:se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1" presetClass="entr" presetSubtype="0" fill="hold" grpId="0" nodeType="clickEffect">
                                  <p:stCondLst>
                                    <p:cond delay="0"/>
                                  </p:stCondLst>
                                  <p:childTnLst>
                                    <p:set>
                                      <p:cBhvr>
                                        <p:cTn id="235" dur="1" fill="hold">
                                          <p:stCondLst>
                                            <p:cond delay="0"/>
                                          </p:stCondLst>
                                        </p:cTn>
                                        <p:tgtEl>
                                          <p:spTgt spid="553033"/>
                                        </p:tgtEl>
                                        <p:attrNameLst>
                                          <p:attrName>style.visibility</p:attrName>
                                        </p:attrNameLst>
                                      </p:cBhvr>
                                      <p:to>
                                        <p:strVal val="visible"/>
                                      </p:to>
                                    </p:se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1" presetClass="exit" presetSubtype="0" fill="hold" grpId="1" nodeType="clickEffect">
                                  <p:stCondLst>
                                    <p:cond delay="0"/>
                                  </p:stCondLst>
                                  <p:childTnLst>
                                    <p:set>
                                      <p:cBhvr>
                                        <p:cTn id="239" dur="1" fill="hold">
                                          <p:stCondLst>
                                            <p:cond delay="0"/>
                                          </p:stCondLst>
                                        </p:cTn>
                                        <p:tgtEl>
                                          <p:spTgt spid="553032"/>
                                        </p:tgtEl>
                                        <p:attrNameLst>
                                          <p:attrName>style.visibility</p:attrName>
                                        </p:attrNameLst>
                                      </p:cBhvr>
                                      <p:to>
                                        <p:strVal val="hidden"/>
                                      </p:to>
                                    </p:se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553034"/>
                                        </p:tgtEl>
                                        <p:attrNameLst>
                                          <p:attrName>style.visibility</p:attrName>
                                        </p:attrNameLst>
                                      </p:cBhvr>
                                      <p:to>
                                        <p:strVal val="visible"/>
                                      </p:to>
                                    </p:se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ntr" presetSubtype="0" fill="hold" grpId="0" nodeType="clickEffect">
                                  <p:stCondLst>
                                    <p:cond delay="0"/>
                                  </p:stCondLst>
                                  <p:childTnLst>
                                    <p:set>
                                      <p:cBhvr>
                                        <p:cTn id="247" dur="1" fill="hold">
                                          <p:stCondLst>
                                            <p:cond delay="0"/>
                                          </p:stCondLst>
                                        </p:cTn>
                                        <p:tgtEl>
                                          <p:spTgt spid="553035"/>
                                        </p:tgtEl>
                                        <p:attrNameLst>
                                          <p:attrName>style.visibility</p:attrName>
                                        </p:attrNameLst>
                                      </p:cBhvr>
                                      <p:to>
                                        <p:strVal val="visible"/>
                                      </p:to>
                                    </p:se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1" presetClass="exit" presetSubtype="0" fill="hold" grpId="1" nodeType="clickEffect">
                                  <p:stCondLst>
                                    <p:cond delay="0"/>
                                  </p:stCondLst>
                                  <p:childTnLst>
                                    <p:set>
                                      <p:cBhvr>
                                        <p:cTn id="251" dur="1" fill="hold">
                                          <p:stCondLst>
                                            <p:cond delay="0"/>
                                          </p:stCondLst>
                                        </p:cTn>
                                        <p:tgtEl>
                                          <p:spTgt spid="553034"/>
                                        </p:tgtEl>
                                        <p:attrNameLst>
                                          <p:attrName>style.visibility</p:attrName>
                                        </p:attrNameLst>
                                      </p:cBhvr>
                                      <p:to>
                                        <p:strVal val="hidden"/>
                                      </p:to>
                                    </p:se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ntr" presetSubtype="0" fill="hold" grpId="0" nodeType="clickEffect">
                                  <p:stCondLst>
                                    <p:cond delay="0"/>
                                  </p:stCondLst>
                                  <p:childTnLst>
                                    <p:set>
                                      <p:cBhvr>
                                        <p:cTn id="255" dur="1" fill="hold">
                                          <p:stCondLst>
                                            <p:cond delay="0"/>
                                          </p:stCondLst>
                                        </p:cTn>
                                        <p:tgtEl>
                                          <p:spTgt spid="553037"/>
                                        </p:tgtEl>
                                        <p:attrNameLst>
                                          <p:attrName>style.visibility</p:attrName>
                                        </p:attrNameLst>
                                      </p:cBhvr>
                                      <p:to>
                                        <p:strVal val="visible"/>
                                      </p:to>
                                    </p:se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53038"/>
                                        </p:tgtEl>
                                        <p:attrNameLst>
                                          <p:attrName>style.visibility</p:attrName>
                                        </p:attrNameLst>
                                      </p:cBhvr>
                                      <p:to>
                                        <p:strVal val="visible"/>
                                      </p:to>
                                    </p:se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553039"/>
                                        </p:tgtEl>
                                        <p:attrNameLst>
                                          <p:attrName>style.visibility</p:attrName>
                                        </p:attrNameLst>
                                      </p:cBhvr>
                                      <p:to>
                                        <p:strVal val="visible"/>
                                      </p:to>
                                    </p:se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2" presetClass="entr" presetSubtype="1" fill="hold" nodeType="clickEffect">
                                  <p:stCondLst>
                                    <p:cond delay="0"/>
                                  </p:stCondLst>
                                  <p:childTnLst>
                                    <p:set>
                                      <p:cBhvr>
                                        <p:cTn id="267" dur="1" fill="hold">
                                          <p:stCondLst>
                                            <p:cond delay="0"/>
                                          </p:stCondLst>
                                        </p:cTn>
                                        <p:tgtEl>
                                          <p:spTgt spid="553040"/>
                                        </p:tgtEl>
                                        <p:attrNameLst>
                                          <p:attrName>style.visibility</p:attrName>
                                        </p:attrNameLst>
                                      </p:cBhvr>
                                      <p:to>
                                        <p:strVal val="visible"/>
                                      </p:to>
                                    </p:set>
                                    <p:animEffect transition="in" filter="wipe(up)">
                                      <p:cBhvr>
                                        <p:cTn id="268" dur="500"/>
                                        <p:tgtEl>
                                          <p:spTgt spid="553040"/>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1" presetClass="exit" presetSubtype="0" fill="hold" grpId="1" nodeType="clickEffect">
                                  <p:stCondLst>
                                    <p:cond delay="0"/>
                                  </p:stCondLst>
                                  <p:childTnLst>
                                    <p:set>
                                      <p:cBhvr>
                                        <p:cTn id="272" dur="1" fill="hold">
                                          <p:stCondLst>
                                            <p:cond delay="0"/>
                                          </p:stCondLst>
                                        </p:cTn>
                                        <p:tgtEl>
                                          <p:spTgt spid="553038"/>
                                        </p:tgtEl>
                                        <p:attrNameLst>
                                          <p:attrName>style.visibility</p:attrName>
                                        </p:attrNameLst>
                                      </p:cBhvr>
                                      <p:to>
                                        <p:strVal val="hidden"/>
                                      </p:to>
                                    </p:se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553037"/>
                                        </p:tgtEl>
                                        <p:attrNameLst>
                                          <p:attrName>style.visibility</p:attrName>
                                        </p:attrNameLst>
                                      </p:cBhvr>
                                      <p:to>
                                        <p:strVal val="hidden"/>
                                      </p:to>
                                    </p:se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1" presetClass="entr" presetSubtype="0" fill="hold" grpId="0" nodeType="clickEffect">
                                  <p:stCondLst>
                                    <p:cond delay="0"/>
                                  </p:stCondLst>
                                  <p:childTnLst>
                                    <p:set>
                                      <p:cBhvr>
                                        <p:cTn id="280" dur="1" fill="hold">
                                          <p:stCondLst>
                                            <p:cond delay="0"/>
                                          </p:stCondLst>
                                        </p:cTn>
                                        <p:tgtEl>
                                          <p:spTgt spid="553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6" grpId="0" animBg="1"/>
      <p:bldP spid="552966" grpId="1" animBg="1"/>
      <p:bldP spid="552973" grpId="0" animBg="1"/>
      <p:bldP spid="552973" grpId="1" animBg="1"/>
      <p:bldP spid="552974" grpId="0" animBg="1"/>
      <p:bldP spid="552974" grpId="1" animBg="1"/>
      <p:bldP spid="552975" grpId="0" animBg="1"/>
      <p:bldP spid="552975" grpId="1" animBg="1"/>
      <p:bldP spid="552986" grpId="0"/>
      <p:bldP spid="552988" grpId="0" animBg="1"/>
      <p:bldP spid="552988" grpId="1" animBg="1"/>
      <p:bldP spid="552989" grpId="0"/>
      <p:bldP spid="552990" grpId="0" animBg="1"/>
      <p:bldP spid="552990" grpId="1" animBg="1"/>
      <p:bldP spid="552991" grpId="0" animBg="1"/>
      <p:bldP spid="552991" grpId="1" animBg="1"/>
      <p:bldP spid="552992" grpId="0" animBg="1"/>
      <p:bldP spid="552992" grpId="1" animBg="1"/>
      <p:bldP spid="553003" grpId="0"/>
      <p:bldP spid="553003" grpId="1"/>
      <p:bldP spid="553004" grpId="0"/>
      <p:bldP spid="553004" grpId="1"/>
      <p:bldP spid="553005" grpId="0" animBg="1"/>
      <p:bldP spid="553005" grpId="1" animBg="1"/>
      <p:bldP spid="553006" grpId="0"/>
      <p:bldP spid="553007" grpId="0" animBg="1"/>
      <p:bldP spid="553007" grpId="1" animBg="1"/>
      <p:bldP spid="553008" grpId="0"/>
      <p:bldP spid="553009" grpId="0" animBg="1"/>
      <p:bldP spid="553009" grpId="1" animBg="1"/>
      <p:bldP spid="553010" grpId="0"/>
      <p:bldP spid="553011" grpId="0" animBg="1"/>
      <p:bldP spid="553011" grpId="1" animBg="1"/>
      <p:bldP spid="553012" grpId="0" animBg="1"/>
      <p:bldP spid="553012" grpId="1" animBg="1"/>
      <p:bldP spid="553013" grpId="0"/>
      <p:bldP spid="553015" grpId="0" animBg="1"/>
      <p:bldP spid="553015" grpId="1" animBg="1"/>
      <p:bldP spid="553016" grpId="0" animBg="1"/>
      <p:bldP spid="553016" grpId="1" animBg="1"/>
      <p:bldP spid="553017" grpId="0" animBg="1"/>
      <p:bldP spid="553017" grpId="1" animBg="1"/>
      <p:bldP spid="553028" grpId="0"/>
      <p:bldP spid="553029" grpId="0"/>
      <p:bldP spid="553030" grpId="0" animBg="1"/>
      <p:bldP spid="553030" grpId="1" animBg="1"/>
      <p:bldP spid="553031" grpId="0"/>
      <p:bldP spid="553032" grpId="0" animBg="1"/>
      <p:bldP spid="553032" grpId="1" animBg="1"/>
      <p:bldP spid="553033" grpId="0"/>
      <p:bldP spid="553034" grpId="0" animBg="1"/>
      <p:bldP spid="553034" grpId="1" animBg="1"/>
      <p:bldP spid="553035" grpId="0"/>
      <p:bldP spid="553037" grpId="0" animBg="1"/>
      <p:bldP spid="553037" grpId="1" animBg="1"/>
      <p:bldP spid="553038" grpId="0" animBg="1"/>
      <p:bldP spid="553038" grpId="1" animBg="1"/>
      <p:bldP spid="553039" grpId="0"/>
      <p:bldP spid="55304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4C0FDE3-9228-4991-A5E6-6CE597D57BF3}" type="slidenum">
              <a:rPr lang="en-US"/>
              <a:pPr/>
              <a:t>41</a:t>
            </a:fld>
            <a:endParaRPr lang="en-US"/>
          </a:p>
        </p:txBody>
      </p:sp>
      <p:sp>
        <p:nvSpPr>
          <p:cNvPr id="613378" name="Rectangle 2"/>
          <p:cNvSpPr>
            <a:spLocks noGrp="1" noChangeArrowheads="1"/>
          </p:cNvSpPr>
          <p:nvPr>
            <p:ph type="title"/>
          </p:nvPr>
        </p:nvSpPr>
        <p:spPr>
          <a:xfrm>
            <a:off x="685800" y="76200"/>
            <a:ext cx="7772400" cy="1143000"/>
          </a:xfrm>
        </p:spPr>
        <p:txBody>
          <a:bodyPr/>
          <a:lstStyle/>
          <a:p>
            <a:r>
              <a:rPr lang="en-US" sz="4000"/>
              <a:t>We’ve created a binary tree… now what?</a:t>
            </a:r>
          </a:p>
        </p:txBody>
      </p:sp>
      <p:sp>
        <p:nvSpPr>
          <p:cNvPr id="613380" name="Text Box 4"/>
          <p:cNvSpPr txBox="1">
            <a:spLocks noChangeArrowheads="1"/>
          </p:cNvSpPr>
          <p:nvPr/>
        </p:nvSpPr>
        <p:spPr bwMode="auto">
          <a:xfrm>
            <a:off x="609600" y="1570038"/>
            <a:ext cx="39020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Now that we’ve created a binary tree, what can we do with it?</a:t>
            </a:r>
          </a:p>
        </p:txBody>
      </p:sp>
      <p:sp>
        <p:nvSpPr>
          <p:cNvPr id="613381" name="Text Box 5"/>
          <p:cNvSpPr txBox="1">
            <a:spLocks noChangeArrowheads="1"/>
          </p:cNvSpPr>
          <p:nvPr/>
        </p:nvSpPr>
        <p:spPr bwMode="auto">
          <a:xfrm>
            <a:off x="4343400" y="2851150"/>
            <a:ext cx="44196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Well, next class we’ll learn how to use the binary tree to </a:t>
            </a:r>
            <a:r>
              <a:rPr lang="en-US">
                <a:solidFill>
                  <a:srgbClr val="006666"/>
                </a:solidFill>
              </a:rPr>
              <a:t>speed up searching</a:t>
            </a:r>
            <a:r>
              <a:rPr lang="en-US">
                <a:solidFill>
                  <a:srgbClr val="6600CC"/>
                </a:solidFill>
              </a:rPr>
              <a:t> for data.</a:t>
            </a:r>
          </a:p>
        </p:txBody>
      </p:sp>
      <p:sp>
        <p:nvSpPr>
          <p:cNvPr id="613383" name="Text Box 7"/>
          <p:cNvSpPr txBox="1">
            <a:spLocks noChangeArrowheads="1"/>
          </p:cNvSpPr>
          <p:nvPr/>
        </p:nvSpPr>
        <p:spPr bwMode="auto">
          <a:xfrm>
            <a:off x="381000" y="4191000"/>
            <a:ext cx="44196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But for now, </a:t>
            </a:r>
            <a:r>
              <a:rPr lang="en-US">
                <a:solidFill>
                  <a:srgbClr val="006666"/>
                </a:solidFill>
              </a:rPr>
              <a:t>let’s learn how to iterate through each item</a:t>
            </a:r>
            <a:r>
              <a:rPr lang="en-US">
                <a:solidFill>
                  <a:srgbClr val="6600CC"/>
                </a:solidFill>
              </a:rPr>
              <a:t> in a tree, one at a time.</a:t>
            </a:r>
          </a:p>
        </p:txBody>
      </p:sp>
      <p:sp>
        <p:nvSpPr>
          <p:cNvPr id="613384" name="Text Box 8"/>
          <p:cNvSpPr txBox="1">
            <a:spLocks noChangeArrowheads="1"/>
          </p:cNvSpPr>
          <p:nvPr/>
        </p:nvSpPr>
        <p:spPr bwMode="auto">
          <a:xfrm>
            <a:off x="4343400" y="5518150"/>
            <a:ext cx="44196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This is called </a:t>
            </a:r>
            <a:r>
              <a:rPr lang="en-US">
                <a:solidFill>
                  <a:srgbClr val="006666"/>
                </a:solidFill>
              </a:rPr>
              <a:t>“traversing”</a:t>
            </a:r>
            <a:r>
              <a:rPr lang="en-US">
                <a:solidFill>
                  <a:srgbClr val="6600CC"/>
                </a:solidFill>
              </a:rPr>
              <a:t> the tree, and there are several ways to do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33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33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33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3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80" grpId="0"/>
      <p:bldP spid="613381" grpId="0"/>
      <p:bldP spid="613383" grpId="0"/>
      <p:bldP spid="61338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p:txBody>
          <a:bodyPr/>
          <a:lstStyle/>
          <a:p>
            <a:fld id="{5DC594A1-F779-431B-9A63-9C56BB4A4B3B}" type="slidenum">
              <a:rPr lang="en-US"/>
              <a:pPr/>
              <a:t>42</a:t>
            </a:fld>
            <a:endParaRPr lang="en-US"/>
          </a:p>
        </p:txBody>
      </p:sp>
      <p:sp>
        <p:nvSpPr>
          <p:cNvPr id="594946" name="Rectangle 2"/>
          <p:cNvSpPr>
            <a:spLocks noGrp="1" noChangeArrowheads="1"/>
          </p:cNvSpPr>
          <p:nvPr>
            <p:ph type="title"/>
          </p:nvPr>
        </p:nvSpPr>
        <p:spPr/>
        <p:txBody>
          <a:bodyPr/>
          <a:lstStyle/>
          <a:p>
            <a:r>
              <a:rPr lang="en-US">
                <a:cs typeface="Courier New" pitchFamily="49" charset="0"/>
              </a:rPr>
              <a:t>Binary Tree Traversals</a:t>
            </a:r>
            <a:r>
              <a:rPr lang="en-US"/>
              <a:t> </a:t>
            </a:r>
          </a:p>
        </p:txBody>
      </p:sp>
      <p:sp>
        <p:nvSpPr>
          <p:cNvPr id="594947" name="Text Box 3"/>
          <p:cNvSpPr txBox="1">
            <a:spLocks noChangeArrowheads="1"/>
          </p:cNvSpPr>
          <p:nvPr/>
        </p:nvSpPr>
        <p:spPr bwMode="auto">
          <a:xfrm>
            <a:off x="285750" y="962025"/>
            <a:ext cx="5962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cs typeface="Courier New" pitchFamily="49" charset="0"/>
              </a:rPr>
              <a:t>When we iterate through all the nodes in a tree, it’s called a </a:t>
            </a:r>
            <a:r>
              <a:rPr lang="en-US">
                <a:solidFill>
                  <a:schemeClr val="accent2"/>
                </a:solidFill>
                <a:cs typeface="Courier New" pitchFamily="49" charset="0"/>
              </a:rPr>
              <a:t>traversal</a:t>
            </a:r>
            <a:r>
              <a:rPr lang="en-US">
                <a:cs typeface="Courier New" pitchFamily="49" charset="0"/>
              </a:rPr>
              <a:t>. </a:t>
            </a:r>
          </a:p>
        </p:txBody>
      </p:sp>
      <p:sp>
        <p:nvSpPr>
          <p:cNvPr id="594948" name="Rectangle 4"/>
          <p:cNvSpPr>
            <a:spLocks noChangeArrowheads="1"/>
          </p:cNvSpPr>
          <p:nvPr/>
        </p:nvSpPr>
        <p:spPr bwMode="auto">
          <a:xfrm>
            <a:off x="825500" y="4452938"/>
            <a:ext cx="7670800" cy="24653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Each technique differs in the </a:t>
            </a:r>
            <a:r>
              <a:rPr lang="en-US">
                <a:solidFill>
                  <a:schemeClr val="accent2"/>
                </a:solidFill>
              </a:rPr>
              <a:t>order</a:t>
            </a:r>
            <a:r>
              <a:rPr lang="en-US"/>
              <a:t> that each node is visited during the traversal:</a:t>
            </a:r>
          </a:p>
          <a:p>
            <a:pPr>
              <a:spcBef>
                <a:spcPct val="50000"/>
              </a:spcBef>
            </a:pPr>
            <a:r>
              <a:rPr lang="en-US">
                <a:solidFill>
                  <a:schemeClr val="accent2"/>
                </a:solidFill>
              </a:rPr>
              <a:t>	1. Pre-order traversal</a:t>
            </a:r>
            <a:br>
              <a:rPr lang="en-US">
                <a:solidFill>
                  <a:schemeClr val="accent2"/>
                </a:solidFill>
              </a:rPr>
            </a:br>
            <a:r>
              <a:rPr lang="en-US">
                <a:solidFill>
                  <a:schemeClr val="accent2"/>
                </a:solidFill>
              </a:rPr>
              <a:t>	2. In-order traversal</a:t>
            </a:r>
            <a:br>
              <a:rPr lang="en-US">
                <a:solidFill>
                  <a:schemeClr val="accent2"/>
                </a:solidFill>
              </a:rPr>
            </a:br>
            <a:r>
              <a:rPr lang="en-US">
                <a:solidFill>
                  <a:schemeClr val="accent2"/>
                </a:solidFill>
              </a:rPr>
              <a:t>	3. Post-order traversal</a:t>
            </a:r>
            <a:br>
              <a:rPr lang="en-US">
                <a:solidFill>
                  <a:schemeClr val="accent2"/>
                </a:solidFill>
              </a:rPr>
            </a:br>
            <a:r>
              <a:rPr lang="en-US">
                <a:solidFill>
                  <a:schemeClr val="accent2"/>
                </a:solidFill>
              </a:rPr>
              <a:t>          4. Level-order traversal</a:t>
            </a:r>
          </a:p>
        </p:txBody>
      </p:sp>
      <p:grpSp>
        <p:nvGrpSpPr>
          <p:cNvPr id="594950" name="Group 6"/>
          <p:cNvGrpSpPr>
            <a:grpSpLocks/>
          </p:cNvGrpSpPr>
          <p:nvPr/>
        </p:nvGrpSpPr>
        <p:grpSpPr bwMode="auto">
          <a:xfrm>
            <a:off x="5334000" y="1450975"/>
            <a:ext cx="3521075" cy="2892425"/>
            <a:chOff x="3552" y="509"/>
            <a:chExt cx="2218" cy="1822"/>
          </a:xfrm>
        </p:grpSpPr>
        <p:grpSp>
          <p:nvGrpSpPr>
            <p:cNvPr id="594951" name="Group 7"/>
            <p:cNvGrpSpPr>
              <a:grpSpLocks/>
            </p:cNvGrpSpPr>
            <p:nvPr/>
          </p:nvGrpSpPr>
          <p:grpSpPr bwMode="auto">
            <a:xfrm>
              <a:off x="3552" y="672"/>
              <a:ext cx="2043" cy="1659"/>
              <a:chOff x="3489" y="693"/>
              <a:chExt cx="2043" cy="1659"/>
            </a:xfrm>
          </p:grpSpPr>
          <p:grpSp>
            <p:nvGrpSpPr>
              <p:cNvPr id="594952" name="Group 8"/>
              <p:cNvGrpSpPr>
                <a:grpSpLocks/>
              </p:cNvGrpSpPr>
              <p:nvPr/>
            </p:nvGrpSpPr>
            <p:grpSpPr bwMode="auto">
              <a:xfrm>
                <a:off x="3917" y="1327"/>
                <a:ext cx="499" cy="373"/>
                <a:chOff x="3511" y="3072"/>
                <a:chExt cx="729" cy="624"/>
              </a:xfrm>
            </p:grpSpPr>
            <p:sp>
              <p:nvSpPr>
                <p:cNvPr id="594953"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4"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5"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6"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4957" name="Group 13"/>
              <p:cNvGrpSpPr>
                <a:grpSpLocks/>
              </p:cNvGrpSpPr>
              <p:nvPr/>
            </p:nvGrpSpPr>
            <p:grpSpPr bwMode="auto">
              <a:xfrm>
                <a:off x="4515" y="693"/>
                <a:ext cx="499" cy="373"/>
                <a:chOff x="3511" y="3072"/>
                <a:chExt cx="729" cy="624"/>
              </a:xfrm>
            </p:grpSpPr>
            <p:sp>
              <p:nvSpPr>
                <p:cNvPr id="594958"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9"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0"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1"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4962" name="Group 18"/>
              <p:cNvGrpSpPr>
                <a:grpSpLocks/>
              </p:cNvGrpSpPr>
              <p:nvPr/>
            </p:nvGrpSpPr>
            <p:grpSpPr bwMode="auto">
              <a:xfrm>
                <a:off x="5002" y="1327"/>
                <a:ext cx="498" cy="373"/>
                <a:chOff x="3511" y="3072"/>
                <a:chExt cx="729" cy="624"/>
              </a:xfrm>
            </p:grpSpPr>
            <p:sp>
              <p:nvSpPr>
                <p:cNvPr id="594963"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4"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5"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6"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67"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8"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9"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70"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4971"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4972"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4973"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74"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4975" name="Group 31"/>
              <p:cNvGrpSpPr>
                <a:grpSpLocks/>
              </p:cNvGrpSpPr>
              <p:nvPr/>
            </p:nvGrpSpPr>
            <p:grpSpPr bwMode="auto">
              <a:xfrm>
                <a:off x="3518" y="1960"/>
                <a:ext cx="499" cy="373"/>
                <a:chOff x="3511" y="3072"/>
                <a:chExt cx="729" cy="624"/>
              </a:xfrm>
            </p:grpSpPr>
            <p:sp>
              <p:nvSpPr>
                <p:cNvPr id="594976"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7"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8"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9"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80"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4981"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82"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4983" name="Group 39"/>
              <p:cNvGrpSpPr>
                <a:grpSpLocks/>
              </p:cNvGrpSpPr>
              <p:nvPr/>
            </p:nvGrpSpPr>
            <p:grpSpPr bwMode="auto">
              <a:xfrm>
                <a:off x="4414" y="1954"/>
                <a:ext cx="498" cy="373"/>
                <a:chOff x="3511" y="3072"/>
                <a:chExt cx="729" cy="624"/>
              </a:xfrm>
            </p:grpSpPr>
            <p:sp>
              <p:nvSpPr>
                <p:cNvPr id="594984"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5"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6"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7"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88"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9"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90"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4991"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4992"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3"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4994"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95" name="Text Box 51"/>
          <p:cNvSpPr txBox="1">
            <a:spLocks noChangeArrowheads="1"/>
          </p:cNvSpPr>
          <p:nvPr/>
        </p:nvSpPr>
        <p:spPr bwMode="auto">
          <a:xfrm>
            <a:off x="381000" y="2073275"/>
            <a:ext cx="5962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cs typeface="Courier New" pitchFamily="49" charset="0"/>
              </a:rPr>
              <a:t>Any time we traverse through a tree, we always start with the </a:t>
            </a:r>
            <a:r>
              <a:rPr lang="en-US">
                <a:solidFill>
                  <a:srgbClr val="6600CC"/>
                </a:solidFill>
                <a:cs typeface="Courier New" pitchFamily="49" charset="0"/>
              </a:rPr>
              <a:t>root node</a:t>
            </a:r>
            <a:r>
              <a:rPr lang="en-US">
                <a:cs typeface="Courier New" pitchFamily="49" charset="0"/>
              </a:rPr>
              <a:t>.</a:t>
            </a:r>
          </a:p>
        </p:txBody>
      </p:sp>
      <p:sp>
        <p:nvSpPr>
          <p:cNvPr id="594996" name="Oval 52"/>
          <p:cNvSpPr>
            <a:spLocks noChangeArrowheads="1"/>
          </p:cNvSpPr>
          <p:nvPr/>
        </p:nvSpPr>
        <p:spPr bwMode="auto">
          <a:xfrm>
            <a:off x="6705600" y="1295400"/>
            <a:ext cx="1447800" cy="12954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8" name="Rectangle 54"/>
          <p:cNvSpPr>
            <a:spLocks noChangeArrowheads="1"/>
          </p:cNvSpPr>
          <p:nvPr/>
        </p:nvSpPr>
        <p:spPr bwMode="auto">
          <a:xfrm>
            <a:off x="1524000" y="5334000"/>
            <a:ext cx="3962400" cy="4572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9" name="Text Box 55"/>
          <p:cNvSpPr txBox="1">
            <a:spLocks noChangeArrowheads="1"/>
          </p:cNvSpPr>
          <p:nvPr/>
        </p:nvSpPr>
        <p:spPr bwMode="auto">
          <a:xfrm>
            <a:off x="457200" y="3216275"/>
            <a:ext cx="51816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cs typeface="Courier New" pitchFamily="49" charset="0"/>
              </a:rPr>
              <a:t>There are four common ways to traverse a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ntr" presetSubtype="0" fill="hold" grpId="0" nodeType="clickEffect">
                                  <p:stCondLst>
                                    <p:cond delay="0"/>
                                  </p:stCondLst>
                                  <p:childTnLst>
                                    <p:set>
                                      <p:cBhvr>
                                        <p:cTn id="10" dur="1" fill="hold">
                                          <p:stCondLst>
                                            <p:cond delay="0"/>
                                          </p:stCondLst>
                                        </p:cTn>
                                        <p:tgtEl>
                                          <p:spTgt spid="594996"/>
                                        </p:tgtEl>
                                        <p:attrNameLst>
                                          <p:attrName>style.visibility</p:attrName>
                                        </p:attrNameLst>
                                      </p:cBhvr>
                                      <p:to>
                                        <p:strVal val="visible"/>
                                      </p:to>
                                    </p:set>
                                    <p:animEffect transition="in" filter="fade">
                                      <p:cBhvr>
                                        <p:cTn id="11" dur="2000"/>
                                        <p:tgtEl>
                                          <p:spTgt spid="594996"/>
                                        </p:tgtEl>
                                      </p:cBhvr>
                                    </p:animEffect>
                                    <p:anim calcmode="lin" valueType="num">
                                      <p:cBhvr>
                                        <p:cTn id="12" dur="2000" fill="hold"/>
                                        <p:tgtEl>
                                          <p:spTgt spid="594996"/>
                                        </p:tgtEl>
                                        <p:attrNameLst>
                                          <p:attrName>style.rotation</p:attrName>
                                        </p:attrNameLst>
                                      </p:cBhvr>
                                      <p:tavLst>
                                        <p:tav tm="0">
                                          <p:val>
                                            <p:fltVal val="720"/>
                                          </p:val>
                                        </p:tav>
                                        <p:tav tm="100000">
                                          <p:val>
                                            <p:fltVal val="0"/>
                                          </p:val>
                                        </p:tav>
                                      </p:tavLst>
                                    </p:anim>
                                    <p:anim calcmode="lin" valueType="num">
                                      <p:cBhvr>
                                        <p:cTn id="13" dur="2000" fill="hold"/>
                                        <p:tgtEl>
                                          <p:spTgt spid="594996"/>
                                        </p:tgtEl>
                                        <p:attrNameLst>
                                          <p:attrName>ppt_h</p:attrName>
                                        </p:attrNameLst>
                                      </p:cBhvr>
                                      <p:tavLst>
                                        <p:tav tm="0">
                                          <p:val>
                                            <p:fltVal val="0"/>
                                          </p:val>
                                        </p:tav>
                                        <p:tav tm="100000">
                                          <p:val>
                                            <p:strVal val="#ppt_h"/>
                                          </p:val>
                                        </p:tav>
                                      </p:tavLst>
                                    </p:anim>
                                    <p:anim calcmode="lin" valueType="num">
                                      <p:cBhvr>
                                        <p:cTn id="14" dur="2000" fill="hold"/>
                                        <p:tgtEl>
                                          <p:spTgt spid="594996"/>
                                        </p:tgtEl>
                                        <p:attrNameLst>
                                          <p:attrName>ppt_w</p:attrName>
                                        </p:attrNameLst>
                                      </p:cBhvr>
                                      <p:tavLst>
                                        <p:tav tm="0">
                                          <p:val>
                                            <p:fltVal val="0"/>
                                          </p:val>
                                        </p:tav>
                                        <p:tav tm="100000">
                                          <p:val>
                                            <p:strVal val="#ppt_w"/>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9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94948"/>
                                        </p:tgtEl>
                                        <p:attrNameLst>
                                          <p:attrName>style.visibility</p:attrName>
                                        </p:attrNameLst>
                                      </p:cBhvr>
                                      <p:to>
                                        <p:strVal val="visible"/>
                                      </p:to>
                                    </p:set>
                                    <p:anim calcmode="lin" valueType="num">
                                      <p:cBhvr additive="base">
                                        <p:cTn id="23" dur="500" fill="hold"/>
                                        <p:tgtEl>
                                          <p:spTgt spid="594948"/>
                                        </p:tgtEl>
                                        <p:attrNameLst>
                                          <p:attrName>ppt_x</p:attrName>
                                        </p:attrNameLst>
                                      </p:cBhvr>
                                      <p:tavLst>
                                        <p:tav tm="0">
                                          <p:val>
                                            <p:strVal val="#ppt_x"/>
                                          </p:val>
                                        </p:tav>
                                        <p:tav tm="100000">
                                          <p:val>
                                            <p:strVal val="#ppt_x"/>
                                          </p:val>
                                        </p:tav>
                                      </p:tavLst>
                                    </p:anim>
                                    <p:anim calcmode="lin" valueType="num">
                                      <p:cBhvr additive="base">
                                        <p:cTn id="24" dur="500" fill="hold"/>
                                        <p:tgtEl>
                                          <p:spTgt spid="59494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94998"/>
                                        </p:tgtEl>
                                        <p:attrNameLst>
                                          <p:attrName>style.visibility</p:attrName>
                                        </p:attrNameLst>
                                      </p:cBhvr>
                                      <p:to>
                                        <p:strVal val="visible"/>
                                      </p:to>
                                    </p:set>
                                    <p:animEffect transition="in" filter="wipe(left)">
                                      <p:cBhvr>
                                        <p:cTn id="29" dur="500"/>
                                        <p:tgtEl>
                                          <p:spTgt spid="59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p:bldP spid="594995" grpId="0"/>
      <p:bldP spid="594996" grpId="0" animBg="1"/>
      <p:bldP spid="594998" grpId="0" animBg="1"/>
      <p:bldP spid="59499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BA16AF89-EFC9-480E-8CFB-5CEE5DB98DCF}" type="slidenum">
              <a:rPr lang="en-US"/>
              <a:pPr/>
              <a:t>43</a:t>
            </a:fld>
            <a:endParaRPr lang="en-US"/>
          </a:p>
        </p:txBody>
      </p:sp>
      <p:sp>
        <p:nvSpPr>
          <p:cNvPr id="596994" name="Rectangle 2"/>
          <p:cNvSpPr>
            <a:spLocks noGrp="1" noChangeArrowheads="1"/>
          </p:cNvSpPr>
          <p:nvPr>
            <p:ph type="title"/>
          </p:nvPr>
        </p:nvSpPr>
        <p:spPr/>
        <p:txBody>
          <a:bodyPr/>
          <a:lstStyle/>
          <a:p>
            <a:r>
              <a:rPr lang="en-US"/>
              <a:t>The Preorder Traversal</a:t>
            </a:r>
          </a:p>
        </p:txBody>
      </p:sp>
      <p:sp>
        <p:nvSpPr>
          <p:cNvPr id="596995" name="Text Box 3"/>
          <p:cNvSpPr txBox="1">
            <a:spLocks noChangeArrowheads="1"/>
          </p:cNvSpPr>
          <p:nvPr/>
        </p:nvSpPr>
        <p:spPr bwMode="auto">
          <a:xfrm>
            <a:off x="434975" y="1182688"/>
            <a:ext cx="5356225" cy="2800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Preorder</a:t>
            </a:r>
            <a:r>
              <a:rPr lang="en-US"/>
              <a:t>:</a:t>
            </a:r>
          </a:p>
          <a:p>
            <a:endParaRPr lang="en-US" sz="1000"/>
          </a:p>
          <a:p>
            <a:r>
              <a:rPr lang="en-US"/>
              <a:t>   1. Process the current node.</a:t>
            </a:r>
          </a:p>
          <a:p>
            <a:r>
              <a:rPr lang="en-US"/>
              <a:t>   2. Process the nodes in the left </a:t>
            </a:r>
            <a:br>
              <a:rPr lang="en-US"/>
            </a:br>
            <a:r>
              <a:rPr lang="en-US"/>
              <a:t>       sub-tree.</a:t>
            </a:r>
          </a:p>
          <a:p>
            <a:r>
              <a:rPr lang="en-US"/>
              <a:t>   3. Process the nodes in the right </a:t>
            </a:r>
            <a:br>
              <a:rPr lang="en-US"/>
            </a:br>
            <a:r>
              <a:rPr lang="en-US"/>
              <a:t>      sub-tree.</a:t>
            </a:r>
          </a:p>
          <a:p>
            <a:endParaRPr lang="en-US"/>
          </a:p>
        </p:txBody>
      </p:sp>
      <p:sp>
        <p:nvSpPr>
          <p:cNvPr id="596996" name="Text Box 4"/>
          <p:cNvSpPr txBox="1">
            <a:spLocks noChangeArrowheads="1"/>
          </p:cNvSpPr>
          <p:nvPr/>
        </p:nvSpPr>
        <p:spPr bwMode="auto">
          <a:xfrm>
            <a:off x="517525" y="3810000"/>
            <a:ext cx="84264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By “</a:t>
            </a:r>
            <a:r>
              <a:rPr lang="en-US">
                <a:solidFill>
                  <a:srgbClr val="FF3300"/>
                </a:solidFill>
              </a:rPr>
              <a:t>process the current node</a:t>
            </a:r>
            <a:r>
              <a:rPr lang="en-US"/>
              <a:t>” we typically mean one of the following:</a:t>
            </a:r>
          </a:p>
        </p:txBody>
      </p:sp>
      <p:sp>
        <p:nvSpPr>
          <p:cNvPr id="596997" name="Rectangle 5"/>
          <p:cNvSpPr>
            <a:spLocks noChangeArrowheads="1"/>
          </p:cNvSpPr>
          <p:nvPr/>
        </p:nvSpPr>
        <p:spPr bwMode="auto">
          <a:xfrm>
            <a:off x="881063" y="4864100"/>
            <a:ext cx="8035925" cy="1917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eriod"/>
            </a:pPr>
            <a:r>
              <a:rPr lang="en-US">
                <a:solidFill>
                  <a:srgbClr val="6600CC"/>
                </a:solidFill>
              </a:rPr>
              <a:t>Print the current node’s value out.</a:t>
            </a:r>
          </a:p>
          <a:p>
            <a:pPr marL="457200" indent="-457200">
              <a:buFontTx/>
              <a:buAutoNum type="arabicPeriod"/>
            </a:pPr>
            <a:r>
              <a:rPr lang="en-US">
                <a:solidFill>
                  <a:srgbClr val="006666"/>
                </a:solidFill>
              </a:rPr>
              <a:t>Search the current node to see if its value matches the one you’re searching for.</a:t>
            </a:r>
          </a:p>
          <a:p>
            <a:pPr marL="457200" indent="-457200">
              <a:buFontTx/>
              <a:buAutoNum type="arabicPeriod"/>
            </a:pPr>
            <a:r>
              <a:rPr lang="en-US">
                <a:solidFill>
                  <a:srgbClr val="6600CC"/>
                </a:solidFill>
              </a:rPr>
              <a:t>Add the current node’s value to a total for the tree</a:t>
            </a:r>
          </a:p>
          <a:p>
            <a:pPr marL="457200" indent="-457200">
              <a:buFontTx/>
              <a:buAutoNum type="arabicPeriod"/>
            </a:pPr>
            <a:r>
              <a:rPr lang="en-US">
                <a:solidFill>
                  <a:srgbClr val="006666"/>
                </a:solidFill>
              </a:rPr>
              <a:t>Etc…</a:t>
            </a:r>
          </a:p>
        </p:txBody>
      </p:sp>
      <p:grpSp>
        <p:nvGrpSpPr>
          <p:cNvPr id="596998" name="Group 6"/>
          <p:cNvGrpSpPr>
            <a:grpSpLocks/>
          </p:cNvGrpSpPr>
          <p:nvPr/>
        </p:nvGrpSpPr>
        <p:grpSpPr bwMode="auto">
          <a:xfrm>
            <a:off x="5638800" y="612775"/>
            <a:ext cx="3521075" cy="2892425"/>
            <a:chOff x="3552" y="509"/>
            <a:chExt cx="2218" cy="1822"/>
          </a:xfrm>
        </p:grpSpPr>
        <p:grpSp>
          <p:nvGrpSpPr>
            <p:cNvPr id="596999" name="Group 7"/>
            <p:cNvGrpSpPr>
              <a:grpSpLocks/>
            </p:cNvGrpSpPr>
            <p:nvPr/>
          </p:nvGrpSpPr>
          <p:grpSpPr bwMode="auto">
            <a:xfrm>
              <a:off x="3552" y="672"/>
              <a:ext cx="2043" cy="1659"/>
              <a:chOff x="3489" y="693"/>
              <a:chExt cx="2043" cy="1659"/>
            </a:xfrm>
          </p:grpSpPr>
          <p:grpSp>
            <p:nvGrpSpPr>
              <p:cNvPr id="597000" name="Group 8"/>
              <p:cNvGrpSpPr>
                <a:grpSpLocks/>
              </p:cNvGrpSpPr>
              <p:nvPr/>
            </p:nvGrpSpPr>
            <p:grpSpPr bwMode="auto">
              <a:xfrm>
                <a:off x="3917" y="1327"/>
                <a:ext cx="499" cy="373"/>
                <a:chOff x="3511" y="3072"/>
                <a:chExt cx="729" cy="624"/>
              </a:xfrm>
            </p:grpSpPr>
            <p:sp>
              <p:nvSpPr>
                <p:cNvPr id="597001"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2"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3"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4"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7005" name="Group 13"/>
              <p:cNvGrpSpPr>
                <a:grpSpLocks/>
              </p:cNvGrpSpPr>
              <p:nvPr/>
            </p:nvGrpSpPr>
            <p:grpSpPr bwMode="auto">
              <a:xfrm>
                <a:off x="4515" y="693"/>
                <a:ext cx="499" cy="373"/>
                <a:chOff x="3511" y="3072"/>
                <a:chExt cx="729" cy="624"/>
              </a:xfrm>
            </p:grpSpPr>
            <p:sp>
              <p:nvSpPr>
                <p:cNvPr id="597006"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7"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8"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9"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7010" name="Group 18"/>
              <p:cNvGrpSpPr>
                <a:grpSpLocks/>
              </p:cNvGrpSpPr>
              <p:nvPr/>
            </p:nvGrpSpPr>
            <p:grpSpPr bwMode="auto">
              <a:xfrm>
                <a:off x="5002" y="1327"/>
                <a:ext cx="498" cy="373"/>
                <a:chOff x="3511" y="3072"/>
                <a:chExt cx="729" cy="624"/>
              </a:xfrm>
            </p:grpSpPr>
            <p:sp>
              <p:nvSpPr>
                <p:cNvPr id="597011"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2"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3"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4"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15"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6"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7"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18"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7019"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7020"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7021"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22"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7023" name="Group 31"/>
              <p:cNvGrpSpPr>
                <a:grpSpLocks/>
              </p:cNvGrpSpPr>
              <p:nvPr/>
            </p:nvGrpSpPr>
            <p:grpSpPr bwMode="auto">
              <a:xfrm>
                <a:off x="3518" y="1960"/>
                <a:ext cx="499" cy="373"/>
                <a:chOff x="3511" y="3072"/>
                <a:chExt cx="729" cy="624"/>
              </a:xfrm>
            </p:grpSpPr>
            <p:sp>
              <p:nvSpPr>
                <p:cNvPr id="597024"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5"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6"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7"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28"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7029"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30"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7031" name="Group 39"/>
              <p:cNvGrpSpPr>
                <a:grpSpLocks/>
              </p:cNvGrpSpPr>
              <p:nvPr/>
            </p:nvGrpSpPr>
            <p:grpSpPr bwMode="auto">
              <a:xfrm>
                <a:off x="4414" y="1954"/>
                <a:ext cx="498" cy="373"/>
                <a:chOff x="3511" y="3072"/>
                <a:chExt cx="729" cy="624"/>
              </a:xfrm>
            </p:grpSpPr>
            <p:sp>
              <p:nvSpPr>
                <p:cNvPr id="597032"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3"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4"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5"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36"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7"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38"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7039"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7040"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1"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7042"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43" name="Oval 51"/>
          <p:cNvSpPr>
            <a:spLocks noChangeArrowheads="1"/>
          </p:cNvSpPr>
          <p:nvPr/>
        </p:nvSpPr>
        <p:spPr bwMode="auto">
          <a:xfrm>
            <a:off x="6934200" y="457200"/>
            <a:ext cx="1447800" cy="12954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5" name="Oval 53"/>
          <p:cNvSpPr>
            <a:spLocks noChangeArrowheads="1"/>
          </p:cNvSpPr>
          <p:nvPr/>
        </p:nvSpPr>
        <p:spPr bwMode="auto">
          <a:xfrm>
            <a:off x="5257800" y="1524000"/>
            <a:ext cx="2971800" cy="25146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6" name="Oval 54"/>
          <p:cNvSpPr>
            <a:spLocks noChangeArrowheads="1"/>
          </p:cNvSpPr>
          <p:nvPr/>
        </p:nvSpPr>
        <p:spPr bwMode="auto">
          <a:xfrm>
            <a:off x="7620000" y="1676400"/>
            <a:ext cx="1447800" cy="12954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8" name="Line 56"/>
          <p:cNvSpPr>
            <a:spLocks noChangeShapeType="1"/>
          </p:cNvSpPr>
          <p:nvPr/>
        </p:nvSpPr>
        <p:spPr bwMode="auto">
          <a:xfrm>
            <a:off x="304800" y="1905000"/>
            <a:ext cx="4572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9" name="Line 57"/>
          <p:cNvSpPr>
            <a:spLocks noChangeShapeType="1"/>
          </p:cNvSpPr>
          <p:nvPr/>
        </p:nvSpPr>
        <p:spPr bwMode="auto">
          <a:xfrm>
            <a:off x="304800" y="2286000"/>
            <a:ext cx="4572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50" name="Line 58"/>
          <p:cNvSpPr>
            <a:spLocks noChangeShapeType="1"/>
          </p:cNvSpPr>
          <p:nvPr/>
        </p:nvSpPr>
        <p:spPr bwMode="auto">
          <a:xfrm>
            <a:off x="304800" y="3005138"/>
            <a:ext cx="4572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6995"/>
                                        </p:tgtEl>
                                        <p:attrNameLst>
                                          <p:attrName>style.visibility</p:attrName>
                                        </p:attrNameLst>
                                      </p:cBhvr>
                                      <p:to>
                                        <p:strVal val="visible"/>
                                      </p:to>
                                    </p:set>
                                    <p:anim calcmode="lin" valueType="num">
                                      <p:cBhvr additive="base">
                                        <p:cTn id="7" dur="500" fill="hold"/>
                                        <p:tgtEl>
                                          <p:spTgt spid="596995"/>
                                        </p:tgtEl>
                                        <p:attrNameLst>
                                          <p:attrName>ppt_x</p:attrName>
                                        </p:attrNameLst>
                                      </p:cBhvr>
                                      <p:tavLst>
                                        <p:tav tm="0">
                                          <p:val>
                                            <p:strVal val="#ppt_x"/>
                                          </p:val>
                                        </p:tav>
                                        <p:tav tm="100000">
                                          <p:val>
                                            <p:strVal val="#ppt_x"/>
                                          </p:val>
                                        </p:tav>
                                      </p:tavLst>
                                    </p:anim>
                                    <p:anim calcmode="lin" valueType="num">
                                      <p:cBhvr additive="base">
                                        <p:cTn id="8" dur="500" fill="hold"/>
                                        <p:tgtEl>
                                          <p:spTgt spid="5969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96998"/>
                                        </p:tgtEl>
                                        <p:attrNameLst>
                                          <p:attrName>style.visibility</p:attrName>
                                        </p:attrNameLst>
                                      </p:cBhvr>
                                      <p:to>
                                        <p:strVal val="visible"/>
                                      </p:to>
                                    </p:set>
                                    <p:animEffect transition="in" filter="wipe(up)">
                                      <p:cBhvr>
                                        <p:cTn id="13" dur="500"/>
                                        <p:tgtEl>
                                          <p:spTgt spid="5969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9704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97043"/>
                                        </p:tgtEl>
                                        <p:attrNameLst>
                                          <p:attrName>style.visibility</p:attrName>
                                        </p:attrNameLst>
                                      </p:cBhvr>
                                      <p:to>
                                        <p:strVal val="visible"/>
                                      </p:to>
                                    </p:set>
                                    <p:animEffect transition="in" filter="wipe(down)">
                                      <p:cBhvr>
                                        <p:cTn id="22" dur="500"/>
                                        <p:tgtEl>
                                          <p:spTgt spid="5970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9704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97048"/>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704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597045"/>
                                        </p:tgtEl>
                                        <p:attrNameLst>
                                          <p:attrName>style.visibility</p:attrName>
                                        </p:attrNameLst>
                                      </p:cBhvr>
                                      <p:to>
                                        <p:strVal val="visible"/>
                                      </p:to>
                                    </p:set>
                                    <p:animEffect transition="in" filter="wipe(down)">
                                      <p:cBhvr>
                                        <p:cTn id="39" dur="500"/>
                                        <p:tgtEl>
                                          <p:spTgt spid="5970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597045"/>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597049"/>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9705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597046"/>
                                        </p:tgtEl>
                                        <p:attrNameLst>
                                          <p:attrName>style.visibility</p:attrName>
                                        </p:attrNameLst>
                                      </p:cBhvr>
                                      <p:to>
                                        <p:strVal val="visible"/>
                                      </p:to>
                                    </p:set>
                                    <p:animEffect transition="in" filter="wipe(down)">
                                      <p:cBhvr>
                                        <p:cTn id="56" dur="500"/>
                                        <p:tgtEl>
                                          <p:spTgt spid="59704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597046"/>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97050"/>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9699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96997">
                                            <p:txEl>
                                              <p:pRg st="0" end="0"/>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96997">
                                            <p:txEl>
                                              <p:pRg st="1" end="1"/>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96997">
                                            <p:txEl>
                                              <p:pRg st="2" end="2"/>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69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autoUpdateAnimBg="0"/>
      <p:bldP spid="596996" grpId="0"/>
      <p:bldP spid="596997" grpId="0" build="p"/>
      <p:bldP spid="597043" grpId="0" animBg="1"/>
      <p:bldP spid="597043" grpId="1" animBg="1"/>
      <p:bldP spid="597045" grpId="0" animBg="1"/>
      <p:bldP spid="597045" grpId="1" animBg="1"/>
      <p:bldP spid="597046" grpId="0" animBg="1"/>
      <p:bldP spid="597046" grpId="1" animBg="1"/>
      <p:bldP spid="597048" grpId="0" animBg="1"/>
      <p:bldP spid="597048" grpId="1" animBg="1"/>
      <p:bldP spid="597049" grpId="0" animBg="1"/>
      <p:bldP spid="597049" grpId="1" animBg="1"/>
      <p:bldP spid="597050" grpId="0" animBg="1"/>
      <p:bldP spid="597050"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44</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sp>
        <p:nvSpPr>
          <p:cNvPr id="599044" name="Line 4"/>
          <p:cNvSpPr>
            <a:spLocks noChangeShapeType="1"/>
          </p:cNvSpPr>
          <p:nvPr/>
        </p:nvSpPr>
        <p:spPr bwMode="auto">
          <a:xfrm>
            <a:off x="6732588" y="52212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46" name="Group 6"/>
          <p:cNvGrpSpPr>
            <a:grpSpLocks/>
          </p:cNvGrpSpPr>
          <p:nvPr/>
        </p:nvGrpSpPr>
        <p:grpSpPr bwMode="auto">
          <a:xfrm>
            <a:off x="5638800" y="155575"/>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36550"/>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cxnSp>
        <p:nvCxnSpPr>
          <p:cNvPr id="139" name="Straight Arrow Connector 138"/>
          <p:cNvCxnSpPr/>
          <p:nvPr/>
        </p:nvCxnSpPr>
        <p:spPr bwMode="auto">
          <a:xfrm flipH="1">
            <a:off x="5997884" y="1915699"/>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9099" name="Text Box 59"/>
          <p:cNvSpPr txBox="1">
            <a:spLocks noChangeArrowheads="1"/>
          </p:cNvSpPr>
          <p:nvPr/>
        </p:nvSpPr>
        <p:spPr bwMode="auto">
          <a:xfrm>
            <a:off x="593725" y="1265238"/>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cxnSp>
        <p:nvCxnSpPr>
          <p:cNvPr id="5" name="Straight Arrow Connector 4"/>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9112" name="Text Box 72"/>
          <p:cNvSpPr txBox="1">
            <a:spLocks noChangeArrowheads="1"/>
          </p:cNvSpPr>
          <p:nvPr/>
        </p:nvSpPr>
        <p:spPr bwMode="auto">
          <a:xfrm>
            <a:off x="814388" y="1262063"/>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14"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599125" name="Text Box 85"/>
          <p:cNvSpPr txBox="1">
            <a:spLocks noChangeArrowheads="1"/>
          </p:cNvSpPr>
          <p:nvPr/>
        </p:nvSpPr>
        <p:spPr bwMode="auto">
          <a:xfrm>
            <a:off x="1027113" y="1273175"/>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95" name="Line 4"/>
          <p:cNvSpPr>
            <a:spLocks noChangeShapeType="1"/>
          </p:cNvSpPr>
          <p:nvPr/>
        </p:nvSpPr>
        <p:spPr bwMode="auto">
          <a:xfrm>
            <a:off x="6753454" y="5791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4"/>
          <p:cNvSpPr>
            <a:spLocks noChangeShapeType="1"/>
          </p:cNvSpPr>
          <p:nvPr/>
        </p:nvSpPr>
        <p:spPr bwMode="auto">
          <a:xfrm>
            <a:off x="6783755" y="6172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4"/>
          <p:cNvSpPr>
            <a:spLocks noChangeShapeType="1"/>
          </p:cNvSpPr>
          <p:nvPr/>
        </p:nvSpPr>
        <p:spPr bwMode="auto">
          <a:xfrm>
            <a:off x="-52042" y="429370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Line 4"/>
          <p:cNvSpPr>
            <a:spLocks noChangeShapeType="1"/>
          </p:cNvSpPr>
          <p:nvPr/>
        </p:nvSpPr>
        <p:spPr bwMode="auto">
          <a:xfrm>
            <a:off x="178905" y="484698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4"/>
          <p:cNvSpPr>
            <a:spLocks noChangeShapeType="1"/>
          </p:cNvSpPr>
          <p:nvPr/>
        </p:nvSpPr>
        <p:spPr bwMode="auto">
          <a:xfrm>
            <a:off x="178905" y="55499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
          <p:cNvSpPr>
            <a:spLocks noChangeShapeType="1"/>
          </p:cNvSpPr>
          <p:nvPr/>
        </p:nvSpPr>
        <p:spPr bwMode="auto">
          <a:xfrm>
            <a:off x="168966" y="5953539"/>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02" name="Line 4"/>
          <p:cNvSpPr>
            <a:spLocks noChangeShapeType="1"/>
          </p:cNvSpPr>
          <p:nvPr/>
        </p:nvSpPr>
        <p:spPr bwMode="auto">
          <a:xfrm>
            <a:off x="76200" y="3985316"/>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bwMode="auto">
          <a:xfrm>
            <a:off x="6299200" y="-76200"/>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01435"/>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07" name="Line 4"/>
          <p:cNvSpPr>
            <a:spLocks noChangeShapeType="1"/>
          </p:cNvSpPr>
          <p:nvPr/>
        </p:nvSpPr>
        <p:spPr bwMode="auto">
          <a:xfrm>
            <a:off x="334618" y="4535282"/>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Line 4"/>
          <p:cNvSpPr>
            <a:spLocks noChangeShapeType="1"/>
          </p:cNvSpPr>
          <p:nvPr/>
        </p:nvSpPr>
        <p:spPr bwMode="auto">
          <a:xfrm>
            <a:off x="334618" y="52641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Rectangle 109"/>
          <p:cNvSpPr/>
          <p:nvPr/>
        </p:nvSpPr>
        <p:spPr bwMode="auto">
          <a:xfrm>
            <a:off x="7772401" y="1421295"/>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2" name="Line 4"/>
          <p:cNvSpPr>
            <a:spLocks noChangeShapeType="1"/>
          </p:cNvSpPr>
          <p:nvPr/>
        </p:nvSpPr>
        <p:spPr bwMode="auto">
          <a:xfrm>
            <a:off x="341245" y="56516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Text Box 2"/>
          <p:cNvSpPr txBox="1">
            <a:spLocks noChangeArrowheads="1"/>
          </p:cNvSpPr>
          <p:nvPr/>
        </p:nvSpPr>
        <p:spPr bwMode="auto">
          <a:xfrm>
            <a:off x="470659" y="35814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14" name="Line 4"/>
          <p:cNvSpPr>
            <a:spLocks noChangeShapeType="1"/>
          </p:cNvSpPr>
          <p:nvPr/>
        </p:nvSpPr>
        <p:spPr bwMode="auto">
          <a:xfrm>
            <a:off x="294861" y="378018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Rectangle 114"/>
          <p:cNvSpPr/>
          <p:nvPr/>
        </p:nvSpPr>
        <p:spPr bwMode="auto">
          <a:xfrm>
            <a:off x="5348840" y="1415636"/>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12655"/>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17" name="Group 53"/>
          <p:cNvGrpSpPr>
            <a:grpSpLocks/>
          </p:cNvGrpSpPr>
          <p:nvPr/>
        </p:nvGrpSpPr>
        <p:grpSpPr bwMode="auto">
          <a:xfrm>
            <a:off x="4757738" y="2306323"/>
            <a:ext cx="927100" cy="457200"/>
            <a:chOff x="1240" y="1132"/>
            <a:chExt cx="584" cy="288"/>
          </a:xfrm>
        </p:grpSpPr>
        <p:sp>
          <p:nvSpPr>
            <p:cNvPr id="11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20" name="Line 4"/>
          <p:cNvSpPr>
            <a:spLocks noChangeShapeType="1"/>
          </p:cNvSpPr>
          <p:nvPr/>
        </p:nvSpPr>
        <p:spPr bwMode="auto">
          <a:xfrm>
            <a:off x="509588" y="4303644"/>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4"/>
          <p:cNvSpPr>
            <a:spLocks noChangeShapeType="1"/>
          </p:cNvSpPr>
          <p:nvPr/>
        </p:nvSpPr>
        <p:spPr bwMode="auto">
          <a:xfrm>
            <a:off x="499856" y="5029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Line 4"/>
          <p:cNvSpPr>
            <a:spLocks noChangeShapeType="1"/>
          </p:cNvSpPr>
          <p:nvPr/>
        </p:nvSpPr>
        <p:spPr bwMode="auto">
          <a:xfrm>
            <a:off x="509590" y="54133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Text Box 2"/>
          <p:cNvSpPr txBox="1">
            <a:spLocks noChangeArrowheads="1"/>
          </p:cNvSpPr>
          <p:nvPr/>
        </p:nvSpPr>
        <p:spPr bwMode="auto">
          <a:xfrm>
            <a:off x="663575" y="33464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25" name="Line 4"/>
          <p:cNvSpPr>
            <a:spLocks noChangeShapeType="1"/>
          </p:cNvSpPr>
          <p:nvPr/>
        </p:nvSpPr>
        <p:spPr bwMode="auto">
          <a:xfrm>
            <a:off x="467141" y="3542679"/>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p:cNvSpPr txBox="1"/>
          <p:nvPr/>
        </p:nvSpPr>
        <p:spPr>
          <a:xfrm>
            <a:off x="2922441" y="2188147"/>
            <a:ext cx="995785" cy="461665"/>
          </a:xfrm>
          <a:prstGeom prst="rect">
            <a:avLst/>
          </a:prstGeom>
          <a:noFill/>
        </p:spPr>
        <p:txBody>
          <a:bodyPr wrap="none" rtlCol="0">
            <a:spAutoFit/>
          </a:bodyPr>
          <a:lstStyle/>
          <a:p>
            <a:r>
              <a:rPr lang="en-US" dirty="0" smtClean="0">
                <a:solidFill>
                  <a:srgbClr val="FF0000"/>
                </a:solidFill>
              </a:rPr>
              <a:t>NULL</a:t>
            </a:r>
            <a:endParaRPr lang="en-US" dirty="0">
              <a:solidFill>
                <a:srgbClr val="FF0000"/>
              </a:solidFill>
            </a:endParaRPr>
          </a:p>
        </p:txBody>
      </p:sp>
      <p:grpSp>
        <p:nvGrpSpPr>
          <p:cNvPr id="127" name="Group 53"/>
          <p:cNvGrpSpPr>
            <a:grpSpLocks/>
          </p:cNvGrpSpPr>
          <p:nvPr/>
        </p:nvGrpSpPr>
        <p:grpSpPr bwMode="auto">
          <a:xfrm>
            <a:off x="2084241" y="2139780"/>
            <a:ext cx="927100" cy="457200"/>
            <a:chOff x="1240" y="1132"/>
            <a:chExt cx="584" cy="288"/>
          </a:xfrm>
        </p:grpSpPr>
        <p:sp>
          <p:nvSpPr>
            <p:cNvPr id="12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31" name="Line 4"/>
          <p:cNvSpPr>
            <a:spLocks noChangeShapeType="1"/>
          </p:cNvSpPr>
          <p:nvPr/>
        </p:nvSpPr>
        <p:spPr bwMode="auto">
          <a:xfrm>
            <a:off x="712374" y="406282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Line 4"/>
          <p:cNvSpPr>
            <a:spLocks noChangeShapeType="1"/>
          </p:cNvSpPr>
          <p:nvPr/>
        </p:nvSpPr>
        <p:spPr bwMode="auto">
          <a:xfrm>
            <a:off x="1060658" y="435699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0" name="Straight Arrow Connector 139"/>
          <p:cNvCxnSpPr/>
          <p:nvPr/>
        </p:nvCxnSpPr>
        <p:spPr bwMode="auto">
          <a:xfrm flipH="1">
            <a:off x="5536096" y="2863752"/>
            <a:ext cx="434492"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Rectangle 129"/>
          <p:cNvSpPr/>
          <p:nvPr/>
        </p:nvSpPr>
        <p:spPr bwMode="auto">
          <a:xfrm>
            <a:off x="4355618" y="2425700"/>
            <a:ext cx="2327744" cy="913848"/>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90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9904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99046"/>
                                        </p:tgtEl>
                                        <p:attrNameLst>
                                          <p:attrName>style.visibility</p:attrName>
                                        </p:attrNameLst>
                                      </p:cBhvr>
                                      <p:to>
                                        <p:strVal val="visible"/>
                                      </p:to>
                                    </p:set>
                                    <p:animEffect transition="in" filter="wipe(up)">
                                      <p:cBhvr>
                                        <p:cTn id="19" dur="500"/>
                                        <p:tgtEl>
                                          <p:spTgt spid="59904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9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9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99093"/>
                                        </p:tgtEl>
                                        <p:attrNameLst>
                                          <p:attrName>style.visibility</p:attrName>
                                        </p:attrNameLst>
                                      </p:cBhvr>
                                      <p:to>
                                        <p:strVal val="visible"/>
                                      </p:to>
                                    </p:set>
                                    <p:animEffect transition="in" filter="wipe(left)">
                                      <p:cBhvr>
                                        <p:cTn id="40" dur="500"/>
                                        <p:tgtEl>
                                          <p:spTgt spid="59909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9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9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9909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9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up)">
                                      <p:cBhvr>
                                        <p:cTn id="73" dur="5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01"/>
                                        </p:tgtEl>
                                        <p:attrNameLst>
                                          <p:attrName>style.visibility</p:attrName>
                                        </p:attrNameLst>
                                      </p:cBhvr>
                                      <p:to>
                                        <p:strVal val="visible"/>
                                      </p:to>
                                    </p:set>
                                    <p:animEffect transition="in" filter="wipe(down)">
                                      <p:cBhvr>
                                        <p:cTn id="78" dur="500"/>
                                        <p:tgtEl>
                                          <p:spTgt spid="101"/>
                                        </p:tgtEl>
                                      </p:cBhvr>
                                    </p:animEffect>
                                  </p:childTnLst>
                                </p:cTn>
                              </p:par>
                            </p:childTnLst>
                          </p:cTn>
                        </p:par>
                      </p:childTnLst>
                    </p:cTn>
                  </p:par>
                  <p:par>
                    <p:cTn id="79" fill="hold">
                      <p:stCondLst>
                        <p:cond delay="indefinite"/>
                      </p:stCondLst>
                      <p:childTnLst>
                        <p:par>
                          <p:cTn id="80" fill="hold">
                            <p:stCondLst>
                              <p:cond delay="0"/>
                            </p:stCondLst>
                            <p:childTnLst>
                              <p:par>
                                <p:cTn id="81" presetID="7" presetClass="emph" presetSubtype="2" fill="hold" nodeType="clickEffect">
                                  <p:stCondLst>
                                    <p:cond delay="0"/>
                                  </p:stCondLst>
                                  <p:childTnLst>
                                    <p:animClr clrSpc="rgb" dir="cw">
                                      <p:cBhvr>
                                        <p:cTn id="82" dur="1000" fill="hold"/>
                                        <p:tgtEl>
                                          <p:spTgt spid="100"/>
                                        </p:tgtEl>
                                        <p:attrNameLst>
                                          <p:attrName>stroke.color</p:attrName>
                                        </p:attrNameLst>
                                      </p:cBhvr>
                                      <p:to>
                                        <a:srgbClr val="7F7F7F"/>
                                      </p:to>
                                    </p:animClr>
                                    <p:set>
                                      <p:cBhvr>
                                        <p:cTn id="83" dur="1000" fill="hold"/>
                                        <p:tgtEl>
                                          <p:spTgt spid="100"/>
                                        </p:tgtEl>
                                        <p:attrNameLst>
                                          <p:attrName>stroke.on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0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fade">
                                      <p:cBhvr>
                                        <p:cTn id="92" dur="500"/>
                                        <p:tgtEl>
                                          <p:spTgt spid="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10"/>
                                        </p:tgtEl>
                                        <p:attrNameLst>
                                          <p:attrName>style.visibility</p:attrName>
                                        </p:attrNameLst>
                                      </p:cBhvr>
                                      <p:to>
                                        <p:strVal val="visible"/>
                                      </p:to>
                                    </p:set>
                                    <p:animEffect transition="in" filter="fade">
                                      <p:cBhvr>
                                        <p:cTn id="95" dur="500"/>
                                        <p:tgtEl>
                                          <p:spTgt spid="110"/>
                                        </p:tgtEl>
                                      </p:cBhvr>
                                    </p:animEffect>
                                  </p:childTnLst>
                                </p:cTn>
                              </p:par>
                              <p:par>
                                <p:cTn id="96" presetID="22" presetClass="entr" presetSubtype="8" fill="hold" nodeType="withEffect">
                                  <p:stCondLst>
                                    <p:cond delay="0"/>
                                  </p:stCondLst>
                                  <p:childTnLst>
                                    <p:set>
                                      <p:cBhvr>
                                        <p:cTn id="97" dur="1" fill="hold">
                                          <p:stCondLst>
                                            <p:cond delay="0"/>
                                          </p:stCondLst>
                                        </p:cTn>
                                        <p:tgtEl>
                                          <p:spTgt spid="104"/>
                                        </p:tgtEl>
                                        <p:attrNameLst>
                                          <p:attrName>style.visibility</p:attrName>
                                        </p:attrNameLst>
                                      </p:cBhvr>
                                      <p:to>
                                        <p:strVal val="visible"/>
                                      </p:to>
                                    </p:set>
                                    <p:animEffect transition="in" filter="wipe(left)">
                                      <p:cBhvr>
                                        <p:cTn id="98" dur="500"/>
                                        <p:tgtEl>
                                          <p:spTgt spid="104"/>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10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7"/>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0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9911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10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1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nodeType="clickEffect">
                                  <p:stCondLst>
                                    <p:cond delay="0"/>
                                  </p:stCondLst>
                                  <p:childTnLst>
                                    <p:set>
                                      <p:cBhvr>
                                        <p:cTn id="130" dur="1" fill="hold">
                                          <p:stCondLst>
                                            <p:cond delay="0"/>
                                          </p:stCondLst>
                                        </p:cTn>
                                        <p:tgtEl>
                                          <p:spTgt spid="139"/>
                                        </p:tgtEl>
                                        <p:attrNameLst>
                                          <p:attrName>style.visibility</p:attrName>
                                        </p:attrNameLst>
                                      </p:cBhvr>
                                      <p:to>
                                        <p:strVal val="visible"/>
                                      </p:to>
                                    </p:set>
                                    <p:animEffect transition="in" filter="wipe(up)">
                                      <p:cBhvr>
                                        <p:cTn id="131" dur="500"/>
                                        <p:tgtEl>
                                          <p:spTgt spid="13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113"/>
                                        </p:tgtEl>
                                        <p:attrNameLst>
                                          <p:attrName>style.visibility</p:attrName>
                                        </p:attrNameLst>
                                      </p:cBhvr>
                                      <p:to>
                                        <p:strVal val="visible"/>
                                      </p:to>
                                    </p:set>
                                    <p:animEffect transition="in" filter="wipe(down)">
                                      <p:cBhvr>
                                        <p:cTn id="136" dur="500"/>
                                        <p:tgtEl>
                                          <p:spTgt spid="113"/>
                                        </p:tgtEl>
                                      </p:cBhvr>
                                    </p:animEffect>
                                  </p:childTnLst>
                                </p:cTn>
                              </p:par>
                            </p:childTnLst>
                          </p:cTn>
                        </p:par>
                      </p:childTnLst>
                    </p:cTn>
                  </p:par>
                  <p:par>
                    <p:cTn id="137" fill="hold">
                      <p:stCondLst>
                        <p:cond delay="indefinite"/>
                      </p:stCondLst>
                      <p:childTnLst>
                        <p:par>
                          <p:cTn id="138" fill="hold">
                            <p:stCondLst>
                              <p:cond delay="0"/>
                            </p:stCondLst>
                            <p:childTnLst>
                              <p:par>
                                <p:cTn id="139" presetID="7" presetClass="emph" presetSubtype="2" fill="hold" nodeType="clickEffect">
                                  <p:stCondLst>
                                    <p:cond delay="0"/>
                                  </p:stCondLst>
                                  <p:childTnLst>
                                    <p:animClr clrSpc="rgb" dir="cw">
                                      <p:cBhvr>
                                        <p:cTn id="140" dur="1000" fill="hold"/>
                                        <p:tgtEl>
                                          <p:spTgt spid="112"/>
                                        </p:tgtEl>
                                        <p:attrNameLst>
                                          <p:attrName>stroke.color</p:attrName>
                                        </p:attrNameLst>
                                      </p:cBhvr>
                                      <p:to>
                                        <a:srgbClr val="7F7F7F"/>
                                      </p:to>
                                    </p:animClr>
                                    <p:set>
                                      <p:cBhvr>
                                        <p:cTn id="141" dur="1000" fill="hold"/>
                                        <p:tgtEl>
                                          <p:spTgt spid="112"/>
                                        </p:tgtEl>
                                        <p:attrNameLst>
                                          <p:attrName>stroke.on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14"/>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15"/>
                                        </p:tgtEl>
                                        <p:attrNameLst>
                                          <p:attrName>style.visibility</p:attrName>
                                        </p:attrNameLst>
                                      </p:cBhvr>
                                      <p:to>
                                        <p:strVal val="visible"/>
                                      </p:to>
                                    </p:set>
                                    <p:animEffect transition="in" filter="fade">
                                      <p:cBhvr>
                                        <p:cTn id="150" dur="500"/>
                                        <p:tgtEl>
                                          <p:spTgt spid="115"/>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16"/>
                                        </p:tgtEl>
                                        <p:attrNameLst>
                                          <p:attrName>style.visibility</p:attrName>
                                        </p:attrNameLst>
                                      </p:cBhvr>
                                      <p:to>
                                        <p:strVal val="visible"/>
                                      </p:to>
                                    </p:set>
                                    <p:animEffect transition="in" filter="fade">
                                      <p:cBhvr>
                                        <p:cTn id="153" dur="500"/>
                                        <p:tgtEl>
                                          <p:spTgt spid="116"/>
                                        </p:tgtEl>
                                      </p:cBhvr>
                                    </p:animEffect>
                                  </p:childTnLst>
                                </p:cTn>
                              </p:par>
                              <p:par>
                                <p:cTn id="154" presetID="22" presetClass="entr" presetSubtype="8" fill="hold" nodeType="withEffect">
                                  <p:stCondLst>
                                    <p:cond delay="0"/>
                                  </p:stCondLst>
                                  <p:childTnLst>
                                    <p:set>
                                      <p:cBhvr>
                                        <p:cTn id="155" dur="1" fill="hold">
                                          <p:stCondLst>
                                            <p:cond delay="0"/>
                                          </p:stCondLst>
                                        </p:cTn>
                                        <p:tgtEl>
                                          <p:spTgt spid="117"/>
                                        </p:tgtEl>
                                        <p:attrNameLst>
                                          <p:attrName>style.visibility</p:attrName>
                                        </p:attrNameLst>
                                      </p:cBhvr>
                                      <p:to>
                                        <p:strVal val="visible"/>
                                      </p:to>
                                    </p:set>
                                    <p:animEffect transition="in" filter="wipe(left)">
                                      <p:cBhvr>
                                        <p:cTn id="156" dur="500"/>
                                        <p:tgtEl>
                                          <p:spTgt spid="117"/>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114"/>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20"/>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1"/>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59912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2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23"/>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22" presetClass="entr" presetSubtype="1" fill="hold" nodeType="clickEffect">
                                  <p:stCondLst>
                                    <p:cond delay="0"/>
                                  </p:stCondLst>
                                  <p:childTnLst>
                                    <p:set>
                                      <p:cBhvr>
                                        <p:cTn id="188" dur="1" fill="hold">
                                          <p:stCondLst>
                                            <p:cond delay="0"/>
                                          </p:stCondLst>
                                        </p:cTn>
                                        <p:tgtEl>
                                          <p:spTgt spid="140"/>
                                        </p:tgtEl>
                                        <p:attrNameLst>
                                          <p:attrName>style.visibility</p:attrName>
                                        </p:attrNameLst>
                                      </p:cBhvr>
                                      <p:to>
                                        <p:strVal val="visible"/>
                                      </p:to>
                                    </p:set>
                                    <p:animEffect transition="in" filter="wipe(up)">
                                      <p:cBhvr>
                                        <p:cTn id="189" dur="500"/>
                                        <p:tgtEl>
                                          <p:spTgt spid="140"/>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4" fill="hold" grpId="0" nodeType="clickEffect">
                                  <p:stCondLst>
                                    <p:cond delay="0"/>
                                  </p:stCondLst>
                                  <p:childTnLst>
                                    <p:set>
                                      <p:cBhvr>
                                        <p:cTn id="193" dur="1" fill="hold">
                                          <p:stCondLst>
                                            <p:cond delay="0"/>
                                          </p:stCondLst>
                                        </p:cTn>
                                        <p:tgtEl>
                                          <p:spTgt spid="124"/>
                                        </p:tgtEl>
                                        <p:attrNameLst>
                                          <p:attrName>style.visibility</p:attrName>
                                        </p:attrNameLst>
                                      </p:cBhvr>
                                      <p:to>
                                        <p:strVal val="visible"/>
                                      </p:to>
                                    </p:set>
                                    <p:animEffect transition="in" filter="wipe(down)">
                                      <p:cBhvr>
                                        <p:cTn id="194" dur="500"/>
                                        <p:tgtEl>
                                          <p:spTgt spid="124"/>
                                        </p:tgtEl>
                                      </p:cBhvr>
                                    </p:animEffect>
                                  </p:childTnLst>
                                </p:cTn>
                              </p:par>
                            </p:childTnLst>
                          </p:cTn>
                        </p:par>
                      </p:childTnLst>
                    </p:cTn>
                  </p:par>
                  <p:par>
                    <p:cTn id="195" fill="hold">
                      <p:stCondLst>
                        <p:cond delay="indefinite"/>
                      </p:stCondLst>
                      <p:childTnLst>
                        <p:par>
                          <p:cTn id="196" fill="hold">
                            <p:stCondLst>
                              <p:cond delay="0"/>
                            </p:stCondLst>
                            <p:childTnLst>
                              <p:par>
                                <p:cTn id="197" presetID="7" presetClass="emph" presetSubtype="2" fill="hold" nodeType="clickEffect">
                                  <p:stCondLst>
                                    <p:cond delay="0"/>
                                  </p:stCondLst>
                                  <p:childTnLst>
                                    <p:animClr clrSpc="rgb" dir="cw">
                                      <p:cBhvr>
                                        <p:cTn id="198" dur="1000" fill="hold"/>
                                        <p:tgtEl>
                                          <p:spTgt spid="123"/>
                                        </p:tgtEl>
                                        <p:attrNameLst>
                                          <p:attrName>stroke.color</p:attrName>
                                        </p:attrNameLst>
                                      </p:cBhvr>
                                      <p:to>
                                        <a:srgbClr val="7F7F7F"/>
                                      </p:to>
                                    </p:animClr>
                                    <p:set>
                                      <p:cBhvr>
                                        <p:cTn id="199" dur="1000" fill="hold"/>
                                        <p:tgtEl>
                                          <p:spTgt spid="123"/>
                                        </p:tgtEl>
                                        <p:attrNameLst>
                                          <p:attrName>stroke.on</p:attrName>
                                        </p:attrNameLst>
                                      </p:cBhvr>
                                      <p:to>
                                        <p:strVal val="true"/>
                                      </p:to>
                                    </p:set>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grpId="0" nodeType="clickEffect">
                                  <p:stCondLst>
                                    <p:cond delay="0"/>
                                  </p:stCondLst>
                                  <p:childTnLst>
                                    <p:set>
                                      <p:cBhvr>
                                        <p:cTn id="203" dur="1" fill="hold">
                                          <p:stCondLst>
                                            <p:cond delay="0"/>
                                          </p:stCondLst>
                                        </p:cTn>
                                        <p:tgtEl>
                                          <p:spTgt spid="125"/>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127"/>
                                        </p:tgtEl>
                                        <p:attrNameLst>
                                          <p:attrName>style.visibility</p:attrName>
                                        </p:attrNameLst>
                                      </p:cBhvr>
                                      <p:to>
                                        <p:strVal val="visible"/>
                                      </p:to>
                                    </p:set>
                                    <p:animEffect transition="in" filter="wipe(left)">
                                      <p:cBhvr>
                                        <p:cTn id="208" dur="500"/>
                                        <p:tgtEl>
                                          <p:spTgt spid="127"/>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30"/>
                                        </p:tgtEl>
                                        <p:attrNameLst>
                                          <p:attrName>style.visibility</p:attrName>
                                        </p:attrNameLst>
                                      </p:cBhvr>
                                      <p:to>
                                        <p:strVal val="visible"/>
                                      </p:to>
                                    </p:set>
                                    <p:animEffect transition="in" filter="fade">
                                      <p:cBhvr>
                                        <p:cTn id="211" dur="500"/>
                                        <p:tgtEl>
                                          <p:spTgt spid="130"/>
                                        </p:tgtEl>
                                      </p:cBhvr>
                                    </p:animEffect>
                                  </p:childTnLst>
                                </p:cTn>
                              </p:par>
                              <p:par>
                                <p:cTn id="212" presetID="1" presetClass="entr" presetSubtype="0" fill="hold" grpId="0" nodeType="withEffect">
                                  <p:stCondLst>
                                    <p:cond delay="0"/>
                                  </p:stCondLst>
                                  <p:childTnLst>
                                    <p:set>
                                      <p:cBhvr>
                                        <p:cTn id="213" dur="1" fill="hold">
                                          <p:stCondLst>
                                            <p:cond delay="0"/>
                                          </p:stCondLst>
                                        </p:cTn>
                                        <p:tgtEl>
                                          <p:spTgt spid="3"/>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125"/>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131"/>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1" presetClass="exit" presetSubtype="0" fill="hold" grpId="1" nodeType="clickEffect">
                                  <p:stCondLst>
                                    <p:cond delay="0"/>
                                  </p:stCondLst>
                                  <p:childTnLst>
                                    <p:set>
                                      <p:cBhvr>
                                        <p:cTn id="225" dur="1" fill="hold">
                                          <p:stCondLst>
                                            <p:cond delay="0"/>
                                          </p:stCondLst>
                                        </p:cTn>
                                        <p:tgtEl>
                                          <p:spTgt spid="131"/>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132"/>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xit" presetSubtype="0" fill="hold" grpId="1" nodeType="clickEffect">
                                  <p:stCondLst>
                                    <p:cond delay="0"/>
                                  </p:stCondLst>
                                  <p:childTnLst>
                                    <p:set>
                                      <p:cBhvr>
                                        <p:cTn id="233" dur="1" fill="hold">
                                          <p:stCondLst>
                                            <p:cond delay="0"/>
                                          </p:stCondLst>
                                        </p:cTn>
                                        <p:tgtEl>
                                          <p:spTgt spid="1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4" grpId="0" animBg="1"/>
      <p:bldP spid="599044" grpId="1" animBg="1"/>
      <p:bldP spid="599099" grpId="0"/>
      <p:bldP spid="599112" grpId="0"/>
      <p:bldP spid="599125" grpId="0"/>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1" grpId="0" animBg="1"/>
      <p:bldP spid="102" grpId="0" animBg="1"/>
      <p:bldP spid="102" grpId="1" animBg="1"/>
      <p:bldP spid="2" grpId="0" animBg="1"/>
      <p:bldP spid="107" grpId="0" animBg="1"/>
      <p:bldP spid="107" grpId="1" animBg="1"/>
      <p:bldP spid="108" grpId="0" animBg="1"/>
      <p:bldP spid="108" grpId="1" animBg="1"/>
      <p:bldP spid="110" grpId="0" animBg="1"/>
      <p:bldP spid="112" grpId="0" animBg="1"/>
      <p:bldP spid="113" grpId="0" animBg="1"/>
      <p:bldP spid="114" grpId="0" animBg="1"/>
      <p:bldP spid="114" grpId="1" animBg="1"/>
      <p:bldP spid="115" grpId="0" animBg="1"/>
      <p:bldP spid="116" grpId="0" animBg="1"/>
      <p:bldP spid="120" grpId="0" animBg="1"/>
      <p:bldP spid="120" grpId="1" animBg="1"/>
      <p:bldP spid="121" grpId="0" animBg="1"/>
      <p:bldP spid="121" grpId="1" animBg="1"/>
      <p:bldP spid="123" grpId="0" animBg="1"/>
      <p:bldP spid="124" grpId="0" animBg="1"/>
      <p:bldP spid="125" grpId="0" animBg="1"/>
      <p:bldP spid="125" grpId="1" animBg="1"/>
      <p:bldP spid="3" grpId="0"/>
      <p:bldP spid="131" grpId="0" animBg="1"/>
      <p:bldP spid="131" grpId="1" animBg="1"/>
      <p:bldP spid="132" grpId="0" animBg="1"/>
      <p:bldP spid="132" grpId="1" animBg="1"/>
      <p:bldP spid="1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45</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599099" name="Text Box 59"/>
          <p:cNvSpPr txBox="1">
            <a:spLocks noChangeArrowheads="1"/>
          </p:cNvSpPr>
          <p:nvPr/>
        </p:nvSpPr>
        <p:spPr bwMode="auto">
          <a:xfrm>
            <a:off x="593725" y="1265238"/>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599112" name="Text Box 72"/>
          <p:cNvSpPr txBox="1">
            <a:spLocks noChangeArrowheads="1"/>
          </p:cNvSpPr>
          <p:nvPr/>
        </p:nvSpPr>
        <p:spPr bwMode="auto">
          <a:xfrm>
            <a:off x="814388" y="1262063"/>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25" name="Text Box 85"/>
          <p:cNvSpPr txBox="1">
            <a:spLocks noChangeArrowheads="1"/>
          </p:cNvSpPr>
          <p:nvPr/>
        </p:nvSpPr>
        <p:spPr bwMode="auto">
          <a:xfrm>
            <a:off x="1027113" y="1273175"/>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cxnSp>
        <p:nvCxnSpPr>
          <p:cNvPr id="142" name="Straight Arrow Connector 141"/>
          <p:cNvCxnSpPr/>
          <p:nvPr/>
        </p:nvCxnSpPr>
        <p:spPr bwMode="auto">
          <a:xfrm flipH="1">
            <a:off x="5997884" y="1915699"/>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Straight Arrow Connector 142"/>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2" name="Line 4"/>
          <p:cNvSpPr>
            <a:spLocks noChangeShapeType="1"/>
          </p:cNvSpPr>
          <p:nvPr/>
        </p:nvSpPr>
        <p:spPr bwMode="auto">
          <a:xfrm>
            <a:off x="341245" y="5651638"/>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Text Box 2"/>
          <p:cNvSpPr txBox="1">
            <a:spLocks noChangeArrowheads="1"/>
          </p:cNvSpPr>
          <p:nvPr/>
        </p:nvSpPr>
        <p:spPr bwMode="auto">
          <a:xfrm>
            <a:off x="470659" y="35814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15" name="Rectangle 114"/>
          <p:cNvSpPr/>
          <p:nvPr/>
        </p:nvSpPr>
        <p:spPr bwMode="auto">
          <a:xfrm>
            <a:off x="5348840" y="1424540"/>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2155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17" name="Group 53"/>
          <p:cNvGrpSpPr>
            <a:grpSpLocks/>
          </p:cNvGrpSpPr>
          <p:nvPr/>
        </p:nvGrpSpPr>
        <p:grpSpPr bwMode="auto">
          <a:xfrm>
            <a:off x="4757738" y="2315227"/>
            <a:ext cx="927100" cy="457200"/>
            <a:chOff x="1240" y="1132"/>
            <a:chExt cx="584" cy="288"/>
          </a:xfrm>
        </p:grpSpPr>
        <p:sp>
          <p:nvSpPr>
            <p:cNvPr id="11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23" name="Line 4"/>
          <p:cNvSpPr>
            <a:spLocks noChangeShapeType="1"/>
          </p:cNvSpPr>
          <p:nvPr/>
        </p:nvSpPr>
        <p:spPr bwMode="auto">
          <a:xfrm>
            <a:off x="509590" y="5413375"/>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Line 4"/>
          <p:cNvSpPr>
            <a:spLocks noChangeShapeType="1"/>
          </p:cNvSpPr>
          <p:nvPr/>
        </p:nvSpPr>
        <p:spPr bwMode="auto">
          <a:xfrm>
            <a:off x="538789" y="570119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Text Box 2"/>
          <p:cNvSpPr txBox="1">
            <a:spLocks noChangeArrowheads="1"/>
          </p:cNvSpPr>
          <p:nvPr/>
        </p:nvSpPr>
        <p:spPr bwMode="auto">
          <a:xfrm>
            <a:off x="663575" y="34226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134" name="Line 4"/>
          <p:cNvSpPr>
            <a:spLocks noChangeShapeType="1"/>
          </p:cNvSpPr>
          <p:nvPr/>
        </p:nvSpPr>
        <p:spPr bwMode="auto">
          <a:xfrm>
            <a:off x="467141" y="362778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TextBox 134"/>
          <p:cNvSpPr txBox="1"/>
          <p:nvPr/>
        </p:nvSpPr>
        <p:spPr>
          <a:xfrm>
            <a:off x="3063490" y="1849629"/>
            <a:ext cx="995785" cy="461665"/>
          </a:xfrm>
          <a:prstGeom prst="rect">
            <a:avLst/>
          </a:prstGeom>
          <a:noFill/>
        </p:spPr>
        <p:txBody>
          <a:bodyPr wrap="none" rtlCol="0">
            <a:spAutoFit/>
          </a:bodyPr>
          <a:lstStyle/>
          <a:p>
            <a:r>
              <a:rPr lang="en-US" dirty="0" smtClean="0">
                <a:solidFill>
                  <a:srgbClr val="FF0000"/>
                </a:solidFill>
              </a:rPr>
              <a:t>NULL</a:t>
            </a:r>
            <a:endParaRPr lang="en-US" dirty="0">
              <a:solidFill>
                <a:srgbClr val="FF0000"/>
              </a:solidFill>
            </a:endParaRPr>
          </a:p>
        </p:txBody>
      </p:sp>
      <p:grpSp>
        <p:nvGrpSpPr>
          <p:cNvPr id="136" name="Group 53"/>
          <p:cNvGrpSpPr>
            <a:grpSpLocks/>
          </p:cNvGrpSpPr>
          <p:nvPr/>
        </p:nvGrpSpPr>
        <p:grpSpPr bwMode="auto">
          <a:xfrm>
            <a:off x="2225290" y="1801262"/>
            <a:ext cx="927100" cy="457200"/>
            <a:chOff x="1240" y="1132"/>
            <a:chExt cx="584" cy="288"/>
          </a:xfrm>
        </p:grpSpPr>
        <p:sp>
          <p:nvSpPr>
            <p:cNvPr id="137"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39" name="Line 4"/>
          <p:cNvSpPr>
            <a:spLocks noChangeShapeType="1"/>
          </p:cNvSpPr>
          <p:nvPr/>
        </p:nvSpPr>
        <p:spPr bwMode="auto">
          <a:xfrm>
            <a:off x="715033" y="4191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4"/>
          <p:cNvSpPr>
            <a:spLocks noChangeShapeType="1"/>
          </p:cNvSpPr>
          <p:nvPr/>
        </p:nvSpPr>
        <p:spPr bwMode="auto">
          <a:xfrm>
            <a:off x="1057275" y="445535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4" name="Straight Arrow Connector 143"/>
          <p:cNvCxnSpPr/>
          <p:nvPr/>
        </p:nvCxnSpPr>
        <p:spPr bwMode="auto">
          <a:xfrm>
            <a:off x="6248918" y="2901556"/>
            <a:ext cx="390041"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Rectangle 129"/>
          <p:cNvSpPr/>
          <p:nvPr/>
        </p:nvSpPr>
        <p:spPr bwMode="auto">
          <a:xfrm>
            <a:off x="4355618" y="2434604"/>
            <a:ext cx="2327744" cy="942748"/>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Tree>
    <p:extLst>
      <p:ext uri="{BB962C8B-B14F-4D97-AF65-F5344CB8AC3E}">
        <p14:creationId xmlns:p14="http://schemas.microsoft.com/office/powerpoint/2010/main" val="332700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30"/>
                                        </p:tgtEl>
                                      </p:cBhvr>
                                    </p:animEffect>
                                    <p:set>
                                      <p:cBhvr>
                                        <p:cTn id="7" dur="1" fill="hold">
                                          <p:stCondLst>
                                            <p:cond delay="499"/>
                                          </p:stCondLst>
                                        </p:cTn>
                                        <p:tgtEl>
                                          <p:spTgt spid="1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123"/>
                                        </p:tgtEl>
                                        <p:attrNameLst>
                                          <p:attrName>stroke.color</p:attrName>
                                        </p:attrNameLst>
                                      </p:cBhvr>
                                      <p:to>
                                        <a:srgbClr val="FF0000"/>
                                      </p:to>
                                    </p:animClr>
                                    <p:set>
                                      <p:cBhvr>
                                        <p:cTn id="12" dur="2000" fill="hold"/>
                                        <p:tgtEl>
                                          <p:spTgt spid="123"/>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wipe(up)">
                                      <p:cBhvr>
                                        <p:cTn id="23" dur="500"/>
                                        <p:tgtEl>
                                          <p:spTgt spid="144"/>
                                        </p:tgtEl>
                                      </p:cBhvr>
                                    </p:animEffect>
                                  </p:childTnLst>
                                </p:cTn>
                              </p:par>
                            </p:childTnLst>
                          </p:cTn>
                        </p:par>
                      </p:childTnLst>
                    </p:cTn>
                  </p:par>
                  <p:par>
                    <p:cTn id="24" fill="hold">
                      <p:stCondLst>
                        <p:cond delay="indefinite"/>
                      </p:stCondLst>
                      <p:childTnLst>
                        <p:par>
                          <p:cTn id="25" fill="hold">
                            <p:stCondLst>
                              <p:cond delay="0"/>
                            </p:stCondLst>
                            <p:childTnLst>
                              <p:par>
                                <p:cTn id="26" presetID="7" presetClass="emph" presetSubtype="2" fill="hold" nodeType="clickEffect">
                                  <p:stCondLst>
                                    <p:cond delay="0"/>
                                  </p:stCondLst>
                                  <p:childTnLst>
                                    <p:animClr clrSpc="rgb" dir="cw">
                                      <p:cBhvr>
                                        <p:cTn id="27" dur="1000" fill="hold"/>
                                        <p:tgtEl>
                                          <p:spTgt spid="109"/>
                                        </p:tgtEl>
                                        <p:attrNameLst>
                                          <p:attrName>stroke.color</p:attrName>
                                        </p:attrNameLst>
                                      </p:cBhvr>
                                      <p:to>
                                        <a:srgbClr val="7F7F7F"/>
                                      </p:to>
                                    </p:animClr>
                                    <p:set>
                                      <p:cBhvr>
                                        <p:cTn id="28" dur="1000" fill="hold"/>
                                        <p:tgtEl>
                                          <p:spTgt spid="10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2"/>
                                        </p:tgtEl>
                                        <p:attrNameLst>
                                          <p:attrName>style.visibility</p:attrName>
                                        </p:attrNameLst>
                                      </p:cBhvr>
                                      <p:to>
                                        <p:strVal val="visible"/>
                                      </p:to>
                                    </p:set>
                                    <p:animEffect transition="in" filter="wipe(down)">
                                      <p:cBhvr>
                                        <p:cTn id="33" dur="500"/>
                                        <p:tgtEl>
                                          <p:spTgt spid="12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1" nodeType="clickEffect">
                                  <p:stCondLst>
                                    <p:cond delay="0"/>
                                  </p:stCondLst>
                                  <p:childTnLst>
                                    <p:set>
                                      <p:cBhvr>
                                        <p:cTn id="41" dur="1" fill="hold">
                                          <p:stCondLst>
                                            <p:cond delay="0"/>
                                          </p:stCondLst>
                                        </p:cTn>
                                        <p:tgtEl>
                                          <p:spTgt spid="1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6"/>
                                        </p:tgtEl>
                                        <p:attrNameLst>
                                          <p:attrName>style.visibility</p:attrName>
                                        </p:attrNameLst>
                                      </p:cBhvr>
                                      <p:to>
                                        <p:strVal val="visible"/>
                                      </p:to>
                                    </p:set>
                                    <p:animEffect transition="in" filter="wipe(left)">
                                      <p:cBhvr>
                                        <p:cTn id="46" dur="500"/>
                                        <p:tgtEl>
                                          <p:spTgt spid="136"/>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3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3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09" grpId="0" animBg="1"/>
      <p:bldP spid="122" grpId="0" animBg="1"/>
      <p:bldP spid="134" grpId="0" animBg="1"/>
      <p:bldP spid="134" grpId="1" animBg="1"/>
      <p:bldP spid="135" grpId="0"/>
      <p:bldP spid="139" grpId="0" animBg="1"/>
      <p:bldP spid="139" grpId="1" animBg="1"/>
      <p:bldP spid="140" grpId="0" animBg="1"/>
      <p:bldP spid="140" grpId="1" animBg="1"/>
      <p:bldP spid="130" grpId="0" animBg="1"/>
      <p:bldP spid="130"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46</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599099" name="Text Box 59"/>
          <p:cNvSpPr txBox="1">
            <a:spLocks noChangeArrowheads="1"/>
          </p:cNvSpPr>
          <p:nvPr/>
        </p:nvSpPr>
        <p:spPr bwMode="auto">
          <a:xfrm>
            <a:off x="593725" y="1265238"/>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599112" name="Text Box 72"/>
          <p:cNvSpPr txBox="1">
            <a:spLocks noChangeArrowheads="1"/>
          </p:cNvSpPr>
          <p:nvPr/>
        </p:nvSpPr>
        <p:spPr bwMode="auto">
          <a:xfrm>
            <a:off x="814388" y="1262063"/>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25" name="Text Box 85"/>
          <p:cNvSpPr txBox="1">
            <a:spLocks noChangeArrowheads="1"/>
          </p:cNvSpPr>
          <p:nvPr/>
        </p:nvSpPr>
        <p:spPr bwMode="auto">
          <a:xfrm>
            <a:off x="1027113" y="1273175"/>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7" name="Straight Arrow Connector 86"/>
          <p:cNvCxnSpPr/>
          <p:nvPr/>
        </p:nvCxnSpPr>
        <p:spPr bwMode="auto">
          <a:xfrm flipH="1">
            <a:off x="5997884" y="1915699"/>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2" name="Line 4"/>
          <p:cNvSpPr>
            <a:spLocks noChangeShapeType="1"/>
          </p:cNvSpPr>
          <p:nvPr/>
        </p:nvSpPr>
        <p:spPr bwMode="auto">
          <a:xfrm>
            <a:off x="341245" y="5651638"/>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Text Box 2"/>
          <p:cNvSpPr txBox="1">
            <a:spLocks noChangeArrowheads="1"/>
          </p:cNvSpPr>
          <p:nvPr/>
        </p:nvSpPr>
        <p:spPr bwMode="auto">
          <a:xfrm>
            <a:off x="470659" y="35814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15" name="Rectangle 114"/>
          <p:cNvSpPr/>
          <p:nvPr/>
        </p:nvSpPr>
        <p:spPr bwMode="auto">
          <a:xfrm>
            <a:off x="5348840" y="1424540"/>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2155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17" name="Group 53"/>
          <p:cNvGrpSpPr>
            <a:grpSpLocks/>
          </p:cNvGrpSpPr>
          <p:nvPr/>
        </p:nvGrpSpPr>
        <p:grpSpPr bwMode="auto">
          <a:xfrm>
            <a:off x="4757738" y="2315227"/>
            <a:ext cx="927100" cy="457200"/>
            <a:chOff x="1240" y="1132"/>
            <a:chExt cx="584" cy="288"/>
          </a:xfrm>
        </p:grpSpPr>
        <p:sp>
          <p:nvSpPr>
            <p:cNvPr id="11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23" name="Line 4"/>
          <p:cNvSpPr>
            <a:spLocks noChangeShapeType="1"/>
          </p:cNvSpPr>
          <p:nvPr/>
        </p:nvSpPr>
        <p:spPr bwMode="auto">
          <a:xfrm>
            <a:off x="509590" y="5715000"/>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129"/>
          <p:cNvSpPr/>
          <p:nvPr/>
        </p:nvSpPr>
        <p:spPr bwMode="auto">
          <a:xfrm>
            <a:off x="4355618" y="2434604"/>
            <a:ext cx="2327744" cy="606425"/>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86" name="Line 4"/>
          <p:cNvSpPr>
            <a:spLocks noChangeShapeType="1"/>
          </p:cNvSpPr>
          <p:nvPr/>
        </p:nvSpPr>
        <p:spPr bwMode="auto">
          <a:xfrm>
            <a:off x="301557" y="6019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8196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30"/>
                                        </p:tgtEl>
                                      </p:cBhvr>
                                    </p:animEffect>
                                    <p:set>
                                      <p:cBhvr>
                                        <p:cTn id="7" dur="1" fill="hold">
                                          <p:stCondLst>
                                            <p:cond delay="499"/>
                                          </p:stCondLst>
                                        </p:cTn>
                                        <p:tgtEl>
                                          <p:spTgt spid="1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123"/>
                                        </p:tgtEl>
                                        <p:attrNameLst>
                                          <p:attrName>stroke.color</p:attrName>
                                        </p:attrNameLst>
                                      </p:cBhvr>
                                      <p:to>
                                        <a:srgbClr val="FF0000"/>
                                      </p:to>
                                    </p:animClr>
                                    <p:set>
                                      <p:cBhvr>
                                        <p:cTn id="12" dur="2000" fill="hold"/>
                                        <p:tgtEl>
                                          <p:spTgt spid="123"/>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2000" fill="hold"/>
                                        <p:tgtEl>
                                          <p:spTgt spid="123"/>
                                        </p:tgtEl>
                                        <p:attrNameLst>
                                          <p:attrName>stroke.color</p:attrName>
                                        </p:attrNameLst>
                                      </p:cBhvr>
                                      <p:to>
                                        <a:srgbClr val="FF0000"/>
                                      </p:to>
                                    </p:animClr>
                                    <p:set>
                                      <p:cBhvr>
                                        <p:cTn id="17" dur="2000" fill="hold"/>
                                        <p:tgtEl>
                                          <p:spTgt spid="123"/>
                                        </p:tgtEl>
                                        <p:attrNameLst>
                                          <p:attrName>stroke.on</p:attrName>
                                        </p:attrNameLst>
                                      </p:cBhvr>
                                      <p:to>
                                        <p:strVal val="true"/>
                                      </p:to>
                                    </p:set>
                                  </p:childTnLst>
                                </p:cTn>
                              </p:par>
                              <p:par>
                                <p:cTn id="18" presetID="1" presetClass="exit" presetSubtype="0" fill="hold" grpId="0" nodeType="withEffect">
                                  <p:stCondLst>
                                    <p:cond delay="0"/>
                                  </p:stCondLst>
                                  <p:childTnLst>
                                    <p:set>
                                      <p:cBhvr>
                                        <p:cTn id="19" dur="1" fill="hold">
                                          <p:stCondLst>
                                            <p:cond delay="0"/>
                                          </p:stCondLst>
                                        </p:cTn>
                                        <p:tgtEl>
                                          <p:spTgt spid="12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30" grpId="0" animBg="1"/>
      <p:bldP spid="86" grpId="0" animBg="1"/>
      <p:bldP spid="86"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47</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599099" name="Text Box 59"/>
          <p:cNvSpPr txBox="1">
            <a:spLocks noChangeArrowheads="1"/>
          </p:cNvSpPr>
          <p:nvPr/>
        </p:nvSpPr>
        <p:spPr bwMode="auto">
          <a:xfrm>
            <a:off x="593725" y="1265238"/>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599112" name="Text Box 72"/>
          <p:cNvSpPr txBox="1">
            <a:spLocks noChangeArrowheads="1"/>
          </p:cNvSpPr>
          <p:nvPr/>
        </p:nvSpPr>
        <p:spPr bwMode="auto">
          <a:xfrm>
            <a:off x="814388" y="1262063"/>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25" name="Text Box 85"/>
          <p:cNvSpPr txBox="1">
            <a:spLocks noChangeArrowheads="1"/>
          </p:cNvSpPr>
          <p:nvPr/>
        </p:nvSpPr>
        <p:spPr bwMode="auto">
          <a:xfrm>
            <a:off x="1027113" y="1273175"/>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7" name="Straight Arrow Connector 96"/>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5" name="Rectangle 114"/>
          <p:cNvSpPr/>
          <p:nvPr/>
        </p:nvSpPr>
        <p:spPr bwMode="auto">
          <a:xfrm>
            <a:off x="5348840" y="1424540"/>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2155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78" name="Line 4"/>
          <p:cNvSpPr>
            <a:spLocks noChangeShapeType="1"/>
          </p:cNvSpPr>
          <p:nvPr/>
        </p:nvSpPr>
        <p:spPr bwMode="auto">
          <a:xfrm>
            <a:off x="341244" y="5665305"/>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8" name="Straight Arrow Connector 97"/>
          <p:cNvCxnSpPr/>
          <p:nvPr/>
        </p:nvCxnSpPr>
        <p:spPr bwMode="auto">
          <a:xfrm>
            <a:off x="6901401" y="1884307"/>
            <a:ext cx="596500" cy="537252"/>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Line 4"/>
          <p:cNvSpPr>
            <a:spLocks noChangeShapeType="1"/>
          </p:cNvSpPr>
          <p:nvPr/>
        </p:nvSpPr>
        <p:spPr bwMode="auto">
          <a:xfrm>
            <a:off x="344556" y="593021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Rectangle 79"/>
          <p:cNvSpPr/>
          <p:nvPr/>
        </p:nvSpPr>
        <p:spPr bwMode="auto">
          <a:xfrm>
            <a:off x="4723198" y="1425919"/>
            <a:ext cx="2773363" cy="985701"/>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81" name="Rectangle 80"/>
          <p:cNvSpPr/>
          <p:nvPr/>
        </p:nvSpPr>
        <p:spPr bwMode="auto">
          <a:xfrm>
            <a:off x="5392532" y="2431498"/>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82" name="Text Box 2"/>
          <p:cNvSpPr txBox="1">
            <a:spLocks noChangeArrowheads="1"/>
          </p:cNvSpPr>
          <p:nvPr/>
        </p:nvSpPr>
        <p:spPr bwMode="auto">
          <a:xfrm>
            <a:off x="511175" y="35750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83" name="Line 4"/>
          <p:cNvSpPr>
            <a:spLocks noChangeShapeType="1"/>
          </p:cNvSpPr>
          <p:nvPr/>
        </p:nvSpPr>
        <p:spPr bwMode="auto">
          <a:xfrm>
            <a:off x="304800" y="376361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 name="Group 53"/>
          <p:cNvGrpSpPr>
            <a:grpSpLocks/>
          </p:cNvGrpSpPr>
          <p:nvPr/>
        </p:nvGrpSpPr>
        <p:grpSpPr bwMode="auto">
          <a:xfrm>
            <a:off x="7983399" y="2502074"/>
            <a:ext cx="1027113" cy="457200"/>
            <a:chOff x="1000" y="1132"/>
            <a:chExt cx="647" cy="288"/>
          </a:xfrm>
        </p:grpSpPr>
        <p:sp>
          <p:nvSpPr>
            <p:cNvPr id="85" name="Line 54"/>
            <p:cNvSpPr>
              <a:spLocks noChangeShapeType="1"/>
            </p:cNvSpPr>
            <p:nvPr/>
          </p:nvSpPr>
          <p:spPr bwMode="auto">
            <a:xfrm flipH="1">
              <a:off x="1000" y="1296"/>
              <a:ext cx="240"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88" name="Line 4"/>
          <p:cNvSpPr>
            <a:spLocks noChangeShapeType="1"/>
          </p:cNvSpPr>
          <p:nvPr/>
        </p:nvSpPr>
        <p:spPr bwMode="auto">
          <a:xfrm>
            <a:off x="536127" y="431689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4"/>
          <p:cNvSpPr>
            <a:spLocks noChangeShapeType="1"/>
          </p:cNvSpPr>
          <p:nvPr/>
        </p:nvSpPr>
        <p:spPr bwMode="auto">
          <a:xfrm>
            <a:off x="565944" y="5029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Text Box 85"/>
          <p:cNvSpPr txBox="1">
            <a:spLocks noChangeArrowheads="1"/>
          </p:cNvSpPr>
          <p:nvPr/>
        </p:nvSpPr>
        <p:spPr bwMode="auto">
          <a:xfrm>
            <a:off x="1245705" y="1275522"/>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e</a:t>
            </a:r>
          </a:p>
        </p:txBody>
      </p:sp>
      <p:sp>
        <p:nvSpPr>
          <p:cNvPr id="91" name="Line 4"/>
          <p:cNvSpPr>
            <a:spLocks noChangeShapeType="1"/>
          </p:cNvSpPr>
          <p:nvPr/>
        </p:nvSpPr>
        <p:spPr bwMode="auto">
          <a:xfrm>
            <a:off x="542167" y="542662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4"/>
          <p:cNvSpPr>
            <a:spLocks noChangeShapeType="1"/>
          </p:cNvSpPr>
          <p:nvPr/>
        </p:nvSpPr>
        <p:spPr bwMode="auto">
          <a:xfrm>
            <a:off x="564186" y="5708236"/>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4"/>
          <p:cNvSpPr>
            <a:spLocks noChangeShapeType="1"/>
          </p:cNvSpPr>
          <p:nvPr/>
        </p:nvSpPr>
        <p:spPr bwMode="auto">
          <a:xfrm>
            <a:off x="285892" y="5999922"/>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9" name="Straight Arrow Connector 98"/>
          <p:cNvCxnSpPr/>
          <p:nvPr/>
        </p:nvCxnSpPr>
        <p:spPr bwMode="auto">
          <a:xfrm flipH="1">
            <a:off x="6926263" y="2925142"/>
            <a:ext cx="434492"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p:nvPr/>
        </p:nvCxnSpPr>
        <p:spPr bwMode="auto">
          <a:xfrm>
            <a:off x="7632687" y="2896703"/>
            <a:ext cx="390041"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1046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15"/>
                                        </p:tgtEl>
                                      </p:cBhvr>
                                    </p:animEffect>
                                    <p:set>
                                      <p:cBhvr>
                                        <p:cTn id="7" dur="1" fill="hold">
                                          <p:stCondLst>
                                            <p:cond delay="499"/>
                                          </p:stCondLst>
                                        </p:cTn>
                                        <p:tgtEl>
                                          <p:spTgt spid="1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6"/>
                                        </p:tgtEl>
                                      </p:cBhvr>
                                    </p:animEffect>
                                    <p:set>
                                      <p:cBhvr>
                                        <p:cTn id="10" dur="1" fill="hold">
                                          <p:stCondLst>
                                            <p:cond delay="499"/>
                                          </p:stCondLst>
                                        </p:cTn>
                                        <p:tgtEl>
                                          <p:spTgt spid="1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2" fill="hold" nodeType="clickEffect">
                                  <p:stCondLst>
                                    <p:cond delay="0"/>
                                  </p:stCondLst>
                                  <p:childTnLst>
                                    <p:animClr clrSpc="rgb" dir="cw">
                                      <p:cBhvr>
                                        <p:cTn id="14" dur="2000" fill="hold"/>
                                        <p:tgtEl>
                                          <p:spTgt spid="78"/>
                                        </p:tgtEl>
                                        <p:attrNameLst>
                                          <p:attrName>stroke.color</p:attrName>
                                        </p:attrNameLst>
                                      </p:cBhvr>
                                      <p:to>
                                        <a:srgbClr val="FF0000"/>
                                      </p:to>
                                    </p:animClr>
                                    <p:set>
                                      <p:cBhvr>
                                        <p:cTn id="15" dur="2000" fill="hold"/>
                                        <p:tgtEl>
                                          <p:spTgt spid="78"/>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wipe(up)">
                                      <p:cBhvr>
                                        <p:cTn id="28" dur="500"/>
                                        <p:tgtEl>
                                          <p:spTgt spid="98"/>
                                        </p:tgtEl>
                                      </p:cBhvr>
                                    </p:animEffect>
                                  </p:childTnLst>
                                </p:cTn>
                              </p:par>
                            </p:childTnLst>
                          </p:cTn>
                        </p:par>
                      </p:childTnLst>
                    </p:cTn>
                  </p:par>
                  <p:par>
                    <p:cTn id="29" fill="hold">
                      <p:stCondLst>
                        <p:cond delay="indefinite"/>
                      </p:stCondLst>
                      <p:childTnLst>
                        <p:par>
                          <p:cTn id="30" fill="hold">
                            <p:stCondLst>
                              <p:cond delay="0"/>
                            </p:stCondLst>
                            <p:childTnLst>
                              <p:par>
                                <p:cTn id="31" presetID="7" presetClass="emph" presetSubtype="2" fill="hold" nodeType="clickEffect">
                                  <p:stCondLst>
                                    <p:cond delay="0"/>
                                  </p:stCondLst>
                                  <p:childTnLst>
                                    <p:animClr clrSpc="rgb" dir="cw">
                                      <p:cBhvr>
                                        <p:cTn id="32" dur="1000" fill="hold"/>
                                        <p:tgtEl>
                                          <p:spTgt spid="79"/>
                                        </p:tgtEl>
                                        <p:attrNameLst>
                                          <p:attrName>stroke.color</p:attrName>
                                        </p:attrNameLst>
                                      </p:cBhvr>
                                      <p:to>
                                        <a:srgbClr val="7F7F7F"/>
                                      </p:to>
                                    </p:animClr>
                                    <p:set>
                                      <p:cBhvr>
                                        <p:cTn id="33" dur="1000" fill="hold"/>
                                        <p:tgtEl>
                                          <p:spTgt spid="7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wipe(down)">
                                      <p:cBhvr>
                                        <p:cTn id="38" dur="500"/>
                                        <p:tgtEl>
                                          <p:spTgt spid="8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500"/>
                                        <p:tgtEl>
                                          <p:spTgt spid="8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fade">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wipe(right)">
                                      <p:cBhvr>
                                        <p:cTn id="55" dur="500"/>
                                        <p:tgtEl>
                                          <p:spTgt spid="8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8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8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8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8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8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9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99"/>
                                        </p:tgtEl>
                                        <p:attrNameLst>
                                          <p:attrName>style.visibility</p:attrName>
                                        </p:attrNameLst>
                                      </p:cBhvr>
                                      <p:to>
                                        <p:strVal val="visible"/>
                                      </p:to>
                                    </p:set>
                                    <p:animEffect transition="in" filter="wipe(up)">
                                      <p:cBhvr>
                                        <p:cTn id="88" dur="500"/>
                                        <p:tgtEl>
                                          <p:spTgt spid="99"/>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99"/>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91"/>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102"/>
                                        </p:tgtEl>
                                        <p:attrNameLst>
                                          <p:attrName>style.visibility</p:attrName>
                                        </p:attrNameLst>
                                      </p:cBhvr>
                                      <p:to>
                                        <p:strVal val="visible"/>
                                      </p:to>
                                    </p:set>
                                    <p:animEffect transition="in" filter="wipe(up)">
                                      <p:cBhvr>
                                        <p:cTn id="105" dur="500"/>
                                        <p:tgtEl>
                                          <p:spTgt spid="102"/>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nodeType="clickEffect">
                                  <p:stCondLst>
                                    <p:cond delay="0"/>
                                  </p:stCondLst>
                                  <p:childTnLst>
                                    <p:set>
                                      <p:cBhvr>
                                        <p:cTn id="109" dur="1" fill="hold">
                                          <p:stCondLst>
                                            <p:cond delay="0"/>
                                          </p:stCondLst>
                                        </p:cTn>
                                        <p:tgtEl>
                                          <p:spTgt spid="102"/>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92"/>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93"/>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78" grpId="0" animBg="1"/>
      <p:bldP spid="79" grpId="0" animBg="1"/>
      <p:bldP spid="80" grpId="0" animBg="1"/>
      <p:bldP spid="81" grpId="0" animBg="1"/>
      <p:bldP spid="82" grpId="0" animBg="1"/>
      <p:bldP spid="83" grpId="0" animBg="1"/>
      <p:bldP spid="83" grpId="1" animBg="1"/>
      <p:bldP spid="88" grpId="0" animBg="1"/>
      <p:bldP spid="88" grpId="1" animBg="1"/>
      <p:bldP spid="89" grpId="0" animBg="1"/>
      <p:bldP spid="89" grpId="1" animBg="1"/>
      <p:bldP spid="90" grpId="0"/>
      <p:bldP spid="91" grpId="0" animBg="1"/>
      <p:bldP spid="91" grpId="1" animBg="1"/>
      <p:bldP spid="92" grpId="0" animBg="1"/>
      <p:bldP spid="92" grpId="1" animBg="1"/>
      <p:bldP spid="93" grpId="0" animBg="1"/>
      <p:bldP spid="93"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48</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599099" name="Text Box 59"/>
          <p:cNvSpPr txBox="1">
            <a:spLocks noChangeArrowheads="1"/>
          </p:cNvSpPr>
          <p:nvPr/>
        </p:nvSpPr>
        <p:spPr bwMode="auto">
          <a:xfrm>
            <a:off x="593725" y="1265238"/>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599112" name="Text Box 72"/>
          <p:cNvSpPr txBox="1">
            <a:spLocks noChangeArrowheads="1"/>
          </p:cNvSpPr>
          <p:nvPr/>
        </p:nvSpPr>
        <p:spPr bwMode="auto">
          <a:xfrm>
            <a:off x="814388" y="1262063"/>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25" name="Text Box 85"/>
          <p:cNvSpPr txBox="1">
            <a:spLocks noChangeArrowheads="1"/>
          </p:cNvSpPr>
          <p:nvPr/>
        </p:nvSpPr>
        <p:spPr bwMode="auto">
          <a:xfrm>
            <a:off x="1027113" y="1273175"/>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cxnSp>
        <p:nvCxnSpPr>
          <p:cNvPr id="97" name="Straight Arrow Connector 96"/>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78" name="Line 4"/>
          <p:cNvSpPr>
            <a:spLocks noChangeShapeType="1"/>
          </p:cNvSpPr>
          <p:nvPr/>
        </p:nvSpPr>
        <p:spPr bwMode="auto">
          <a:xfrm>
            <a:off x="341244" y="5943600"/>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Text Box 85"/>
          <p:cNvSpPr txBox="1">
            <a:spLocks noChangeArrowheads="1"/>
          </p:cNvSpPr>
          <p:nvPr/>
        </p:nvSpPr>
        <p:spPr bwMode="auto">
          <a:xfrm>
            <a:off x="1245705" y="1275522"/>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e</a:t>
            </a:r>
          </a:p>
        </p:txBody>
      </p:sp>
      <p:sp>
        <p:nvSpPr>
          <p:cNvPr id="86" name="Line 4"/>
          <p:cNvSpPr>
            <a:spLocks noChangeShapeType="1"/>
          </p:cNvSpPr>
          <p:nvPr/>
        </p:nvSpPr>
        <p:spPr bwMode="auto">
          <a:xfrm>
            <a:off x="106988" y="624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5563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78"/>
                                        </p:tgtEl>
                                        <p:attrNameLst>
                                          <p:attrName>stroke.color</p:attrName>
                                        </p:attrNameLst>
                                      </p:cBhvr>
                                      <p:to>
                                        <a:srgbClr val="FF0000"/>
                                      </p:to>
                                    </p:animClr>
                                    <p:set>
                                      <p:cBhvr>
                                        <p:cTn id="7" dur="2000" fill="hold"/>
                                        <p:tgtEl>
                                          <p:spTgt spid="78"/>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6" grpId="0" animBg="1"/>
      <p:bldP spid="86"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49</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599099" name="Text Box 59"/>
          <p:cNvSpPr txBox="1">
            <a:spLocks noChangeArrowheads="1"/>
          </p:cNvSpPr>
          <p:nvPr/>
        </p:nvSpPr>
        <p:spPr bwMode="auto">
          <a:xfrm>
            <a:off x="593725" y="1265238"/>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599112" name="Text Box 72"/>
          <p:cNvSpPr txBox="1">
            <a:spLocks noChangeArrowheads="1"/>
          </p:cNvSpPr>
          <p:nvPr/>
        </p:nvSpPr>
        <p:spPr bwMode="auto">
          <a:xfrm>
            <a:off x="814388" y="1262063"/>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25" name="Text Box 85"/>
          <p:cNvSpPr txBox="1">
            <a:spLocks noChangeArrowheads="1"/>
          </p:cNvSpPr>
          <p:nvPr/>
        </p:nvSpPr>
        <p:spPr bwMode="auto">
          <a:xfrm>
            <a:off x="1027113" y="1273175"/>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90" name="Text Box 85"/>
          <p:cNvSpPr txBox="1">
            <a:spLocks noChangeArrowheads="1"/>
          </p:cNvSpPr>
          <p:nvPr/>
        </p:nvSpPr>
        <p:spPr bwMode="auto">
          <a:xfrm>
            <a:off x="1245705" y="1275522"/>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e</a:t>
            </a:r>
          </a:p>
        </p:txBody>
      </p:sp>
      <p:sp>
        <p:nvSpPr>
          <p:cNvPr id="71" name="Line 4"/>
          <p:cNvSpPr>
            <a:spLocks noChangeShapeType="1"/>
          </p:cNvSpPr>
          <p:nvPr/>
        </p:nvSpPr>
        <p:spPr bwMode="auto">
          <a:xfrm>
            <a:off x="162339" y="5960166"/>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4"/>
          <p:cNvSpPr>
            <a:spLocks noChangeShapeType="1"/>
          </p:cNvSpPr>
          <p:nvPr/>
        </p:nvSpPr>
        <p:spPr bwMode="auto">
          <a:xfrm>
            <a:off x="168966" y="624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Text Box 2"/>
          <p:cNvSpPr txBox="1">
            <a:spLocks noChangeArrowheads="1"/>
          </p:cNvSpPr>
          <p:nvPr/>
        </p:nvSpPr>
        <p:spPr bwMode="auto">
          <a:xfrm>
            <a:off x="358775" y="38798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cxnSp>
        <p:nvCxnSpPr>
          <p:cNvPr id="92" name="Straight Arrow Connector 91"/>
          <p:cNvCxnSpPr/>
          <p:nvPr/>
        </p:nvCxnSpPr>
        <p:spPr bwMode="auto">
          <a:xfrm>
            <a:off x="7824340" y="886115"/>
            <a:ext cx="596500" cy="537252"/>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Line 4"/>
          <p:cNvSpPr>
            <a:spLocks noChangeShapeType="1"/>
          </p:cNvSpPr>
          <p:nvPr/>
        </p:nvSpPr>
        <p:spPr bwMode="auto">
          <a:xfrm>
            <a:off x="162339" y="406841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Rectangle 79"/>
          <p:cNvSpPr/>
          <p:nvPr/>
        </p:nvSpPr>
        <p:spPr bwMode="auto">
          <a:xfrm>
            <a:off x="6289261"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81" name="Rectangle 80"/>
          <p:cNvSpPr/>
          <p:nvPr/>
        </p:nvSpPr>
        <p:spPr bwMode="auto">
          <a:xfrm>
            <a:off x="5486400" y="1255260"/>
            <a:ext cx="2455863" cy="1868940"/>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76" name="Group 53"/>
          <p:cNvGrpSpPr>
            <a:grpSpLocks/>
          </p:cNvGrpSpPr>
          <p:nvPr/>
        </p:nvGrpSpPr>
        <p:grpSpPr bwMode="auto">
          <a:xfrm>
            <a:off x="7172739" y="1459880"/>
            <a:ext cx="871538" cy="457200"/>
            <a:chOff x="1240" y="1132"/>
            <a:chExt cx="549" cy="288"/>
          </a:xfrm>
        </p:grpSpPr>
        <p:sp>
          <p:nvSpPr>
            <p:cNvPr id="77" name="Line 54"/>
            <p:cNvSpPr>
              <a:spLocks noChangeShapeType="1"/>
            </p:cNvSpPr>
            <p:nvPr/>
          </p:nvSpPr>
          <p:spPr bwMode="auto">
            <a:xfrm>
              <a:off x="1597"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82" name="Line 4"/>
          <p:cNvSpPr>
            <a:spLocks noChangeShapeType="1"/>
          </p:cNvSpPr>
          <p:nvPr/>
        </p:nvSpPr>
        <p:spPr bwMode="auto">
          <a:xfrm>
            <a:off x="421447" y="460181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4"/>
          <p:cNvSpPr>
            <a:spLocks noChangeShapeType="1"/>
          </p:cNvSpPr>
          <p:nvPr/>
        </p:nvSpPr>
        <p:spPr bwMode="auto">
          <a:xfrm>
            <a:off x="421447" y="5324061"/>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Text Box 85"/>
          <p:cNvSpPr txBox="1">
            <a:spLocks noChangeArrowheads="1"/>
          </p:cNvSpPr>
          <p:nvPr/>
        </p:nvSpPr>
        <p:spPr bwMode="auto">
          <a:xfrm>
            <a:off x="1447800" y="1271057"/>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solidFill>
                  <a:srgbClr val="6600CC"/>
                </a:solidFill>
              </a:rPr>
              <a:t>c</a:t>
            </a:r>
            <a:endParaRPr lang="en-US" dirty="0">
              <a:solidFill>
                <a:srgbClr val="6600CC"/>
              </a:solidFill>
            </a:endParaRPr>
          </a:p>
        </p:txBody>
      </p:sp>
      <p:sp>
        <p:nvSpPr>
          <p:cNvPr id="85" name="Line 4"/>
          <p:cNvSpPr>
            <a:spLocks noChangeShapeType="1"/>
          </p:cNvSpPr>
          <p:nvPr/>
        </p:nvSpPr>
        <p:spPr bwMode="auto">
          <a:xfrm>
            <a:off x="411508" y="5715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4"/>
          <p:cNvSpPr>
            <a:spLocks noChangeShapeType="1"/>
          </p:cNvSpPr>
          <p:nvPr/>
        </p:nvSpPr>
        <p:spPr bwMode="auto">
          <a:xfrm>
            <a:off x="421447" y="6013174"/>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4"/>
          <p:cNvSpPr>
            <a:spLocks noChangeShapeType="1"/>
          </p:cNvSpPr>
          <p:nvPr/>
        </p:nvSpPr>
        <p:spPr bwMode="auto">
          <a:xfrm>
            <a:off x="168966" y="6324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4"/>
          <p:cNvSpPr>
            <a:spLocks noChangeShapeType="1"/>
          </p:cNvSpPr>
          <p:nvPr/>
        </p:nvSpPr>
        <p:spPr bwMode="auto">
          <a:xfrm>
            <a:off x="-76200" y="6553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4"/>
          <p:cNvSpPr>
            <a:spLocks noChangeShapeType="1"/>
          </p:cNvSpPr>
          <p:nvPr/>
        </p:nvSpPr>
        <p:spPr bwMode="auto">
          <a:xfrm>
            <a:off x="6555954" y="6486939"/>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3" name="Straight Arrow Connector 92"/>
          <p:cNvCxnSpPr/>
          <p:nvPr/>
        </p:nvCxnSpPr>
        <p:spPr bwMode="auto">
          <a:xfrm flipH="1">
            <a:off x="7877764" y="1932176"/>
            <a:ext cx="434492"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Straight Arrow Connector 96"/>
          <p:cNvCxnSpPr/>
          <p:nvPr/>
        </p:nvCxnSpPr>
        <p:spPr bwMode="auto">
          <a:xfrm>
            <a:off x="8584188" y="1903737"/>
            <a:ext cx="390041"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0143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71"/>
                                        </p:tgtEl>
                                        <p:attrNameLst>
                                          <p:attrName>stroke.color</p:attrName>
                                        </p:attrNameLst>
                                      </p:cBhvr>
                                      <p:to>
                                        <a:srgbClr val="FF0000"/>
                                      </p:to>
                                    </p:animClr>
                                    <p:set>
                                      <p:cBhvr>
                                        <p:cTn id="7" dur="2000" fill="hold"/>
                                        <p:tgtEl>
                                          <p:spTgt spid="71"/>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up)">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down)">
                                      <p:cBhvr>
                                        <p:cTn id="25" dur="5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7" presetClass="emph" presetSubtype="2" fill="hold" nodeType="clickEffect">
                                  <p:stCondLst>
                                    <p:cond delay="0"/>
                                  </p:stCondLst>
                                  <p:childTnLst>
                                    <p:animClr clrSpc="rgb" dir="cw">
                                      <p:cBhvr>
                                        <p:cTn id="29" dur="1000" fill="hold"/>
                                        <p:tgtEl>
                                          <p:spTgt spid="74"/>
                                        </p:tgtEl>
                                        <p:attrNameLst>
                                          <p:attrName>stroke.color</p:attrName>
                                        </p:attrNameLst>
                                      </p:cBhvr>
                                      <p:to>
                                        <a:srgbClr val="7F7F7F"/>
                                      </p:to>
                                    </p:animClr>
                                    <p:set>
                                      <p:cBhvr>
                                        <p:cTn id="30" dur="1000" fill="hold"/>
                                        <p:tgtEl>
                                          <p:spTgt spid="74"/>
                                        </p:tgtEl>
                                        <p:attrNameLst>
                                          <p:attrName>stroke.on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500"/>
                                        <p:tgtEl>
                                          <p:spTgt spid="7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fade">
                                      <p:cBhvr>
                                        <p:cTn id="42" dur="500"/>
                                        <p:tgtEl>
                                          <p:spTgt spid="8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7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8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83"/>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8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wipe(up)">
                                      <p:cBhvr>
                                        <p:cTn id="78" dur="500"/>
                                        <p:tgtEl>
                                          <p:spTgt spid="93"/>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9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8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97"/>
                                        </p:tgtEl>
                                        <p:attrNameLst>
                                          <p:attrName>style.visibility</p:attrName>
                                        </p:attrNameLst>
                                      </p:cBhvr>
                                      <p:to>
                                        <p:strVal val="visible"/>
                                      </p:to>
                                    </p:set>
                                    <p:animEffect transition="in" filter="wipe(up)">
                                      <p:cBhvr>
                                        <p:cTn id="95" dur="500"/>
                                        <p:tgtEl>
                                          <p:spTgt spid="97"/>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nodeType="clickEffect">
                                  <p:stCondLst>
                                    <p:cond delay="0"/>
                                  </p:stCondLst>
                                  <p:childTnLst>
                                    <p:set>
                                      <p:cBhvr>
                                        <p:cTn id="99" dur="1" fill="hold">
                                          <p:stCondLst>
                                            <p:cond delay="0"/>
                                          </p:stCondLst>
                                        </p:cTn>
                                        <p:tgtEl>
                                          <p:spTgt spid="9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87"/>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8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73"/>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92"/>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88"/>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81"/>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80"/>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76"/>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2" fill="hold" nodeType="clickEffect">
                                  <p:stCondLst>
                                    <p:cond delay="0"/>
                                  </p:stCondLst>
                                  <p:childTnLst>
                                    <p:animClr clrSpc="rgb" dir="cw">
                                      <p:cBhvr>
                                        <p:cTn id="125" dur="2000" fill="hold"/>
                                        <p:tgtEl>
                                          <p:spTgt spid="74"/>
                                        </p:tgtEl>
                                        <p:attrNameLst>
                                          <p:attrName>stroke.color</p:attrName>
                                        </p:attrNameLst>
                                      </p:cBhvr>
                                      <p:to>
                                        <a:srgbClr val="FF0000"/>
                                      </p:to>
                                    </p:animClr>
                                    <p:set>
                                      <p:cBhvr>
                                        <p:cTn id="126" dur="2000" fill="hold"/>
                                        <p:tgtEl>
                                          <p:spTgt spid="74"/>
                                        </p:tgtEl>
                                        <p:attrNameLst>
                                          <p:attrName>stroke.on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74"/>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89"/>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9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4" grpId="0" animBg="1"/>
      <p:bldP spid="74" grpId="1" animBg="1"/>
      <p:bldP spid="73" grpId="0" animBg="1"/>
      <p:bldP spid="73" grpId="1" animBg="1"/>
      <p:bldP spid="75" grpId="0" animBg="1"/>
      <p:bldP spid="75" grpId="1" animBg="1"/>
      <p:bldP spid="80" grpId="0" animBg="1"/>
      <p:bldP spid="80" grpId="1" animBg="1"/>
      <p:bldP spid="81" grpId="0" animBg="1"/>
      <p:bldP spid="81" grpId="1" animBg="1"/>
      <p:bldP spid="82" grpId="0" animBg="1"/>
      <p:bldP spid="82" grpId="1" animBg="1"/>
      <p:bldP spid="83" grpId="0" animBg="1"/>
      <p:bldP spid="83" grpId="1" animBg="1"/>
      <p:bldP spid="84" grpId="0"/>
      <p:bldP spid="85" grpId="0" animBg="1"/>
      <p:bldP spid="85" grpId="1" animBg="1"/>
      <p:bldP spid="87" grpId="0" animBg="1"/>
      <p:bldP spid="87" grpId="1" animBg="1"/>
      <p:bldP spid="88" grpId="0" animBg="1"/>
      <p:bldP spid="88" grpId="1" animBg="1"/>
      <p:bldP spid="89" grpId="0" animBg="1"/>
      <p:bldP spid="89" grpId="1" animBg="1"/>
      <p:bldP spid="91" grpId="0" animBg="1"/>
      <p:bldP spid="9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lide Number Placeholder 5"/>
          <p:cNvSpPr>
            <a:spLocks noGrp="1"/>
          </p:cNvSpPr>
          <p:nvPr>
            <p:ph type="sldNum" sz="quarter" idx="12"/>
          </p:nvPr>
        </p:nvSpPr>
        <p:spPr/>
        <p:txBody>
          <a:bodyPr/>
          <a:lstStyle/>
          <a:p>
            <a:fld id="{186E9ADF-0B76-4255-9BB9-5B114C3917AC}" type="slidenum">
              <a:rPr lang="en-US"/>
              <a:pPr/>
              <a:t>5</a:t>
            </a:fld>
            <a:endParaRPr lang="en-US"/>
          </a:p>
        </p:txBody>
      </p:sp>
      <p:sp>
        <p:nvSpPr>
          <p:cNvPr id="617716" name="Rectangle 244"/>
          <p:cNvSpPr>
            <a:spLocks noChangeArrowheads="1"/>
          </p:cNvSpPr>
          <p:nvPr/>
        </p:nvSpPr>
        <p:spPr bwMode="auto">
          <a:xfrm>
            <a:off x="304800" y="0"/>
            <a:ext cx="5918200" cy="17192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74" name="Rectangle 2"/>
          <p:cNvSpPr>
            <a:spLocks noGrp="1" noChangeArrowheads="1"/>
          </p:cNvSpPr>
          <p:nvPr>
            <p:ph type="title"/>
          </p:nvPr>
        </p:nvSpPr>
        <p:spPr>
          <a:xfrm>
            <a:off x="5557838" y="-198438"/>
            <a:ext cx="4114800" cy="1143001"/>
          </a:xfrm>
        </p:spPr>
        <p:txBody>
          <a:bodyPr/>
          <a:lstStyle/>
          <a:p>
            <a:r>
              <a:rPr lang="en-US"/>
              <a:t>QuickSort</a:t>
            </a:r>
          </a:p>
        </p:txBody>
      </p:sp>
      <p:grpSp>
        <p:nvGrpSpPr>
          <p:cNvPr id="617696" name="Group 224"/>
          <p:cNvGrpSpPr>
            <a:grpSpLocks/>
          </p:cNvGrpSpPr>
          <p:nvPr/>
        </p:nvGrpSpPr>
        <p:grpSpPr bwMode="auto">
          <a:xfrm>
            <a:off x="6705600" y="3324225"/>
            <a:ext cx="1079500" cy="1095375"/>
            <a:chOff x="0" y="3746"/>
            <a:chExt cx="680" cy="690"/>
          </a:xfrm>
        </p:grpSpPr>
        <p:pic>
          <p:nvPicPr>
            <p:cNvPr id="617631" name="Picture 15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670" name="Text Box 198"/>
            <p:cNvSpPr txBox="1">
              <a:spLocks noChangeArrowheads="1"/>
            </p:cNvSpPr>
            <p:nvPr/>
          </p:nvSpPr>
          <p:spPr bwMode="auto">
            <a:xfrm>
              <a:off x="86" y="4032"/>
              <a:ext cx="442"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USC</a:t>
              </a:r>
            </a:p>
            <a:p>
              <a:pPr algn="ctr"/>
              <a:r>
                <a:rPr lang="en-US" sz="1800"/>
                <a:t>Grad</a:t>
              </a:r>
            </a:p>
          </p:txBody>
        </p:sp>
      </p:grpSp>
      <p:grpSp>
        <p:nvGrpSpPr>
          <p:cNvPr id="617694" name="Group 222"/>
          <p:cNvGrpSpPr>
            <a:grpSpLocks/>
          </p:cNvGrpSpPr>
          <p:nvPr/>
        </p:nvGrpSpPr>
        <p:grpSpPr bwMode="auto">
          <a:xfrm>
            <a:off x="2514600" y="2979738"/>
            <a:ext cx="1085850" cy="1406525"/>
            <a:chOff x="1248" y="3550"/>
            <a:chExt cx="684" cy="886"/>
          </a:xfrm>
        </p:grpSpPr>
        <p:grpSp>
          <p:nvGrpSpPr>
            <p:cNvPr id="617682" name="Group 210"/>
            <p:cNvGrpSpPr>
              <a:grpSpLocks/>
            </p:cNvGrpSpPr>
            <p:nvPr/>
          </p:nvGrpSpPr>
          <p:grpSpPr bwMode="auto">
            <a:xfrm>
              <a:off x="1248" y="3550"/>
              <a:ext cx="684" cy="503"/>
              <a:chOff x="1248" y="3465"/>
              <a:chExt cx="684" cy="503"/>
            </a:xfrm>
          </p:grpSpPr>
          <p:pic>
            <p:nvPicPr>
              <p:cNvPr id="617507"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52" y="366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08"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0"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252" y="35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1" name="Picture 3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5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3"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0" y="35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4" name="Picture 4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48"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2" name="Text Box 200"/>
            <p:cNvSpPr txBox="1">
              <a:spLocks noChangeArrowheads="1"/>
            </p:cNvSpPr>
            <p:nvPr/>
          </p:nvSpPr>
          <p:spPr bwMode="auto">
            <a:xfrm>
              <a:off x="1265" y="4032"/>
              <a:ext cx="625"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History</a:t>
              </a:r>
            </a:p>
            <a:p>
              <a:pPr algn="ctr"/>
              <a:r>
                <a:rPr lang="en-US" sz="1800"/>
                <a:t>Major</a:t>
              </a:r>
            </a:p>
          </p:txBody>
        </p:sp>
      </p:grpSp>
      <p:grpSp>
        <p:nvGrpSpPr>
          <p:cNvPr id="617693" name="Group 221"/>
          <p:cNvGrpSpPr>
            <a:grpSpLocks/>
          </p:cNvGrpSpPr>
          <p:nvPr/>
        </p:nvGrpSpPr>
        <p:grpSpPr bwMode="auto">
          <a:xfrm>
            <a:off x="3562350" y="2768600"/>
            <a:ext cx="1085850" cy="1604963"/>
            <a:chOff x="1920" y="3425"/>
            <a:chExt cx="684" cy="1011"/>
          </a:xfrm>
        </p:grpSpPr>
        <p:grpSp>
          <p:nvGrpSpPr>
            <p:cNvPr id="617683" name="Group 211"/>
            <p:cNvGrpSpPr>
              <a:grpSpLocks/>
            </p:cNvGrpSpPr>
            <p:nvPr/>
          </p:nvGrpSpPr>
          <p:grpSpPr bwMode="auto">
            <a:xfrm>
              <a:off x="1920" y="3425"/>
              <a:ext cx="684" cy="628"/>
              <a:chOff x="1920" y="3321"/>
              <a:chExt cx="684" cy="628"/>
            </a:xfrm>
          </p:grpSpPr>
          <p:pic>
            <p:nvPicPr>
              <p:cNvPr id="617635" name="Picture 16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4" y="36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6" name="Picture 16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9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7" name="Picture 16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924" y="3560"/>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8" name="Picture 16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1923" y="352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9" name="Picture 16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2" y="34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0" name="Picture 16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43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1" name="Picture 169"/>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2" y="3400"/>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2" name="Picture 17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36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5" name="Picture 43"/>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0" y="332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3" name="Text Box 201"/>
            <p:cNvSpPr txBox="1">
              <a:spLocks noChangeArrowheads="1"/>
            </p:cNvSpPr>
            <p:nvPr/>
          </p:nvSpPr>
          <p:spPr bwMode="auto">
            <a:xfrm>
              <a:off x="1997"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Bio</a:t>
              </a:r>
            </a:p>
            <a:p>
              <a:pPr algn="ctr"/>
              <a:r>
                <a:rPr lang="en-US" sz="1800"/>
                <a:t>Major</a:t>
              </a:r>
            </a:p>
          </p:txBody>
        </p:sp>
      </p:grpSp>
      <p:grpSp>
        <p:nvGrpSpPr>
          <p:cNvPr id="617692" name="Group 220"/>
          <p:cNvGrpSpPr>
            <a:grpSpLocks/>
          </p:cNvGrpSpPr>
          <p:nvPr/>
        </p:nvGrpSpPr>
        <p:grpSpPr bwMode="auto">
          <a:xfrm>
            <a:off x="381000" y="2438400"/>
            <a:ext cx="1085850" cy="1914525"/>
            <a:chOff x="2736" y="3230"/>
            <a:chExt cx="684" cy="1206"/>
          </a:xfrm>
        </p:grpSpPr>
        <p:grpSp>
          <p:nvGrpSpPr>
            <p:cNvPr id="617684" name="Group 212"/>
            <p:cNvGrpSpPr>
              <a:grpSpLocks/>
            </p:cNvGrpSpPr>
            <p:nvPr/>
          </p:nvGrpSpPr>
          <p:grpSpPr bwMode="auto">
            <a:xfrm>
              <a:off x="2736" y="3230"/>
              <a:ext cx="684" cy="823"/>
              <a:chOff x="2736" y="3177"/>
              <a:chExt cx="684" cy="823"/>
            </a:xfrm>
          </p:grpSpPr>
          <p:pic>
            <p:nvPicPr>
              <p:cNvPr id="617519" name="Picture 4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69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0" name="Picture 4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6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1" name="Picture 4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61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2" name="Picture 5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57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3" name="Picture 51"/>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8" y="353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4" name="Picture 5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5" name="Picture 53"/>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2738" y="345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6" name="Picture 5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7" name="Picture 5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37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8" name="Picture 5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32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9"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29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0" name="Picture 5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2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1"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21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2"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17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4" name="Text Box 202"/>
            <p:cNvSpPr txBox="1">
              <a:spLocks noChangeArrowheads="1"/>
            </p:cNvSpPr>
            <p:nvPr/>
          </p:nvSpPr>
          <p:spPr bwMode="auto">
            <a:xfrm>
              <a:off x="2814"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EE</a:t>
              </a:r>
            </a:p>
            <a:p>
              <a:pPr algn="ctr"/>
              <a:r>
                <a:rPr lang="en-US" sz="1800"/>
                <a:t>Major</a:t>
              </a:r>
            </a:p>
          </p:txBody>
        </p:sp>
      </p:grpSp>
      <p:grpSp>
        <p:nvGrpSpPr>
          <p:cNvPr id="617691" name="Group 219"/>
          <p:cNvGrpSpPr>
            <a:grpSpLocks/>
          </p:cNvGrpSpPr>
          <p:nvPr/>
        </p:nvGrpSpPr>
        <p:grpSpPr bwMode="auto">
          <a:xfrm>
            <a:off x="5648325" y="2000250"/>
            <a:ext cx="1085850" cy="2406650"/>
            <a:chOff x="3452" y="2920"/>
            <a:chExt cx="684" cy="1516"/>
          </a:xfrm>
        </p:grpSpPr>
        <p:grpSp>
          <p:nvGrpSpPr>
            <p:cNvPr id="617685" name="Group 213"/>
            <p:cNvGrpSpPr>
              <a:grpSpLocks/>
            </p:cNvGrpSpPr>
            <p:nvPr/>
          </p:nvGrpSpPr>
          <p:grpSpPr bwMode="auto">
            <a:xfrm>
              <a:off x="3452" y="2920"/>
              <a:ext cx="684" cy="1133"/>
              <a:chOff x="3452" y="2912"/>
              <a:chExt cx="684" cy="1133"/>
            </a:xfrm>
          </p:grpSpPr>
          <p:pic>
            <p:nvPicPr>
              <p:cNvPr id="617643" name="Picture 17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73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4" name="Picture 17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5" y="370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5" name="Picture 17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66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6" name="Picture 17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7" name="Picture 17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4" y="358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8" name="Picture 17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5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9" name="Picture 17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4" y="350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0" name="Picture 17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1" name="Picture 17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42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2" name="Picture 18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3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3" name="Picture 18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34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4" name="Picture 18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5" y="330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5" name="Picture 183"/>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4" y="326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6" name="Picture 18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22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7" name="Picture 185"/>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3454" y="318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8" name="Picture 18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14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9" name="Picture 18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1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0" name="Picture 18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5" y="306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1" name="Picture 18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026"/>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2" name="Picture 19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5" y="29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3" name="Picture 19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4" y="29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4" name="Picture 19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291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5" name="Text Box 203"/>
            <p:cNvSpPr txBox="1">
              <a:spLocks noChangeArrowheads="1"/>
            </p:cNvSpPr>
            <p:nvPr/>
          </p:nvSpPr>
          <p:spPr bwMode="auto">
            <a:xfrm>
              <a:off x="3521"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CS</a:t>
              </a:r>
            </a:p>
            <a:p>
              <a:pPr algn="ctr"/>
              <a:r>
                <a:rPr lang="en-US" sz="1800"/>
                <a:t>Major</a:t>
              </a:r>
            </a:p>
          </p:txBody>
        </p:sp>
      </p:grpSp>
      <p:grpSp>
        <p:nvGrpSpPr>
          <p:cNvPr id="617690" name="Group 218"/>
          <p:cNvGrpSpPr>
            <a:grpSpLocks/>
          </p:cNvGrpSpPr>
          <p:nvPr/>
        </p:nvGrpSpPr>
        <p:grpSpPr bwMode="auto">
          <a:xfrm>
            <a:off x="1447800" y="1643063"/>
            <a:ext cx="1085850" cy="2459037"/>
            <a:chOff x="4172" y="2714"/>
            <a:chExt cx="684" cy="1549"/>
          </a:xfrm>
        </p:grpSpPr>
        <p:grpSp>
          <p:nvGrpSpPr>
            <p:cNvPr id="617688" name="Group 216"/>
            <p:cNvGrpSpPr>
              <a:grpSpLocks/>
            </p:cNvGrpSpPr>
            <p:nvPr/>
          </p:nvGrpSpPr>
          <p:grpSpPr bwMode="auto">
            <a:xfrm>
              <a:off x="4172" y="2714"/>
              <a:ext cx="684" cy="1339"/>
              <a:chOff x="4172" y="2658"/>
              <a:chExt cx="684" cy="1339"/>
            </a:xfrm>
          </p:grpSpPr>
          <p:pic>
            <p:nvPicPr>
              <p:cNvPr id="617567" name="Picture 9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69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8" name="Picture 9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64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9" name="Picture 97"/>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60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0" name="Picture 9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56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1" name="Picture 9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353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2" name="Picture 10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8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3" name="Picture 101"/>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344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4" name="Picture 10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5" name="Picture 10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37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6" name="Picture 10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3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7" name="Picture 10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2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8" name="Picture 10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2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9" name="Picture 10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4" y="32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0" name="Picture 10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1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1" name="Picture 109"/>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312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2" name="Picture 11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0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3" name="Picture 11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0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4" name="Picture 11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00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5" name="Picture 11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969"/>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6" name="Picture 11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929"/>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7" name="Picture 11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289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8" name="Picture 11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8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9" name="Picture 117"/>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2809"/>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0" name="Picture 11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769"/>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1" name="Picture 11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273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2" name="Picture 12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69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3" name="Picture 12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65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6" name="Text Box 204"/>
            <p:cNvSpPr txBox="1">
              <a:spLocks noChangeArrowheads="1"/>
            </p:cNvSpPr>
            <p:nvPr/>
          </p:nvSpPr>
          <p:spPr bwMode="auto">
            <a:xfrm>
              <a:off x="4276" y="4032"/>
              <a:ext cx="43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MBA</a:t>
              </a:r>
            </a:p>
          </p:txBody>
        </p:sp>
      </p:grpSp>
      <p:grpSp>
        <p:nvGrpSpPr>
          <p:cNvPr id="617689" name="Group 217"/>
          <p:cNvGrpSpPr>
            <a:grpSpLocks/>
          </p:cNvGrpSpPr>
          <p:nvPr/>
        </p:nvGrpSpPr>
        <p:grpSpPr bwMode="auto">
          <a:xfrm>
            <a:off x="4572000" y="1343025"/>
            <a:ext cx="1144588" cy="2776538"/>
            <a:chOff x="4895" y="2514"/>
            <a:chExt cx="721" cy="1749"/>
          </a:xfrm>
        </p:grpSpPr>
        <p:grpSp>
          <p:nvGrpSpPr>
            <p:cNvPr id="617687" name="Group 215"/>
            <p:cNvGrpSpPr>
              <a:grpSpLocks/>
            </p:cNvGrpSpPr>
            <p:nvPr/>
          </p:nvGrpSpPr>
          <p:grpSpPr bwMode="auto">
            <a:xfrm>
              <a:off x="4896" y="2514"/>
              <a:ext cx="684" cy="1539"/>
              <a:chOff x="4896" y="2514"/>
              <a:chExt cx="684" cy="1539"/>
            </a:xfrm>
          </p:grpSpPr>
          <p:pic>
            <p:nvPicPr>
              <p:cNvPr id="617535" name="Picture 6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6" name="Picture 6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70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7" name="Picture 6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66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8" name="Picture 6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62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9" name="Picture 6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35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54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1" name="Picture 69"/>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898" y="350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2" name="Picture 7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46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3" name="Picture 7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42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4" name="Picture 7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38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5" name="Picture 7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34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6" name="Picture 7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30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7"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326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8" name="Picture 7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22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9" name="Picture 7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318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0"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14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1" name="Picture 7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10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2" name="Picture 8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06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3" name="Picture 8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02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4" name="Picture 8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298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5" name="Picture 8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294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6" name="Picture 8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9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7" name="Picture 85"/>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898" y="287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8" name="Picture 8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83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9" name="Picture 8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279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0"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27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1" name="Picture 8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271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2" name="Picture 9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267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3" name="Picture 9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263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4" name="Picture 9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9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5" name="Picture 93"/>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255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6" name="Picture 9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1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7" name="Text Box 205"/>
            <p:cNvSpPr txBox="1">
              <a:spLocks noChangeArrowheads="1"/>
            </p:cNvSpPr>
            <p:nvPr/>
          </p:nvSpPr>
          <p:spPr bwMode="auto">
            <a:xfrm>
              <a:off x="4895" y="4032"/>
              <a:ext cx="72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Drop-out</a:t>
              </a:r>
            </a:p>
          </p:txBody>
        </p:sp>
      </p:grpSp>
      <p:sp>
        <p:nvSpPr>
          <p:cNvPr id="617697" name="Text Box 225"/>
          <p:cNvSpPr txBox="1">
            <a:spLocks noChangeArrowheads="1"/>
          </p:cNvSpPr>
          <p:nvPr/>
        </p:nvSpPr>
        <p:spPr bwMode="auto">
          <a:xfrm>
            <a:off x="298450" y="76200"/>
            <a:ext cx="609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17704" name="Rectangle 232"/>
          <p:cNvSpPr>
            <a:spLocks noChangeArrowheads="1"/>
          </p:cNvSpPr>
          <p:nvPr/>
        </p:nvSpPr>
        <p:spPr bwMode="auto">
          <a:xfrm>
            <a:off x="298450" y="423863"/>
            <a:ext cx="648335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17705" name="Rectangle 233"/>
          <p:cNvSpPr>
            <a:spLocks noChangeArrowheads="1"/>
          </p:cNvSpPr>
          <p:nvPr/>
        </p:nvSpPr>
        <p:spPr bwMode="auto">
          <a:xfrm>
            <a:off x="298450" y="1019175"/>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pic>
        <p:nvPicPr>
          <p:cNvPr id="617679" name="Picture 2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9600" y="-38100"/>
            <a:ext cx="1454150" cy="1454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706" name="Text Box 234"/>
          <p:cNvSpPr txBox="1">
            <a:spLocks noChangeArrowheads="1"/>
          </p:cNvSpPr>
          <p:nvPr/>
        </p:nvSpPr>
        <p:spPr bwMode="auto">
          <a:xfrm>
            <a:off x="657225" y="2879725"/>
            <a:ext cx="581025"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p>
        </p:txBody>
      </p:sp>
      <p:sp>
        <p:nvSpPr>
          <p:cNvPr id="617707" name="Text Box 235"/>
          <p:cNvSpPr txBox="1">
            <a:spLocks noChangeArrowheads="1"/>
          </p:cNvSpPr>
          <p:nvPr/>
        </p:nvSpPr>
        <p:spPr bwMode="auto">
          <a:xfrm>
            <a:off x="533400" y="2911475"/>
            <a:ext cx="3444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Everything on this side</a:t>
            </a:r>
            <a:br>
              <a:rPr lang="en-US">
                <a:solidFill>
                  <a:schemeClr val="accent2"/>
                </a:solidFill>
              </a:rPr>
            </a:br>
            <a:r>
              <a:rPr lang="en-US">
                <a:solidFill>
                  <a:schemeClr val="accent2"/>
                </a:solidFill>
              </a:rPr>
              <a:t>is </a:t>
            </a:r>
            <a:r>
              <a:rPr lang="en-US">
                <a:solidFill>
                  <a:srgbClr val="CC00CC"/>
                </a:solidFill>
              </a:rPr>
              <a:t>smaller</a:t>
            </a:r>
            <a:r>
              <a:rPr lang="en-US">
                <a:solidFill>
                  <a:schemeClr val="accent2"/>
                </a:solidFill>
              </a:rPr>
              <a:t> than item P!</a:t>
            </a:r>
          </a:p>
        </p:txBody>
      </p:sp>
      <p:sp>
        <p:nvSpPr>
          <p:cNvPr id="617708" name="Text Box 236"/>
          <p:cNvSpPr txBox="1">
            <a:spLocks noChangeArrowheads="1"/>
          </p:cNvSpPr>
          <p:nvPr/>
        </p:nvSpPr>
        <p:spPr bwMode="auto">
          <a:xfrm>
            <a:off x="5622925" y="2911475"/>
            <a:ext cx="3444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Everything on this side</a:t>
            </a:r>
            <a:br>
              <a:rPr lang="en-US">
                <a:solidFill>
                  <a:schemeClr val="accent2"/>
                </a:solidFill>
              </a:rPr>
            </a:br>
            <a:r>
              <a:rPr lang="en-US">
                <a:solidFill>
                  <a:schemeClr val="accent2"/>
                </a:solidFill>
              </a:rPr>
              <a:t>is </a:t>
            </a:r>
            <a:r>
              <a:rPr lang="en-US">
                <a:solidFill>
                  <a:srgbClr val="CC00CC"/>
                </a:solidFill>
              </a:rPr>
              <a:t>larger</a:t>
            </a:r>
            <a:r>
              <a:rPr lang="en-US">
                <a:solidFill>
                  <a:schemeClr val="accent2"/>
                </a:solidFill>
              </a:rPr>
              <a:t> than item P!</a:t>
            </a:r>
          </a:p>
        </p:txBody>
      </p:sp>
      <p:sp>
        <p:nvSpPr>
          <p:cNvPr id="617709" name="Text Box 237"/>
          <p:cNvSpPr txBox="1">
            <a:spLocks noChangeArrowheads="1"/>
          </p:cNvSpPr>
          <p:nvPr/>
        </p:nvSpPr>
        <p:spPr bwMode="auto">
          <a:xfrm>
            <a:off x="3006725" y="1766888"/>
            <a:ext cx="4206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And item P is exactly</a:t>
            </a:r>
            <a:br>
              <a:rPr lang="en-US">
                <a:solidFill>
                  <a:schemeClr val="accent2"/>
                </a:solidFill>
              </a:rPr>
            </a:br>
            <a:r>
              <a:rPr lang="en-US">
                <a:solidFill>
                  <a:schemeClr val="accent2"/>
                </a:solidFill>
              </a:rPr>
              <a:t>in the </a:t>
            </a:r>
            <a:r>
              <a:rPr lang="en-US">
                <a:solidFill>
                  <a:srgbClr val="CC00CC"/>
                </a:solidFill>
              </a:rPr>
              <a:t>right spot</a:t>
            </a:r>
            <a:r>
              <a:rPr lang="en-US">
                <a:solidFill>
                  <a:schemeClr val="accent2"/>
                </a:solidFill>
              </a:rPr>
              <a:t> in between!</a:t>
            </a:r>
          </a:p>
        </p:txBody>
      </p:sp>
      <p:sp>
        <p:nvSpPr>
          <p:cNvPr id="617711" name="Line 239"/>
          <p:cNvSpPr>
            <a:spLocks noChangeShapeType="1"/>
          </p:cNvSpPr>
          <p:nvPr/>
        </p:nvSpPr>
        <p:spPr bwMode="auto">
          <a:xfrm>
            <a:off x="-192088" y="2540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12" name="Line 240"/>
          <p:cNvSpPr>
            <a:spLocks noChangeShapeType="1"/>
          </p:cNvSpPr>
          <p:nvPr/>
        </p:nvSpPr>
        <p:spPr bwMode="auto">
          <a:xfrm>
            <a:off x="-152400" y="6032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13" name="Rectangle 241"/>
          <p:cNvSpPr>
            <a:spLocks noChangeArrowheads="1"/>
          </p:cNvSpPr>
          <p:nvPr/>
        </p:nvSpPr>
        <p:spPr bwMode="auto">
          <a:xfrm>
            <a:off x="304800" y="1371600"/>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sp>
        <p:nvSpPr>
          <p:cNvPr id="617714" name="Line 242"/>
          <p:cNvSpPr>
            <a:spLocks noChangeShapeType="1"/>
          </p:cNvSpPr>
          <p:nvPr/>
        </p:nvSpPr>
        <p:spPr bwMode="auto">
          <a:xfrm>
            <a:off x="-180975" y="1155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10" name="Line 238"/>
          <p:cNvSpPr>
            <a:spLocks noChangeShapeType="1"/>
          </p:cNvSpPr>
          <p:nvPr/>
        </p:nvSpPr>
        <p:spPr bwMode="auto">
          <a:xfrm>
            <a:off x="5105400" y="2667000"/>
            <a:ext cx="0" cy="2286000"/>
          </a:xfrm>
          <a:prstGeom prst="line">
            <a:avLst/>
          </a:prstGeom>
          <a:noFill/>
          <a:ln w="50800">
            <a:solidFill>
              <a:srgbClr val="CC00CC"/>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76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77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77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7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7716"/>
                                        </p:tgtEl>
                                        <p:attrNameLst>
                                          <p:attrName>style.visibility</p:attrName>
                                        </p:attrNameLst>
                                      </p:cBhvr>
                                      <p:to>
                                        <p:strVal val="visible"/>
                                      </p:to>
                                    </p:set>
                                    <p:animEffect transition="in" filter="fade">
                                      <p:cBhvr>
                                        <p:cTn id="23" dur="500"/>
                                        <p:tgtEl>
                                          <p:spTgt spid="6177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617692"/>
                                        </p:tgtEl>
                                        <p:attrNameLst>
                                          <p:attrName>style.visibility</p:attrName>
                                        </p:attrNameLst>
                                      </p:cBhvr>
                                      <p:to>
                                        <p:strVal val="visible"/>
                                      </p:to>
                                    </p:set>
                                    <p:animEffect transition="in" filter="fade">
                                      <p:cBhvr>
                                        <p:cTn id="28" dur="500"/>
                                        <p:tgtEl>
                                          <p:spTgt spid="617692"/>
                                        </p:tgtEl>
                                      </p:cBhvr>
                                    </p:animEffect>
                                  </p:childTnLst>
                                </p:cTn>
                              </p:par>
                            </p:childTnLst>
                          </p:cTn>
                        </p:par>
                        <p:par>
                          <p:cTn id="29" fill="hold" nodeType="afterGroup">
                            <p:stCondLst>
                              <p:cond delay="500"/>
                            </p:stCondLst>
                            <p:childTnLst>
                              <p:par>
                                <p:cTn id="30" presetID="10" presetClass="entr" presetSubtype="0" fill="hold" nodeType="afterEffect">
                                  <p:stCondLst>
                                    <p:cond delay="0"/>
                                  </p:stCondLst>
                                  <p:childTnLst>
                                    <p:set>
                                      <p:cBhvr>
                                        <p:cTn id="31" dur="1" fill="hold">
                                          <p:stCondLst>
                                            <p:cond delay="0"/>
                                          </p:stCondLst>
                                        </p:cTn>
                                        <p:tgtEl>
                                          <p:spTgt spid="617690"/>
                                        </p:tgtEl>
                                        <p:attrNameLst>
                                          <p:attrName>style.visibility</p:attrName>
                                        </p:attrNameLst>
                                      </p:cBhvr>
                                      <p:to>
                                        <p:strVal val="visible"/>
                                      </p:to>
                                    </p:set>
                                    <p:animEffect transition="in" filter="fade">
                                      <p:cBhvr>
                                        <p:cTn id="32" dur="500"/>
                                        <p:tgtEl>
                                          <p:spTgt spid="617690"/>
                                        </p:tgtEl>
                                      </p:cBhvr>
                                    </p:animEffect>
                                  </p:childTnLst>
                                </p:cTn>
                              </p:par>
                            </p:childTnLst>
                          </p:cTn>
                        </p:par>
                        <p:par>
                          <p:cTn id="33" fill="hold" nodeType="afterGroup">
                            <p:stCondLst>
                              <p:cond delay="1000"/>
                            </p:stCondLst>
                            <p:childTnLst>
                              <p:par>
                                <p:cTn id="34" presetID="10" presetClass="entr" presetSubtype="0" fill="hold" nodeType="afterEffect">
                                  <p:stCondLst>
                                    <p:cond delay="0"/>
                                  </p:stCondLst>
                                  <p:childTnLst>
                                    <p:set>
                                      <p:cBhvr>
                                        <p:cTn id="35" dur="1" fill="hold">
                                          <p:stCondLst>
                                            <p:cond delay="0"/>
                                          </p:stCondLst>
                                        </p:cTn>
                                        <p:tgtEl>
                                          <p:spTgt spid="617694"/>
                                        </p:tgtEl>
                                        <p:attrNameLst>
                                          <p:attrName>style.visibility</p:attrName>
                                        </p:attrNameLst>
                                      </p:cBhvr>
                                      <p:to>
                                        <p:strVal val="visible"/>
                                      </p:to>
                                    </p:set>
                                    <p:animEffect transition="in" filter="fade">
                                      <p:cBhvr>
                                        <p:cTn id="36" dur="500"/>
                                        <p:tgtEl>
                                          <p:spTgt spid="617694"/>
                                        </p:tgtEl>
                                      </p:cBhvr>
                                    </p:animEffect>
                                  </p:childTnLst>
                                </p:cTn>
                              </p:par>
                            </p:childTnLst>
                          </p:cTn>
                        </p:par>
                        <p:par>
                          <p:cTn id="37" fill="hold" nodeType="afterGroup">
                            <p:stCondLst>
                              <p:cond delay="1500"/>
                            </p:stCondLst>
                            <p:childTnLst>
                              <p:par>
                                <p:cTn id="38" presetID="10" presetClass="entr" presetSubtype="0" fill="hold" nodeType="afterEffect">
                                  <p:stCondLst>
                                    <p:cond delay="0"/>
                                  </p:stCondLst>
                                  <p:childTnLst>
                                    <p:set>
                                      <p:cBhvr>
                                        <p:cTn id="39" dur="1" fill="hold">
                                          <p:stCondLst>
                                            <p:cond delay="0"/>
                                          </p:stCondLst>
                                        </p:cTn>
                                        <p:tgtEl>
                                          <p:spTgt spid="617693"/>
                                        </p:tgtEl>
                                        <p:attrNameLst>
                                          <p:attrName>style.visibility</p:attrName>
                                        </p:attrNameLst>
                                      </p:cBhvr>
                                      <p:to>
                                        <p:strVal val="visible"/>
                                      </p:to>
                                    </p:set>
                                    <p:animEffect transition="in" filter="fade">
                                      <p:cBhvr>
                                        <p:cTn id="40" dur="500"/>
                                        <p:tgtEl>
                                          <p:spTgt spid="617693"/>
                                        </p:tgtEl>
                                      </p:cBhvr>
                                    </p:animEffect>
                                  </p:childTnLst>
                                </p:cTn>
                              </p:par>
                            </p:childTnLst>
                          </p:cTn>
                        </p:par>
                        <p:par>
                          <p:cTn id="41" fill="hold" nodeType="afterGroup">
                            <p:stCondLst>
                              <p:cond delay="2000"/>
                            </p:stCondLst>
                            <p:childTnLst>
                              <p:par>
                                <p:cTn id="42" presetID="10" presetClass="entr" presetSubtype="0" fill="hold" nodeType="afterEffect">
                                  <p:stCondLst>
                                    <p:cond delay="0"/>
                                  </p:stCondLst>
                                  <p:childTnLst>
                                    <p:set>
                                      <p:cBhvr>
                                        <p:cTn id="43" dur="1" fill="hold">
                                          <p:stCondLst>
                                            <p:cond delay="0"/>
                                          </p:stCondLst>
                                        </p:cTn>
                                        <p:tgtEl>
                                          <p:spTgt spid="617689"/>
                                        </p:tgtEl>
                                        <p:attrNameLst>
                                          <p:attrName>style.visibility</p:attrName>
                                        </p:attrNameLst>
                                      </p:cBhvr>
                                      <p:to>
                                        <p:strVal val="visible"/>
                                      </p:to>
                                    </p:set>
                                    <p:animEffect transition="in" filter="fade">
                                      <p:cBhvr>
                                        <p:cTn id="44" dur="500"/>
                                        <p:tgtEl>
                                          <p:spTgt spid="617689"/>
                                        </p:tgtEl>
                                      </p:cBhvr>
                                    </p:animEffect>
                                  </p:childTnLst>
                                </p:cTn>
                              </p:par>
                            </p:childTnLst>
                          </p:cTn>
                        </p:par>
                        <p:par>
                          <p:cTn id="45" fill="hold" nodeType="afterGroup">
                            <p:stCondLst>
                              <p:cond delay="2500"/>
                            </p:stCondLst>
                            <p:childTnLst>
                              <p:par>
                                <p:cTn id="46" presetID="10" presetClass="entr" presetSubtype="0" fill="hold" nodeType="afterEffect">
                                  <p:stCondLst>
                                    <p:cond delay="0"/>
                                  </p:stCondLst>
                                  <p:childTnLst>
                                    <p:set>
                                      <p:cBhvr>
                                        <p:cTn id="47" dur="1" fill="hold">
                                          <p:stCondLst>
                                            <p:cond delay="0"/>
                                          </p:stCondLst>
                                        </p:cTn>
                                        <p:tgtEl>
                                          <p:spTgt spid="617691"/>
                                        </p:tgtEl>
                                        <p:attrNameLst>
                                          <p:attrName>style.visibility</p:attrName>
                                        </p:attrNameLst>
                                      </p:cBhvr>
                                      <p:to>
                                        <p:strVal val="visible"/>
                                      </p:to>
                                    </p:set>
                                    <p:animEffect transition="in" filter="fade">
                                      <p:cBhvr>
                                        <p:cTn id="48" dur="500"/>
                                        <p:tgtEl>
                                          <p:spTgt spid="617691"/>
                                        </p:tgtEl>
                                      </p:cBhvr>
                                    </p:animEffect>
                                  </p:childTnLst>
                                </p:cTn>
                              </p:par>
                            </p:childTnLst>
                          </p:cTn>
                        </p:par>
                        <p:par>
                          <p:cTn id="49" fill="hold" nodeType="afterGroup">
                            <p:stCondLst>
                              <p:cond delay="3000"/>
                            </p:stCondLst>
                            <p:childTnLst>
                              <p:par>
                                <p:cTn id="50" presetID="10" presetClass="entr" presetSubtype="0" fill="hold" nodeType="afterEffect">
                                  <p:stCondLst>
                                    <p:cond delay="0"/>
                                  </p:stCondLst>
                                  <p:childTnLst>
                                    <p:set>
                                      <p:cBhvr>
                                        <p:cTn id="51" dur="1" fill="hold">
                                          <p:stCondLst>
                                            <p:cond delay="0"/>
                                          </p:stCondLst>
                                        </p:cTn>
                                        <p:tgtEl>
                                          <p:spTgt spid="617696"/>
                                        </p:tgtEl>
                                        <p:attrNameLst>
                                          <p:attrName>style.visibility</p:attrName>
                                        </p:attrNameLst>
                                      </p:cBhvr>
                                      <p:to>
                                        <p:strVal val="visible"/>
                                      </p:to>
                                    </p:set>
                                    <p:animEffect transition="in" filter="fade">
                                      <p:cBhvr>
                                        <p:cTn id="52" dur="500"/>
                                        <p:tgtEl>
                                          <p:spTgt spid="61769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61767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xit" presetSubtype="1" fill="hold" nodeType="clickEffect">
                                  <p:stCondLst>
                                    <p:cond delay="0"/>
                                  </p:stCondLst>
                                  <p:childTnLst>
                                    <p:anim calcmode="lin" valueType="num">
                                      <p:cBhvr additive="base">
                                        <p:cTn id="60" dur="500"/>
                                        <p:tgtEl>
                                          <p:spTgt spid="617679"/>
                                        </p:tgtEl>
                                        <p:attrNameLst>
                                          <p:attrName>ppt_x</p:attrName>
                                        </p:attrNameLst>
                                      </p:cBhvr>
                                      <p:tavLst>
                                        <p:tav tm="0">
                                          <p:val>
                                            <p:strVal val="ppt_x"/>
                                          </p:val>
                                        </p:tav>
                                        <p:tav tm="100000">
                                          <p:val>
                                            <p:strVal val="ppt_x"/>
                                          </p:val>
                                        </p:tav>
                                      </p:tavLst>
                                    </p:anim>
                                    <p:anim calcmode="lin" valueType="num">
                                      <p:cBhvr additive="base">
                                        <p:cTn id="61" dur="500"/>
                                        <p:tgtEl>
                                          <p:spTgt spid="617679"/>
                                        </p:tgtEl>
                                        <p:attrNameLst>
                                          <p:attrName>ppt_y</p:attrName>
                                        </p:attrNameLst>
                                      </p:cBhvr>
                                      <p:tavLst>
                                        <p:tav tm="0">
                                          <p:val>
                                            <p:strVal val="ppt_y"/>
                                          </p:val>
                                        </p:tav>
                                        <p:tav tm="100000">
                                          <p:val>
                                            <p:strVal val="0-ppt_h/2"/>
                                          </p:val>
                                        </p:tav>
                                      </p:tavLst>
                                    </p:anim>
                                    <p:set>
                                      <p:cBhvr>
                                        <p:cTn id="62" dur="1" fill="hold">
                                          <p:stCondLst>
                                            <p:cond delay="499"/>
                                          </p:stCondLst>
                                        </p:cTn>
                                        <p:tgtEl>
                                          <p:spTgt spid="617679"/>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617711"/>
                                        </p:tgtEl>
                                        <p:attrNameLst>
                                          <p:attrName>style.visibility</p:attrName>
                                        </p:attrNameLst>
                                      </p:cBhvr>
                                      <p:to>
                                        <p:strVal val="visible"/>
                                      </p:to>
                                    </p:set>
                                    <p:animEffect transition="in" filter="wipe(up)">
                                      <p:cBhvr>
                                        <p:cTn id="67" dur="500"/>
                                        <p:tgtEl>
                                          <p:spTgt spid="61771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617706"/>
                                        </p:tgtEl>
                                        <p:attrNameLst>
                                          <p:attrName>style.visibility</p:attrName>
                                        </p:attrNameLst>
                                      </p:cBhvr>
                                      <p:to>
                                        <p:strVal val="visible"/>
                                      </p:to>
                                    </p:set>
                                  </p:childTnLst>
                                </p:cTn>
                              </p:par>
                              <p:par>
                                <p:cTn id="72" presetID="26" presetClass="emph" presetSubtype="0" repeatCount="2000" fill="hold" grpId="1" nodeType="withEffect">
                                  <p:stCondLst>
                                    <p:cond delay="0"/>
                                  </p:stCondLst>
                                  <p:childTnLst>
                                    <p:animEffect transition="out" filter="fade">
                                      <p:cBhvr>
                                        <p:cTn id="73" dur="500" tmFilter="0, 0; .2, .5; .8, .5; 1, 0"/>
                                        <p:tgtEl>
                                          <p:spTgt spid="617706"/>
                                        </p:tgtEl>
                                      </p:cBhvr>
                                    </p:animEffect>
                                    <p:animScale>
                                      <p:cBhvr>
                                        <p:cTn id="74" dur="250" autoRev="1" fill="hold"/>
                                        <p:tgtEl>
                                          <p:spTgt spid="617706"/>
                                        </p:tgtEl>
                                      </p:cBhvr>
                                      <p:by x="105000" y="105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0" presetClass="path" presetSubtype="0" accel="50000" decel="50000" fill="hold" nodeType="clickEffect">
                                  <p:stCondLst>
                                    <p:cond delay="0"/>
                                  </p:stCondLst>
                                  <p:childTnLst>
                                    <p:animMotion origin="layout" path="M -1.66667E-6 -8.51064E-7 L 0.45729 0.36008 " pathEditMode="relative" rAng="0" ptsTypes="AA">
                                      <p:cBhvr>
                                        <p:cTn id="78" dur="2000" fill="hold"/>
                                        <p:tgtEl>
                                          <p:spTgt spid="617692"/>
                                        </p:tgtEl>
                                        <p:attrNameLst>
                                          <p:attrName>ppt_x</p:attrName>
                                          <p:attrName>ppt_y</p:attrName>
                                        </p:attrNameLst>
                                      </p:cBhvr>
                                      <p:rCtr x="22865" y="17993"/>
                                    </p:animMotion>
                                  </p:childTnLst>
                                </p:cTn>
                              </p:par>
                              <p:par>
                                <p:cTn id="79" presetID="0" presetClass="path" presetSubtype="0" accel="50000" decel="50000" fill="hold" grpId="2" nodeType="withEffect">
                                  <p:stCondLst>
                                    <p:cond delay="0"/>
                                  </p:stCondLst>
                                  <p:childTnLst>
                                    <p:animMotion origin="layout" path="M 4.16667E-6 1.20259E-7 L 0.46302 0.36193 " pathEditMode="relative" rAng="0" ptsTypes="AA">
                                      <p:cBhvr>
                                        <p:cTn id="80" dur="2000" fill="hold"/>
                                        <p:tgtEl>
                                          <p:spTgt spid="617706"/>
                                        </p:tgtEl>
                                        <p:attrNameLst>
                                          <p:attrName>ppt_x</p:attrName>
                                          <p:attrName>ppt_y</p:attrName>
                                        </p:attrNameLst>
                                      </p:cBhvr>
                                      <p:rCtr x="23142" y="18085"/>
                                    </p:animMotion>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617711"/>
                                        </p:tgtEl>
                                        <p:attrNameLst>
                                          <p:attrName>style.visibility</p:attrName>
                                        </p:attrNameLst>
                                      </p:cBhvr>
                                      <p:to>
                                        <p:strVal val="hidden"/>
                                      </p:to>
                                    </p:set>
                                  </p:childTnLst>
                                </p:cTn>
                              </p:par>
                              <p:par>
                                <p:cTn id="85" presetID="22" presetClass="entr" presetSubtype="1" fill="hold" grpId="0" nodeType="withEffect">
                                  <p:stCondLst>
                                    <p:cond delay="0"/>
                                  </p:stCondLst>
                                  <p:childTnLst>
                                    <p:set>
                                      <p:cBhvr>
                                        <p:cTn id="86" dur="1" fill="hold">
                                          <p:stCondLst>
                                            <p:cond delay="0"/>
                                          </p:stCondLst>
                                        </p:cTn>
                                        <p:tgtEl>
                                          <p:spTgt spid="617712"/>
                                        </p:tgtEl>
                                        <p:attrNameLst>
                                          <p:attrName>style.visibility</p:attrName>
                                        </p:attrNameLst>
                                      </p:cBhvr>
                                      <p:to>
                                        <p:strVal val="visible"/>
                                      </p:to>
                                    </p:set>
                                    <p:animEffect transition="in" filter="wipe(up)">
                                      <p:cBhvr>
                                        <p:cTn id="87" dur="500"/>
                                        <p:tgtEl>
                                          <p:spTgt spid="61771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0" presetClass="path" presetSubtype="0" accel="50000" decel="50000" fill="hold" nodeType="clickEffect">
                                  <p:stCondLst>
                                    <p:cond delay="0"/>
                                  </p:stCondLst>
                                  <p:childTnLst>
                                    <p:animMotion origin="layout" path="M 5E-6 -1.64662E-6 L -0.12813 0.35477 " pathEditMode="relative" rAng="0" ptsTypes="AA">
                                      <p:cBhvr>
                                        <p:cTn id="91" dur="2000" fill="hold"/>
                                        <p:tgtEl>
                                          <p:spTgt spid="617694"/>
                                        </p:tgtEl>
                                        <p:attrNameLst>
                                          <p:attrName>ppt_x</p:attrName>
                                          <p:attrName>ppt_y</p:attrName>
                                        </p:attrNameLst>
                                      </p:cBhvr>
                                      <p:rCtr x="-6406" y="17738"/>
                                    </p:animMotion>
                                  </p:childTnLst>
                                </p:cTn>
                              </p:par>
                              <p:par>
                                <p:cTn id="92" presetID="0" presetClass="path" presetSubtype="0" accel="50000" decel="50000" fill="hold" nodeType="withEffect">
                                  <p:stCondLst>
                                    <p:cond delay="0"/>
                                  </p:stCondLst>
                                  <p:childTnLst>
                                    <p:animMotion origin="layout" path="M -1.11111E-6 -1.05458E-6 L -0.34236 0.34621 " pathEditMode="relative" rAng="0" ptsTypes="AA">
                                      <p:cBhvr>
                                        <p:cTn id="93" dur="2000" fill="hold"/>
                                        <p:tgtEl>
                                          <p:spTgt spid="617696"/>
                                        </p:tgtEl>
                                        <p:attrNameLst>
                                          <p:attrName>ppt_x</p:attrName>
                                          <p:attrName>ppt_y</p:attrName>
                                        </p:attrNameLst>
                                      </p:cBhvr>
                                      <p:rCtr x="-17118" y="17299"/>
                                    </p:animMotion>
                                  </p:childTnLst>
                                </p:cTn>
                              </p:par>
                              <p:par>
                                <p:cTn id="94" presetID="0" presetClass="path" presetSubtype="0" accel="50000" decel="50000" fill="hold" nodeType="withEffect">
                                  <p:stCondLst>
                                    <p:cond delay="0"/>
                                  </p:stCondLst>
                                  <p:childTnLst>
                                    <p:animMotion origin="layout" path="M 3.33333E-6 3.12673E-6 L -0.12292 0.35199 " pathEditMode="relative" rAng="0" ptsTypes="AA">
                                      <p:cBhvr>
                                        <p:cTn id="95" dur="2000" fill="hold"/>
                                        <p:tgtEl>
                                          <p:spTgt spid="617693"/>
                                        </p:tgtEl>
                                        <p:attrNameLst>
                                          <p:attrName>ppt_x</p:attrName>
                                          <p:attrName>ppt_y</p:attrName>
                                        </p:attrNameLst>
                                      </p:cBhvr>
                                      <p:rCtr x="-6146" y="17599"/>
                                    </p:animMotion>
                                  </p:childTnLst>
                                </p:cTn>
                              </p:par>
                            </p:childTnLst>
                          </p:cTn>
                        </p:par>
                      </p:childTnLst>
                    </p:cTn>
                  </p:par>
                  <p:par>
                    <p:cTn id="96" fill="hold" nodeType="clickPar">
                      <p:stCondLst>
                        <p:cond delay="indefinite"/>
                      </p:stCondLst>
                      <p:childTnLst>
                        <p:par>
                          <p:cTn id="97" fill="hold" nodeType="withGroup">
                            <p:stCondLst>
                              <p:cond delay="0"/>
                            </p:stCondLst>
                            <p:childTnLst>
                              <p:par>
                                <p:cTn id="98" presetID="0" presetClass="path" presetSubtype="0" accel="50000" decel="50000" fill="hold" nodeType="clickEffect">
                                  <p:stCondLst>
                                    <p:cond delay="0"/>
                                  </p:stCondLst>
                                  <p:childTnLst>
                                    <p:animMotion origin="layout" path="M 1.66667E-6 -2.6272E-6 L 0.46701 0.36009 " pathEditMode="relative" rAng="0" ptsTypes="AA">
                                      <p:cBhvr>
                                        <p:cTn id="99" dur="2000" fill="hold"/>
                                        <p:tgtEl>
                                          <p:spTgt spid="617690"/>
                                        </p:tgtEl>
                                        <p:attrNameLst>
                                          <p:attrName>ppt_x</p:attrName>
                                          <p:attrName>ppt_y</p:attrName>
                                        </p:attrNameLst>
                                      </p:cBhvr>
                                      <p:rCtr x="23351" y="17993"/>
                                    </p:animMotion>
                                  </p:childTnLst>
                                </p:cTn>
                              </p:par>
                              <p:par>
                                <p:cTn id="100" presetID="0" presetClass="path" presetSubtype="0" accel="50000" decel="50000" fill="hold" nodeType="withEffect">
                                  <p:stCondLst>
                                    <p:cond delay="0"/>
                                  </p:stCondLst>
                                  <p:childTnLst>
                                    <p:animMotion origin="layout" path="M 0 -9.25069E-8 L 0.2474 0.3543 " pathEditMode="relative" rAng="0" ptsTypes="AA">
                                      <p:cBhvr>
                                        <p:cTn id="101" dur="2000" fill="hold"/>
                                        <p:tgtEl>
                                          <p:spTgt spid="617689"/>
                                        </p:tgtEl>
                                        <p:attrNameLst>
                                          <p:attrName>ppt_x</p:attrName>
                                          <p:attrName>ppt_y</p:attrName>
                                        </p:attrNameLst>
                                      </p:cBhvr>
                                      <p:rCtr x="12361" y="17715"/>
                                    </p:animMotion>
                                  </p:childTnLst>
                                </p:cTn>
                              </p:par>
                              <p:par>
                                <p:cTn id="102" presetID="0" presetClass="path" presetSubtype="0" accel="50000" decel="50000" fill="hold" nodeType="withEffect">
                                  <p:stCondLst>
                                    <p:cond delay="0"/>
                                  </p:stCondLst>
                                  <p:childTnLst>
                                    <p:animMotion origin="layout" path="M -3.33333E-6 2.49769E-6 L 0.24792 0.35476 " pathEditMode="relative" rAng="0" ptsTypes="AA">
                                      <p:cBhvr>
                                        <p:cTn id="103" dur="2000" fill="hold"/>
                                        <p:tgtEl>
                                          <p:spTgt spid="617691"/>
                                        </p:tgtEl>
                                        <p:attrNameLst>
                                          <p:attrName>ppt_x</p:attrName>
                                          <p:attrName>ppt_y</p:attrName>
                                        </p:attrNameLst>
                                      </p:cBhvr>
                                      <p:rCtr x="12396" y="17738"/>
                                    </p:animMotion>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617707"/>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617708"/>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617709"/>
                                        </p:tgtEl>
                                        <p:attrNameLst>
                                          <p:attrName>style.visibility</p:attrName>
                                        </p:attrNameLst>
                                      </p:cBhvr>
                                      <p:to>
                                        <p:strVal val="visible"/>
                                      </p:to>
                                    </p:set>
                                  </p:childTnLst>
                                </p:cTn>
                              </p:par>
                              <p:par>
                                <p:cTn id="116" presetID="22" presetClass="entr" presetSubtype="1" fill="hold" grpId="0" nodeType="withEffect">
                                  <p:stCondLst>
                                    <p:cond delay="0"/>
                                  </p:stCondLst>
                                  <p:childTnLst>
                                    <p:set>
                                      <p:cBhvr>
                                        <p:cTn id="117" dur="1" fill="hold">
                                          <p:stCondLst>
                                            <p:cond delay="0"/>
                                          </p:stCondLst>
                                        </p:cTn>
                                        <p:tgtEl>
                                          <p:spTgt spid="617710"/>
                                        </p:tgtEl>
                                        <p:attrNameLst>
                                          <p:attrName>style.visibility</p:attrName>
                                        </p:attrNameLst>
                                      </p:cBhvr>
                                      <p:to>
                                        <p:strVal val="visible"/>
                                      </p:to>
                                    </p:set>
                                    <p:animEffect transition="in" filter="wipe(up)">
                                      <p:cBhvr>
                                        <p:cTn id="118" dur="500"/>
                                        <p:tgtEl>
                                          <p:spTgt spid="617710"/>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0" presetClass="exit" presetSubtype="0" fill="hold" grpId="1" nodeType="clickEffect">
                                  <p:stCondLst>
                                    <p:cond delay="0"/>
                                  </p:stCondLst>
                                  <p:childTnLst>
                                    <p:animEffect transition="out" filter="fade">
                                      <p:cBhvr>
                                        <p:cTn id="122" dur="2000"/>
                                        <p:tgtEl>
                                          <p:spTgt spid="617707"/>
                                        </p:tgtEl>
                                      </p:cBhvr>
                                    </p:animEffect>
                                    <p:set>
                                      <p:cBhvr>
                                        <p:cTn id="123" dur="1" fill="hold">
                                          <p:stCondLst>
                                            <p:cond delay="1999"/>
                                          </p:stCondLst>
                                        </p:cTn>
                                        <p:tgtEl>
                                          <p:spTgt spid="617707"/>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2000"/>
                                        <p:tgtEl>
                                          <p:spTgt spid="617709"/>
                                        </p:tgtEl>
                                      </p:cBhvr>
                                    </p:animEffect>
                                    <p:set>
                                      <p:cBhvr>
                                        <p:cTn id="126" dur="1" fill="hold">
                                          <p:stCondLst>
                                            <p:cond delay="1999"/>
                                          </p:stCondLst>
                                        </p:cTn>
                                        <p:tgtEl>
                                          <p:spTgt spid="617709"/>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2000"/>
                                        <p:tgtEl>
                                          <p:spTgt spid="617710"/>
                                        </p:tgtEl>
                                      </p:cBhvr>
                                    </p:animEffect>
                                    <p:set>
                                      <p:cBhvr>
                                        <p:cTn id="129" dur="1" fill="hold">
                                          <p:stCondLst>
                                            <p:cond delay="1999"/>
                                          </p:stCondLst>
                                        </p:cTn>
                                        <p:tgtEl>
                                          <p:spTgt spid="617710"/>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2000"/>
                                        <p:tgtEl>
                                          <p:spTgt spid="617708"/>
                                        </p:tgtEl>
                                      </p:cBhvr>
                                    </p:animEffect>
                                    <p:set>
                                      <p:cBhvr>
                                        <p:cTn id="132" dur="1" fill="hold">
                                          <p:stCondLst>
                                            <p:cond delay="1999"/>
                                          </p:stCondLst>
                                        </p:cTn>
                                        <p:tgtEl>
                                          <p:spTgt spid="617708"/>
                                        </p:tgtEl>
                                        <p:attrNameLst>
                                          <p:attrName>style.visibility</p:attrName>
                                        </p:attrNameLst>
                                      </p:cBhvr>
                                      <p:to>
                                        <p:strVal val="hidden"/>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0" presetClass="path" presetSubtype="0" accel="50000" decel="50000" fill="hold" nodeType="clickEffect">
                                  <p:stCondLst>
                                    <p:cond delay="0"/>
                                  </p:stCondLst>
                                  <p:childTnLst>
                                    <p:animMotion origin="layout" path="M 0.45729 0.36008 L 0.45729 0.02706 " pathEditMode="relative" rAng="0" ptsTypes="AA">
                                      <p:cBhvr>
                                        <p:cTn id="136" dur="2000" fill="hold"/>
                                        <p:tgtEl>
                                          <p:spTgt spid="617692"/>
                                        </p:tgtEl>
                                        <p:attrNameLst>
                                          <p:attrName>ppt_x</p:attrName>
                                          <p:attrName>ppt_y</p:attrName>
                                        </p:attrNameLst>
                                      </p:cBhvr>
                                      <p:rCtr x="0" y="-16651"/>
                                    </p:animMotion>
                                  </p:childTnLst>
                                </p:cTn>
                              </p:par>
                              <p:par>
                                <p:cTn id="137" presetID="0" presetClass="path" presetSubtype="0" accel="50000" decel="50000" fill="hold" nodeType="withEffect">
                                  <p:stCondLst>
                                    <p:cond delay="0"/>
                                  </p:stCondLst>
                                  <p:childTnLst>
                                    <p:animMotion origin="layout" path="M 0.46701 0.36008 L 0.46701 0.02705 " pathEditMode="relative" rAng="0" ptsTypes="AA">
                                      <p:cBhvr>
                                        <p:cTn id="138" dur="2000" fill="hold"/>
                                        <p:tgtEl>
                                          <p:spTgt spid="617690"/>
                                        </p:tgtEl>
                                        <p:attrNameLst>
                                          <p:attrName>ppt_x</p:attrName>
                                          <p:attrName>ppt_y</p:attrName>
                                        </p:attrNameLst>
                                      </p:cBhvr>
                                      <p:rCtr x="0" y="-16651"/>
                                    </p:animMotion>
                                  </p:childTnLst>
                                </p:cTn>
                              </p:par>
                              <p:par>
                                <p:cTn id="139" presetID="0" presetClass="path" presetSubtype="0" accel="50000" decel="50000" fill="hold" nodeType="withEffect">
                                  <p:stCondLst>
                                    <p:cond delay="0"/>
                                  </p:stCondLst>
                                  <p:childTnLst>
                                    <p:animMotion origin="layout" path="M -0.12761 0.35338 L -0.12761 0.02035 " pathEditMode="relative" rAng="0" ptsTypes="AA">
                                      <p:cBhvr>
                                        <p:cTn id="140" dur="2000" fill="hold"/>
                                        <p:tgtEl>
                                          <p:spTgt spid="617694"/>
                                        </p:tgtEl>
                                        <p:attrNameLst>
                                          <p:attrName>ppt_x</p:attrName>
                                          <p:attrName>ppt_y</p:attrName>
                                        </p:attrNameLst>
                                      </p:cBhvr>
                                      <p:rCtr x="0" y="-16651"/>
                                    </p:animMotion>
                                  </p:childTnLst>
                                </p:cTn>
                              </p:par>
                              <p:par>
                                <p:cTn id="141" presetID="0" presetClass="path" presetSubtype="0" accel="50000" decel="50000" fill="hold" nodeType="withEffect">
                                  <p:stCondLst>
                                    <p:cond delay="0"/>
                                  </p:stCondLst>
                                  <p:childTnLst>
                                    <p:animMotion origin="layout" path="M -0.1158 0.35708 L -0.1158 0.02405 " pathEditMode="relative" rAng="0" ptsTypes="AA">
                                      <p:cBhvr>
                                        <p:cTn id="142" dur="2000" fill="hold"/>
                                        <p:tgtEl>
                                          <p:spTgt spid="617693"/>
                                        </p:tgtEl>
                                        <p:attrNameLst>
                                          <p:attrName>ppt_x</p:attrName>
                                          <p:attrName>ppt_y</p:attrName>
                                        </p:attrNameLst>
                                      </p:cBhvr>
                                      <p:rCtr x="0" y="-16651"/>
                                    </p:animMotion>
                                  </p:childTnLst>
                                </p:cTn>
                              </p:par>
                              <p:par>
                                <p:cTn id="143" presetID="0" presetClass="path" presetSubtype="0" accel="50000" decel="50000" fill="hold" nodeType="withEffect">
                                  <p:stCondLst>
                                    <p:cond delay="0"/>
                                  </p:stCondLst>
                                  <p:childTnLst>
                                    <p:animMotion origin="layout" path="M 0.24739 0.3543 L 0.24739 0.02127 " pathEditMode="relative" rAng="0" ptsTypes="AA">
                                      <p:cBhvr>
                                        <p:cTn id="144" dur="2000" fill="hold"/>
                                        <p:tgtEl>
                                          <p:spTgt spid="617689"/>
                                        </p:tgtEl>
                                        <p:attrNameLst>
                                          <p:attrName>ppt_x</p:attrName>
                                          <p:attrName>ppt_y</p:attrName>
                                        </p:attrNameLst>
                                      </p:cBhvr>
                                      <p:rCtr x="0" y="-16651"/>
                                    </p:animMotion>
                                  </p:childTnLst>
                                </p:cTn>
                              </p:par>
                              <p:par>
                                <p:cTn id="145" presetID="0" presetClass="path" presetSubtype="0" accel="50000" decel="50000" fill="hold" nodeType="withEffect">
                                  <p:stCondLst>
                                    <p:cond delay="0"/>
                                  </p:stCondLst>
                                  <p:childTnLst>
                                    <p:animMotion origin="layout" path="M 0.24792 0.35476 L 0.24792 0.02174 " pathEditMode="relative" rAng="0" ptsTypes="AA">
                                      <p:cBhvr>
                                        <p:cTn id="146" dur="2000" fill="hold"/>
                                        <p:tgtEl>
                                          <p:spTgt spid="617691"/>
                                        </p:tgtEl>
                                        <p:attrNameLst>
                                          <p:attrName>ppt_x</p:attrName>
                                          <p:attrName>ppt_y</p:attrName>
                                        </p:attrNameLst>
                                      </p:cBhvr>
                                      <p:rCtr x="0" y="-16651"/>
                                    </p:animMotion>
                                  </p:childTnLst>
                                </p:cTn>
                              </p:par>
                              <p:par>
                                <p:cTn id="147" presetID="0" presetClass="path" presetSubtype="0" accel="50000" decel="50000" fill="hold" nodeType="withEffect">
                                  <p:stCondLst>
                                    <p:cond delay="0"/>
                                  </p:stCondLst>
                                  <p:childTnLst>
                                    <p:animMotion origin="layout" path="M -0.34236 0.35106 L -0.34236 0.01804 " pathEditMode="relative" rAng="0" ptsTypes="AA">
                                      <p:cBhvr>
                                        <p:cTn id="148" dur="2000" fill="hold"/>
                                        <p:tgtEl>
                                          <p:spTgt spid="617696"/>
                                        </p:tgtEl>
                                        <p:attrNameLst>
                                          <p:attrName>ppt_x</p:attrName>
                                          <p:attrName>ppt_y</p:attrName>
                                        </p:attrNameLst>
                                      </p:cBhvr>
                                      <p:rCtr x="0" y="-16651"/>
                                    </p:animMotion>
                                  </p:childTnLst>
                                </p:cTn>
                              </p:par>
                              <p:par>
                                <p:cTn id="149" presetID="0" presetClass="path" presetSubtype="0" accel="50000" decel="50000" fill="hold" grpId="3" nodeType="withEffect">
                                  <p:stCondLst>
                                    <p:cond delay="0"/>
                                  </p:stCondLst>
                                  <p:childTnLst>
                                    <p:animMotion origin="layout" path="M 0.45468 0.37303 L 0.45468 0.02891 " pathEditMode="relative" rAng="0" ptsTypes="AA">
                                      <p:cBhvr>
                                        <p:cTn id="150" dur="2000" fill="hold"/>
                                        <p:tgtEl>
                                          <p:spTgt spid="617706"/>
                                        </p:tgtEl>
                                        <p:attrNameLst>
                                          <p:attrName>ppt_x</p:attrName>
                                          <p:attrName>ppt_y</p:attrName>
                                        </p:attrNameLst>
                                      </p:cBhvr>
                                      <p:rCtr x="0" y="-17206"/>
                                    </p:animMotion>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617712"/>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1" fill="hold" grpId="0" nodeType="clickEffect">
                                  <p:stCondLst>
                                    <p:cond delay="0"/>
                                  </p:stCondLst>
                                  <p:childTnLst>
                                    <p:set>
                                      <p:cBhvr>
                                        <p:cTn id="158" dur="1" fill="hold">
                                          <p:stCondLst>
                                            <p:cond delay="0"/>
                                          </p:stCondLst>
                                        </p:cTn>
                                        <p:tgtEl>
                                          <p:spTgt spid="617714"/>
                                        </p:tgtEl>
                                        <p:attrNameLst>
                                          <p:attrName>style.visibility</p:attrName>
                                        </p:attrNameLst>
                                      </p:cBhvr>
                                      <p:to>
                                        <p:strVal val="visible"/>
                                      </p:to>
                                    </p:set>
                                    <p:animEffect transition="in" filter="wipe(up)">
                                      <p:cBhvr>
                                        <p:cTn id="159" dur="500"/>
                                        <p:tgtEl>
                                          <p:spTgt spid="617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716" grpId="0" animBg="1"/>
      <p:bldP spid="617697" grpId="0" autoUpdateAnimBg="0"/>
      <p:bldP spid="617704" grpId="0"/>
      <p:bldP spid="617705" grpId="0"/>
      <p:bldP spid="617706" grpId="0" animBg="1"/>
      <p:bldP spid="617706" grpId="1" animBg="1"/>
      <p:bldP spid="617706" grpId="2" animBg="1"/>
      <p:bldP spid="617706" grpId="3" animBg="1"/>
      <p:bldP spid="617707" grpId="0"/>
      <p:bldP spid="617707" grpId="1"/>
      <p:bldP spid="617708" grpId="0"/>
      <p:bldP spid="617708" grpId="1"/>
      <p:bldP spid="617709" grpId="0"/>
      <p:bldP spid="617709" grpId="1"/>
      <p:bldP spid="617711" grpId="0" animBg="1"/>
      <p:bldP spid="617711" grpId="1" animBg="1"/>
      <p:bldP spid="617712" grpId="0" animBg="1"/>
      <p:bldP spid="617712" grpId="1" animBg="1"/>
      <p:bldP spid="617713" grpId="0"/>
      <p:bldP spid="617714" grpId="0" animBg="1"/>
      <p:bldP spid="617710" grpId="0" animBg="1"/>
      <p:bldP spid="617710"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C29F357-A014-491D-BDF3-AB3F86057CDC}" type="slidenum">
              <a:rPr lang="en-US"/>
              <a:pPr/>
              <a:t>50</a:t>
            </a:fld>
            <a:endParaRPr lang="en-US"/>
          </a:p>
        </p:txBody>
      </p:sp>
      <p:sp>
        <p:nvSpPr>
          <p:cNvPr id="635906" name="Rectangle 2"/>
          <p:cNvSpPr>
            <a:spLocks noGrp="1" noChangeArrowheads="1"/>
          </p:cNvSpPr>
          <p:nvPr>
            <p:ph type="title"/>
          </p:nvPr>
        </p:nvSpPr>
        <p:spPr/>
        <p:txBody>
          <a:bodyPr/>
          <a:lstStyle/>
          <a:p>
            <a:r>
              <a:rPr lang="en-US"/>
              <a:t>Appendix</a:t>
            </a:r>
          </a:p>
        </p:txBody>
      </p:sp>
      <p:sp>
        <p:nvSpPr>
          <p:cNvPr id="635907" name="Rectangle 3"/>
          <p:cNvSpPr>
            <a:spLocks noGrp="1" noChangeArrowheads="1"/>
          </p:cNvSpPr>
          <p:nvPr>
            <p:ph type="body" idx="1"/>
          </p:nvPr>
        </p:nvSpPr>
        <p:spPr/>
        <p:txBody>
          <a:bodyPr/>
          <a:lstStyle/>
          <a:p>
            <a:r>
              <a:rPr lang="en-US"/>
              <a:t>Quicksort debug slides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lide Number Placeholder 4"/>
          <p:cNvSpPr>
            <a:spLocks noGrp="1"/>
          </p:cNvSpPr>
          <p:nvPr>
            <p:ph type="sldNum" sz="quarter" idx="12"/>
          </p:nvPr>
        </p:nvSpPr>
        <p:spPr/>
        <p:txBody>
          <a:bodyPr/>
          <a:lstStyle/>
          <a:p>
            <a:fld id="{E518A917-ECD1-4C43-A6F4-2A661F332D20}" type="slidenum">
              <a:rPr lang="en-US"/>
              <a:pPr/>
              <a:t>51</a:t>
            </a:fld>
            <a:endParaRPr lang="en-US"/>
          </a:p>
        </p:txBody>
      </p:sp>
      <p:sp>
        <p:nvSpPr>
          <p:cNvPr id="506882" name="Rectangle 2"/>
          <p:cNvSpPr>
            <a:spLocks noGrp="1" noChangeArrowheads="1"/>
          </p:cNvSpPr>
          <p:nvPr>
            <p:ph type="title"/>
          </p:nvPr>
        </p:nvSpPr>
        <p:spPr/>
        <p:txBody>
          <a:bodyPr/>
          <a:lstStyle/>
          <a:p>
            <a:r>
              <a:rPr lang="en-US"/>
              <a:t>QuickSort in Action</a:t>
            </a:r>
          </a:p>
        </p:txBody>
      </p:sp>
      <p:grpSp>
        <p:nvGrpSpPr>
          <p:cNvPr id="506916" name="Group 36"/>
          <p:cNvGrpSpPr>
            <a:grpSpLocks/>
          </p:cNvGrpSpPr>
          <p:nvPr/>
        </p:nvGrpSpPr>
        <p:grpSpPr bwMode="auto">
          <a:xfrm>
            <a:off x="60325" y="3352800"/>
            <a:ext cx="6565900" cy="3449638"/>
            <a:chOff x="38" y="2112"/>
            <a:chExt cx="4136" cy="2173"/>
          </a:xfrm>
        </p:grpSpPr>
        <p:sp>
          <p:nvSpPr>
            <p:cNvPr id="506883" name="Text Box 3"/>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a:t>
              </a:r>
              <a:r>
                <a:rPr lang="en-US" sz="1700" b="1">
                  <a:latin typeface="Courier New" pitchFamily="49" charset="0"/>
                  <a:cs typeface="Courier New" pitchFamily="49" charset="0"/>
                </a:rPr>
                <a: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06910" name="Rectangle 30"/>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11" name="Text Box 31"/>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06912" name="Rectangle 32"/>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13" name="Text Box 33"/>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06914" name="Rectangle 34"/>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15" name="Text Box 35"/>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06917" name="Line 37"/>
          <p:cNvSpPr>
            <a:spLocks noChangeShapeType="1"/>
          </p:cNvSpPr>
          <p:nvPr/>
        </p:nvSpPr>
        <p:spPr bwMode="auto">
          <a:xfrm>
            <a:off x="-152400" y="40179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924" name="Group 44"/>
          <p:cNvGrpSpPr>
            <a:grpSpLocks/>
          </p:cNvGrpSpPr>
          <p:nvPr/>
        </p:nvGrpSpPr>
        <p:grpSpPr bwMode="auto">
          <a:xfrm>
            <a:off x="5181600" y="1066800"/>
            <a:ext cx="3783013" cy="1041400"/>
            <a:chOff x="3264" y="672"/>
            <a:chExt cx="2383" cy="656"/>
          </a:xfrm>
        </p:grpSpPr>
        <p:sp>
          <p:nvSpPr>
            <p:cNvPr id="506885" name="Rectangle 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06886" name="Rectangle 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6887" name="Rectangle 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6888" name="Rectangle 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6889" name="Rectangle 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6890" name="Rectangle 1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6891" name="Rectangle 1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6918" name="Text Box 38"/>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6919" name="Rectangle 39"/>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06920" name="Text Box 40"/>
          <p:cNvSpPr txBox="1">
            <a:spLocks noChangeArrowheads="1"/>
          </p:cNvSpPr>
          <p:nvPr/>
        </p:nvSpPr>
        <p:spPr bwMode="auto">
          <a:xfrm>
            <a:off x="1295400" y="3429000"/>
            <a:ext cx="19129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0               7</a:t>
            </a:r>
          </a:p>
        </p:txBody>
      </p:sp>
      <p:sp>
        <p:nvSpPr>
          <p:cNvPr id="506921" name="Line 41"/>
          <p:cNvSpPr>
            <a:spLocks noChangeShapeType="1"/>
          </p:cNvSpPr>
          <p:nvPr/>
        </p:nvSpPr>
        <p:spPr bwMode="auto">
          <a:xfrm>
            <a:off x="87313" y="45291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22" name="Line 42"/>
          <p:cNvSpPr>
            <a:spLocks noChangeShapeType="1"/>
          </p:cNvSpPr>
          <p:nvPr/>
        </p:nvSpPr>
        <p:spPr bwMode="auto">
          <a:xfrm>
            <a:off x="306388" y="5051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23" name="Line 43"/>
          <p:cNvSpPr>
            <a:spLocks noChangeShapeType="1"/>
          </p:cNvSpPr>
          <p:nvPr/>
        </p:nvSpPr>
        <p:spPr bwMode="auto">
          <a:xfrm>
            <a:off x="304800" y="5573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925" name="Group 45"/>
          <p:cNvGrpSpPr>
            <a:grpSpLocks/>
          </p:cNvGrpSpPr>
          <p:nvPr/>
        </p:nvGrpSpPr>
        <p:grpSpPr bwMode="auto">
          <a:xfrm>
            <a:off x="5181600" y="1066800"/>
            <a:ext cx="3783013" cy="1041400"/>
            <a:chOff x="3264" y="672"/>
            <a:chExt cx="2383" cy="656"/>
          </a:xfrm>
        </p:grpSpPr>
        <p:sp>
          <p:nvSpPr>
            <p:cNvPr id="506926" name="Rectangle 46"/>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6927" name="Rectangle 47"/>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6928" name="Rectangle 48"/>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6929" name="Rectangle 49"/>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6930" name="Rectangle 50"/>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6931" name="Rectangle 51"/>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6932" name="Rectangle 52"/>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6933" name="Text Box 53"/>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6934" name="Rectangle 54"/>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6935" name="Group 55"/>
          <p:cNvGrpSpPr>
            <a:grpSpLocks/>
          </p:cNvGrpSpPr>
          <p:nvPr/>
        </p:nvGrpSpPr>
        <p:grpSpPr bwMode="auto">
          <a:xfrm>
            <a:off x="5181600" y="1066800"/>
            <a:ext cx="3783013" cy="1041400"/>
            <a:chOff x="3264" y="672"/>
            <a:chExt cx="2383" cy="656"/>
          </a:xfrm>
        </p:grpSpPr>
        <p:sp>
          <p:nvSpPr>
            <p:cNvPr id="506936" name="Rectangle 56"/>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06937" name="Rectangle 57"/>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6938" name="Rectangle 58"/>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6939" name="Rectangle 59"/>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6940" name="Rectangle 60"/>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6941" name="Rectangle 61"/>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6942" name="Rectangle 62"/>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6943" name="Text Box 63"/>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6944" name="Rectangle 64"/>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06955" name="Rectangle 75"/>
          <p:cNvSpPr>
            <a:spLocks noChangeArrowheads="1"/>
          </p:cNvSpPr>
          <p:nvPr/>
        </p:nvSpPr>
        <p:spPr bwMode="auto">
          <a:xfrm>
            <a:off x="5399088" y="3384550"/>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3</a:t>
            </a:r>
          </a:p>
        </p:txBody>
      </p:sp>
      <p:sp>
        <p:nvSpPr>
          <p:cNvPr id="506945" name="Line 65"/>
          <p:cNvSpPr>
            <a:spLocks noChangeShapeType="1"/>
          </p:cNvSpPr>
          <p:nvPr/>
        </p:nvSpPr>
        <p:spPr bwMode="auto">
          <a:xfrm>
            <a:off x="315913" y="5813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56" name="Rectangle 76"/>
          <p:cNvSpPr>
            <a:spLocks noChangeArrowheads="1"/>
          </p:cNvSpPr>
          <p:nvPr/>
        </p:nvSpPr>
        <p:spPr bwMode="auto">
          <a:xfrm>
            <a:off x="304800" y="5486400"/>
            <a:ext cx="304800" cy="22860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66" name="Text Box 86"/>
          <p:cNvSpPr txBox="1">
            <a:spLocks noChangeArrowheads="1"/>
          </p:cNvSpPr>
          <p:nvPr/>
        </p:nvSpPr>
        <p:spPr bwMode="auto">
          <a:xfrm>
            <a:off x="7832725" y="4389438"/>
            <a:ext cx="1841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506968" name="Group 88"/>
          <p:cNvGrpSpPr>
            <a:grpSpLocks/>
          </p:cNvGrpSpPr>
          <p:nvPr/>
        </p:nvGrpSpPr>
        <p:grpSpPr bwMode="auto">
          <a:xfrm>
            <a:off x="596900" y="2895600"/>
            <a:ext cx="6565900" cy="3449638"/>
            <a:chOff x="383" y="1461"/>
            <a:chExt cx="4136" cy="2173"/>
          </a:xfrm>
        </p:grpSpPr>
        <p:grpSp>
          <p:nvGrpSpPr>
            <p:cNvPr id="506958" name="Group 78"/>
            <p:cNvGrpSpPr>
              <a:grpSpLocks/>
            </p:cNvGrpSpPr>
            <p:nvPr/>
          </p:nvGrpSpPr>
          <p:grpSpPr bwMode="auto">
            <a:xfrm>
              <a:off x="383" y="1461"/>
              <a:ext cx="4136" cy="2173"/>
              <a:chOff x="38" y="2112"/>
              <a:chExt cx="4136" cy="2173"/>
            </a:xfrm>
          </p:grpSpPr>
          <p:sp>
            <p:nvSpPr>
              <p:cNvPr id="506959" name="Text Box 79"/>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06960" name="Rectangle 80"/>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61" name="Text Box 81"/>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06962" name="Rectangle 82"/>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63" name="Text Box 83"/>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06964" name="Rectangle 84"/>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65" name="Text Box 85"/>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06967" name="Text Box 87"/>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0                2</a:t>
              </a:r>
            </a:p>
          </p:txBody>
        </p:sp>
      </p:grpSp>
      <p:grpSp>
        <p:nvGrpSpPr>
          <p:cNvPr id="506973" name="Group 93"/>
          <p:cNvGrpSpPr>
            <a:grpSpLocks/>
          </p:cNvGrpSpPr>
          <p:nvPr/>
        </p:nvGrpSpPr>
        <p:grpSpPr bwMode="auto">
          <a:xfrm>
            <a:off x="5181600" y="1066800"/>
            <a:ext cx="3783013" cy="1041400"/>
            <a:chOff x="3264" y="672"/>
            <a:chExt cx="2383" cy="656"/>
          </a:xfrm>
        </p:grpSpPr>
        <p:sp>
          <p:nvSpPr>
            <p:cNvPr id="506974" name="Rectangle 9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06975" name="Rectangle 9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6976" name="Rectangle 9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6977" name="Rectangle 9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6978" name="Rectangle 9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6979" name="Rectangle 9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6980" name="Rectangle 10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6981" name="Text Box 10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6982" name="Rectangle 10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6983" name="Group 103"/>
          <p:cNvGrpSpPr>
            <a:grpSpLocks/>
          </p:cNvGrpSpPr>
          <p:nvPr/>
        </p:nvGrpSpPr>
        <p:grpSpPr bwMode="auto">
          <a:xfrm>
            <a:off x="5181600" y="1066800"/>
            <a:ext cx="3783013" cy="1041400"/>
            <a:chOff x="3264" y="672"/>
            <a:chExt cx="2383" cy="656"/>
          </a:xfrm>
        </p:grpSpPr>
        <p:sp>
          <p:nvSpPr>
            <p:cNvPr id="506984" name="Rectangle 10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06985" name="Rectangle 10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06986" name="Rectangle 10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6987" name="Rectangle 10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6988" name="Rectangle 10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6989" name="Rectangle 10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6990" name="Rectangle 11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6991" name="Text Box 11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6992" name="Rectangle 11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06969" name="Rectangle 89"/>
          <p:cNvSpPr>
            <a:spLocks noChangeArrowheads="1"/>
          </p:cNvSpPr>
          <p:nvPr/>
        </p:nvSpPr>
        <p:spPr bwMode="auto">
          <a:xfrm>
            <a:off x="6567488" y="842963"/>
            <a:ext cx="2576512" cy="13668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70" name="Line 90"/>
          <p:cNvSpPr>
            <a:spLocks noChangeShapeType="1"/>
          </p:cNvSpPr>
          <p:nvPr/>
        </p:nvSpPr>
        <p:spPr bwMode="auto">
          <a:xfrm>
            <a:off x="598488" y="40814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71" name="Line 91"/>
          <p:cNvSpPr>
            <a:spLocks noChangeShapeType="1"/>
          </p:cNvSpPr>
          <p:nvPr/>
        </p:nvSpPr>
        <p:spPr bwMode="auto">
          <a:xfrm>
            <a:off x="827088" y="46148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72" name="Line 92"/>
          <p:cNvSpPr>
            <a:spLocks noChangeShapeType="1"/>
          </p:cNvSpPr>
          <p:nvPr/>
        </p:nvSpPr>
        <p:spPr bwMode="auto">
          <a:xfrm>
            <a:off x="860425" y="5105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93" name="Rectangle 113"/>
          <p:cNvSpPr>
            <a:spLocks noChangeArrowheads="1"/>
          </p:cNvSpPr>
          <p:nvPr/>
        </p:nvSpPr>
        <p:spPr bwMode="auto">
          <a:xfrm>
            <a:off x="5976938" y="2938463"/>
            <a:ext cx="320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a:t>
            </a:r>
          </a:p>
        </p:txBody>
      </p:sp>
      <p:sp>
        <p:nvSpPr>
          <p:cNvPr id="506995" name="Line 115"/>
          <p:cNvSpPr>
            <a:spLocks noChangeShapeType="1"/>
          </p:cNvSpPr>
          <p:nvPr/>
        </p:nvSpPr>
        <p:spPr bwMode="auto">
          <a:xfrm>
            <a:off x="860425" y="53673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996" name="Rectangle 116"/>
          <p:cNvSpPr>
            <a:spLocks noChangeArrowheads="1"/>
          </p:cNvSpPr>
          <p:nvPr/>
        </p:nvSpPr>
        <p:spPr bwMode="auto">
          <a:xfrm>
            <a:off x="849313" y="5040313"/>
            <a:ext cx="304800" cy="22860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997" name="Group 117"/>
          <p:cNvGrpSpPr>
            <a:grpSpLocks/>
          </p:cNvGrpSpPr>
          <p:nvPr/>
        </p:nvGrpSpPr>
        <p:grpSpPr bwMode="auto">
          <a:xfrm>
            <a:off x="1143000" y="2438400"/>
            <a:ext cx="6565900" cy="3449638"/>
            <a:chOff x="383" y="1461"/>
            <a:chExt cx="4136" cy="2173"/>
          </a:xfrm>
        </p:grpSpPr>
        <p:grpSp>
          <p:nvGrpSpPr>
            <p:cNvPr id="506998" name="Group 118"/>
            <p:cNvGrpSpPr>
              <a:grpSpLocks/>
            </p:cNvGrpSpPr>
            <p:nvPr/>
          </p:nvGrpSpPr>
          <p:grpSpPr bwMode="auto">
            <a:xfrm>
              <a:off x="383" y="1461"/>
              <a:ext cx="4136" cy="2173"/>
              <a:chOff x="38" y="2112"/>
              <a:chExt cx="4136" cy="2173"/>
            </a:xfrm>
          </p:grpSpPr>
          <p:sp>
            <p:nvSpPr>
              <p:cNvPr id="506999" name="Text Box 119"/>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07000" name="Rectangle 120"/>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001" name="Text Box 121"/>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07002" name="Rectangle 122"/>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003" name="Text Box 123"/>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07004" name="Rectangle 124"/>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005" name="Text Box 125"/>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07006" name="Text Box 126"/>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0                0</a:t>
              </a:r>
            </a:p>
          </p:txBody>
        </p:sp>
      </p:grpSp>
      <p:sp>
        <p:nvSpPr>
          <p:cNvPr id="507007" name="Rectangle 127"/>
          <p:cNvSpPr>
            <a:spLocks noChangeArrowheads="1"/>
          </p:cNvSpPr>
          <p:nvPr/>
        </p:nvSpPr>
        <p:spPr bwMode="auto">
          <a:xfrm>
            <a:off x="5649913" y="995363"/>
            <a:ext cx="3467100" cy="13668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008" name="Line 128"/>
          <p:cNvSpPr>
            <a:spLocks noChangeShapeType="1"/>
          </p:cNvSpPr>
          <p:nvPr/>
        </p:nvSpPr>
        <p:spPr bwMode="auto">
          <a:xfrm>
            <a:off x="1165225" y="36258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009" name="Line 129"/>
          <p:cNvSpPr>
            <a:spLocks noChangeShapeType="1"/>
          </p:cNvSpPr>
          <p:nvPr/>
        </p:nvSpPr>
        <p:spPr bwMode="auto">
          <a:xfrm>
            <a:off x="947738" y="57038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6917"/>
                                        </p:tgtEl>
                                        <p:attrNameLst>
                                          <p:attrName>style.visibility</p:attrName>
                                        </p:attrNameLst>
                                      </p:cBhvr>
                                      <p:to>
                                        <p:strVal val="visible"/>
                                      </p:to>
                                    </p:set>
                                  </p:childTnLst>
                                  <p:subTnLst>
                                    <p:set>
                                      <p:cBhvr override="childStyle">
                                        <p:cTn dur="1" fill="hold" display="0" masterRel="nextClick" afterEffect="1"/>
                                        <p:tgtEl>
                                          <p:spTgt spid="50691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69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6921"/>
                                        </p:tgtEl>
                                        <p:attrNameLst>
                                          <p:attrName>style.visibility</p:attrName>
                                        </p:attrNameLst>
                                      </p:cBhvr>
                                      <p:to>
                                        <p:strVal val="visible"/>
                                      </p:to>
                                    </p:set>
                                  </p:childTnLst>
                                  <p:subTnLst>
                                    <p:set>
                                      <p:cBhvr override="childStyle">
                                        <p:cTn dur="1" fill="hold" display="0" masterRel="nextClick" afterEffect="1"/>
                                        <p:tgtEl>
                                          <p:spTgt spid="50692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6922"/>
                                        </p:tgtEl>
                                        <p:attrNameLst>
                                          <p:attrName>style.visibility</p:attrName>
                                        </p:attrNameLst>
                                      </p:cBhvr>
                                      <p:to>
                                        <p:strVal val="visible"/>
                                      </p:to>
                                    </p:set>
                                  </p:childTnLst>
                                  <p:subTnLst>
                                    <p:set>
                                      <p:cBhvr override="childStyle">
                                        <p:cTn dur="1" fill="hold" display="0" masterRel="nextClick" afterEffect="1"/>
                                        <p:tgtEl>
                                          <p:spTgt spid="50692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69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69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06935"/>
                                        </p:tgtEl>
                                        <p:attrNameLst>
                                          <p:attrName>style.visibility</p:attrName>
                                        </p:attrNameLst>
                                      </p:cBhvr>
                                      <p:to>
                                        <p:strVal val="visible"/>
                                      </p:to>
                                    </p:set>
                                    <p:animEffect transition="in" filter="wipe(left)">
                                      <p:cBhvr>
                                        <p:cTn id="31" dur="500"/>
                                        <p:tgtEl>
                                          <p:spTgt spid="5069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0695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06956"/>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506945"/>
                                        </p:tgtEl>
                                        <p:attrNameLst>
                                          <p:attrName>style.visibility</p:attrName>
                                        </p:attrNameLst>
                                      </p:cBhvr>
                                      <p:to>
                                        <p:strVal val="visible"/>
                                      </p:to>
                                    </p:set>
                                  </p:childTnLst>
                                  <p:subTnLst>
                                    <p:animClr clrSpc="rgb" dir="cw">
                                      <p:cBhvr override="childStyle">
                                        <p:cTn dur="1" fill="hold" display="0" masterRel="nextClick" afterEffect="1"/>
                                        <p:tgtEl>
                                          <p:spTgt spid="506945"/>
                                        </p:tgtEl>
                                        <p:attrNameLst>
                                          <p:attrName>ppt_c</p:attrName>
                                        </p:attrNameLst>
                                      </p:cBhvr>
                                      <p:to>
                                        <a:schemeClr val="bg2"/>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506968"/>
                                        </p:tgtEl>
                                        <p:attrNameLst>
                                          <p:attrName>style.visibility</p:attrName>
                                        </p:attrNameLst>
                                      </p:cBhvr>
                                      <p:to>
                                        <p:strVal val="visible"/>
                                      </p:to>
                                    </p:set>
                                    <p:animEffect transition="in" filter="wipe(down)">
                                      <p:cBhvr>
                                        <p:cTn id="47" dur="500"/>
                                        <p:tgtEl>
                                          <p:spTgt spid="5069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50696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506970"/>
                                        </p:tgtEl>
                                        <p:attrNameLst>
                                          <p:attrName>style.visibility</p:attrName>
                                        </p:attrNameLst>
                                      </p:cBhvr>
                                      <p:to>
                                        <p:strVal val="visible"/>
                                      </p:to>
                                    </p:set>
                                  </p:childTnLst>
                                  <p:subTnLst>
                                    <p:set>
                                      <p:cBhvr override="childStyle">
                                        <p:cTn dur="1" fill="hold" display="0" masterRel="nextClick" afterEffect="1"/>
                                        <p:tgtEl>
                                          <p:spTgt spid="506970"/>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506971"/>
                                        </p:tgtEl>
                                        <p:attrNameLst>
                                          <p:attrName>style.visibility</p:attrName>
                                        </p:attrNameLst>
                                      </p:cBhvr>
                                      <p:to>
                                        <p:strVal val="visible"/>
                                      </p:to>
                                    </p:set>
                                  </p:childTnLst>
                                  <p:subTnLst>
                                    <p:set>
                                      <p:cBhvr override="childStyle">
                                        <p:cTn dur="1" fill="hold" display="0" masterRel="nextClick" afterEffect="1"/>
                                        <p:tgtEl>
                                          <p:spTgt spid="506971"/>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50697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506973"/>
                                        </p:tgtEl>
                                        <p:attrNameLst>
                                          <p:attrName>style.visibility</p:attrName>
                                        </p:attrNameLst>
                                      </p:cBhvr>
                                      <p:to>
                                        <p:strVal val="visible"/>
                                      </p:to>
                                    </p:set>
                                    <p:animEffect transition="in" filter="wipe(left)">
                                      <p:cBhvr>
                                        <p:cTn id="68" dur="500"/>
                                        <p:tgtEl>
                                          <p:spTgt spid="50697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506983"/>
                                        </p:tgtEl>
                                        <p:attrNameLst>
                                          <p:attrName>style.visibility</p:attrName>
                                        </p:attrNameLst>
                                      </p:cBhvr>
                                      <p:to>
                                        <p:strVal val="visible"/>
                                      </p:to>
                                    </p:set>
                                    <p:animEffect transition="in" filter="wipe(left)">
                                      <p:cBhvr>
                                        <p:cTn id="73" dur="500"/>
                                        <p:tgtEl>
                                          <p:spTgt spid="50698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506993"/>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506996"/>
                                        </p:tgtEl>
                                        <p:attrNameLst>
                                          <p:attrName>style.visibility</p:attrName>
                                        </p:attrNameLst>
                                      </p:cBhvr>
                                      <p:to>
                                        <p:strVal val="visible"/>
                                      </p:to>
                                    </p:set>
                                  </p:childTnLst>
                                </p:cTn>
                              </p:par>
                            </p:childTnLst>
                          </p:cTn>
                        </p:par>
                        <p:par>
                          <p:cTn id="82" fill="hold" nodeType="afterGroup">
                            <p:stCondLst>
                              <p:cond delay="500"/>
                            </p:stCondLst>
                            <p:childTnLst>
                              <p:par>
                                <p:cTn id="83" presetID="1" presetClass="entr" presetSubtype="0" fill="hold" grpId="0" nodeType="afterEffect">
                                  <p:stCondLst>
                                    <p:cond delay="0"/>
                                  </p:stCondLst>
                                  <p:childTnLst>
                                    <p:set>
                                      <p:cBhvr>
                                        <p:cTn id="84" dur="1" fill="hold">
                                          <p:stCondLst>
                                            <p:cond delay="499"/>
                                          </p:stCondLst>
                                        </p:cTn>
                                        <p:tgtEl>
                                          <p:spTgt spid="506995"/>
                                        </p:tgtEl>
                                        <p:attrNameLst>
                                          <p:attrName>style.visibility</p:attrName>
                                        </p:attrNameLst>
                                      </p:cBhvr>
                                      <p:to>
                                        <p:strVal val="visible"/>
                                      </p:to>
                                    </p:set>
                                  </p:childTnLst>
                                  <p:subTnLst>
                                    <p:animClr clrSpc="rgb" dir="cw">
                                      <p:cBhvr override="childStyle">
                                        <p:cTn dur="1" fill="hold" display="0" masterRel="nextClick" afterEffect="1"/>
                                        <p:tgtEl>
                                          <p:spTgt spid="506995"/>
                                        </p:tgtEl>
                                        <p:attrNameLst>
                                          <p:attrName>ppt_c</p:attrName>
                                        </p:attrNameLst>
                                      </p:cBhvr>
                                      <p:to>
                                        <a:schemeClr val="bg2"/>
                                      </p:to>
                                    </p:animClr>
                                  </p:sub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nodeType="clickEffect">
                                  <p:stCondLst>
                                    <p:cond delay="0"/>
                                  </p:stCondLst>
                                  <p:childTnLst>
                                    <p:set>
                                      <p:cBhvr>
                                        <p:cTn id="88" dur="1" fill="hold">
                                          <p:stCondLst>
                                            <p:cond delay="0"/>
                                          </p:stCondLst>
                                        </p:cTn>
                                        <p:tgtEl>
                                          <p:spTgt spid="506997"/>
                                        </p:tgtEl>
                                        <p:attrNameLst>
                                          <p:attrName>style.visibility</p:attrName>
                                        </p:attrNameLst>
                                      </p:cBhvr>
                                      <p:to>
                                        <p:strVal val="visible"/>
                                      </p:to>
                                    </p:set>
                                    <p:animEffect transition="in" filter="wipe(down)">
                                      <p:cBhvr>
                                        <p:cTn id="89" dur="500"/>
                                        <p:tgtEl>
                                          <p:spTgt spid="50699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507007"/>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507008"/>
                                        </p:tgtEl>
                                        <p:attrNameLst>
                                          <p:attrName>style.visibility</p:attrName>
                                        </p:attrNameLst>
                                      </p:cBhvr>
                                      <p:to>
                                        <p:strVal val="visible"/>
                                      </p:to>
                                    </p:set>
                                  </p:childTnLst>
                                  <p:subTnLst>
                                    <p:set>
                                      <p:cBhvr override="childStyle">
                                        <p:cTn dur="1" fill="hold" display="0" masterRel="nextClick" afterEffect="1"/>
                                        <p:tgtEl>
                                          <p:spTgt spid="507008"/>
                                        </p:tgtEl>
                                        <p:attrNameLst>
                                          <p:attrName>style.visibility</p:attrName>
                                        </p:attrNameLst>
                                      </p:cBhvr>
                                      <p:to>
                                        <p:strVal val="hidden"/>
                                      </p:to>
                                    </p:set>
                                  </p:sub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507009"/>
                                        </p:tgtEl>
                                        <p:attrNameLst>
                                          <p:attrName>style.visibility</p:attrName>
                                        </p:attrNameLst>
                                      </p:cBhvr>
                                      <p:to>
                                        <p:strVal val="visible"/>
                                      </p:to>
                                    </p:set>
                                  </p:childTnLst>
                                  <p:subTnLst>
                                    <p:set>
                                      <p:cBhvr override="childStyle">
                                        <p:cTn dur="1" fill="hold" display="0" masterRel="nextClick" afterEffect="1"/>
                                        <p:tgtEl>
                                          <p:spTgt spid="50700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17" grpId="0" animBg="1"/>
      <p:bldP spid="506920" grpId="0" autoUpdateAnimBg="0"/>
      <p:bldP spid="506921" grpId="0" animBg="1"/>
      <p:bldP spid="506922" grpId="0" animBg="1"/>
      <p:bldP spid="506923" grpId="0" animBg="1"/>
      <p:bldP spid="506955" grpId="0" autoUpdateAnimBg="0"/>
      <p:bldP spid="506945" grpId="0" animBg="1"/>
      <p:bldP spid="506956" grpId="0" animBg="1"/>
      <p:bldP spid="506969" grpId="0" animBg="1"/>
      <p:bldP spid="506970" grpId="0" animBg="1"/>
      <p:bldP spid="506971" grpId="0" animBg="1"/>
      <p:bldP spid="506972" grpId="0" animBg="1"/>
      <p:bldP spid="506993" grpId="0" autoUpdateAnimBg="0"/>
      <p:bldP spid="506995" grpId="0" animBg="1"/>
      <p:bldP spid="506996" grpId="0" animBg="1"/>
      <p:bldP spid="507007" grpId="0" animBg="1"/>
      <p:bldP spid="507008" grpId="0" animBg="1"/>
      <p:bldP spid="50700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8008E5EC-E519-4178-907F-A15BCB8E0CC6}" type="slidenum">
              <a:rPr lang="en-US"/>
              <a:pPr/>
              <a:t>52</a:t>
            </a:fld>
            <a:endParaRPr lang="en-US"/>
          </a:p>
        </p:txBody>
      </p:sp>
      <p:sp>
        <p:nvSpPr>
          <p:cNvPr id="508930" name="Rectangle 2"/>
          <p:cNvSpPr>
            <a:spLocks noGrp="1" noChangeArrowheads="1"/>
          </p:cNvSpPr>
          <p:nvPr>
            <p:ph type="title"/>
          </p:nvPr>
        </p:nvSpPr>
        <p:spPr/>
        <p:txBody>
          <a:bodyPr/>
          <a:lstStyle/>
          <a:p>
            <a:r>
              <a:rPr lang="en-US"/>
              <a:t>QuickSort in Action</a:t>
            </a:r>
          </a:p>
        </p:txBody>
      </p:sp>
      <p:grpSp>
        <p:nvGrpSpPr>
          <p:cNvPr id="509029" name="Group 101"/>
          <p:cNvGrpSpPr>
            <a:grpSpLocks/>
          </p:cNvGrpSpPr>
          <p:nvPr/>
        </p:nvGrpSpPr>
        <p:grpSpPr bwMode="auto">
          <a:xfrm>
            <a:off x="5181600" y="1066800"/>
            <a:ext cx="3783013" cy="1041400"/>
            <a:chOff x="3264" y="672"/>
            <a:chExt cx="2383" cy="656"/>
          </a:xfrm>
        </p:grpSpPr>
        <p:grpSp>
          <p:nvGrpSpPr>
            <p:cNvPr id="508940" name="Group 12"/>
            <p:cNvGrpSpPr>
              <a:grpSpLocks/>
            </p:cNvGrpSpPr>
            <p:nvPr/>
          </p:nvGrpSpPr>
          <p:grpSpPr bwMode="auto">
            <a:xfrm>
              <a:off x="3264" y="672"/>
              <a:ext cx="2383" cy="656"/>
              <a:chOff x="3264" y="672"/>
              <a:chExt cx="2383" cy="656"/>
            </a:xfrm>
          </p:grpSpPr>
          <p:sp>
            <p:nvSpPr>
              <p:cNvPr id="508941" name="Rectangle 13"/>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08942" name="Rectangle 14"/>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8943" name="Rectangle 15"/>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8944" name="Rectangle 16"/>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8945" name="Rectangle 17"/>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8946" name="Rectangle 18"/>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8947" name="Rectangle 19"/>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8948" name="Text Box 20"/>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8949" name="Rectangle 21"/>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8954" name="Group 26"/>
            <p:cNvGrpSpPr>
              <a:grpSpLocks/>
            </p:cNvGrpSpPr>
            <p:nvPr/>
          </p:nvGrpSpPr>
          <p:grpSpPr bwMode="auto">
            <a:xfrm>
              <a:off x="3264" y="672"/>
              <a:ext cx="2383" cy="656"/>
              <a:chOff x="3264" y="672"/>
              <a:chExt cx="2383" cy="656"/>
            </a:xfrm>
          </p:grpSpPr>
          <p:sp>
            <p:nvSpPr>
              <p:cNvPr id="508955" name="Rectangle 27"/>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8956" name="Rectangle 28"/>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8957" name="Rectangle 29"/>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8958" name="Rectangle 30"/>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8959" name="Rectangle 31"/>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8960" name="Rectangle 32"/>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8961" name="Rectangle 33"/>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8962" name="Text Box 34"/>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8963" name="Rectangle 35"/>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8964" name="Group 36"/>
            <p:cNvGrpSpPr>
              <a:grpSpLocks/>
            </p:cNvGrpSpPr>
            <p:nvPr/>
          </p:nvGrpSpPr>
          <p:grpSpPr bwMode="auto">
            <a:xfrm>
              <a:off x="3264" y="672"/>
              <a:ext cx="2383" cy="656"/>
              <a:chOff x="3264" y="672"/>
              <a:chExt cx="2383" cy="656"/>
            </a:xfrm>
          </p:grpSpPr>
          <p:sp>
            <p:nvSpPr>
              <p:cNvPr id="508965" name="Rectangle 37"/>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08966" name="Rectangle 38"/>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8967" name="Rectangle 39"/>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8968" name="Rectangle 40"/>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8969" name="Rectangle 41"/>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8970" name="Rectangle 42"/>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8971" name="Rectangle 43"/>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8972" name="Text Box 44"/>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8973" name="Rectangle 45"/>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8988" name="Group 60"/>
            <p:cNvGrpSpPr>
              <a:grpSpLocks/>
            </p:cNvGrpSpPr>
            <p:nvPr/>
          </p:nvGrpSpPr>
          <p:grpSpPr bwMode="auto">
            <a:xfrm>
              <a:off x="3264" y="672"/>
              <a:ext cx="2383" cy="656"/>
              <a:chOff x="3264" y="672"/>
              <a:chExt cx="2383" cy="656"/>
            </a:xfrm>
          </p:grpSpPr>
          <p:sp>
            <p:nvSpPr>
              <p:cNvPr id="508989" name="Rectangle 61"/>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08990" name="Rectangle 62"/>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8991" name="Rectangle 63"/>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8992" name="Rectangle 64"/>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8993" name="Rectangle 65"/>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8994" name="Rectangle 66"/>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8995" name="Rectangle 67"/>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8996" name="Text Box 68"/>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8997" name="Rectangle 69"/>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8998" name="Group 70"/>
            <p:cNvGrpSpPr>
              <a:grpSpLocks/>
            </p:cNvGrpSpPr>
            <p:nvPr/>
          </p:nvGrpSpPr>
          <p:grpSpPr bwMode="auto">
            <a:xfrm>
              <a:off x="3264" y="672"/>
              <a:ext cx="2383" cy="656"/>
              <a:chOff x="3264" y="672"/>
              <a:chExt cx="2383" cy="656"/>
            </a:xfrm>
          </p:grpSpPr>
          <p:sp>
            <p:nvSpPr>
              <p:cNvPr id="508999" name="Rectangle 71"/>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09000" name="Rectangle 72"/>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09001" name="Rectangle 73"/>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9002" name="Rectangle 74"/>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9003" name="Rectangle 75"/>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9004" name="Rectangle 76"/>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9005" name="Rectangle 77"/>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9006" name="Text Box 78"/>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9007" name="Rectangle 79"/>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sp>
        <p:nvSpPr>
          <p:cNvPr id="509008" name="Rectangle 80"/>
          <p:cNvSpPr>
            <a:spLocks noChangeArrowheads="1"/>
          </p:cNvSpPr>
          <p:nvPr/>
        </p:nvSpPr>
        <p:spPr bwMode="auto">
          <a:xfrm>
            <a:off x="6567488" y="842963"/>
            <a:ext cx="2576512" cy="13668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9028" name="Group 100"/>
          <p:cNvGrpSpPr>
            <a:grpSpLocks/>
          </p:cNvGrpSpPr>
          <p:nvPr/>
        </p:nvGrpSpPr>
        <p:grpSpPr bwMode="auto">
          <a:xfrm>
            <a:off x="60325" y="2895600"/>
            <a:ext cx="7956550" cy="3906838"/>
            <a:chOff x="38" y="1824"/>
            <a:chExt cx="5012" cy="2461"/>
          </a:xfrm>
        </p:grpSpPr>
        <p:grpSp>
          <p:nvGrpSpPr>
            <p:cNvPr id="508931" name="Group 3"/>
            <p:cNvGrpSpPr>
              <a:grpSpLocks/>
            </p:cNvGrpSpPr>
            <p:nvPr/>
          </p:nvGrpSpPr>
          <p:grpSpPr bwMode="auto">
            <a:xfrm>
              <a:off x="38" y="2112"/>
              <a:ext cx="4136" cy="2173"/>
              <a:chOff x="38" y="2112"/>
              <a:chExt cx="4136" cy="2173"/>
            </a:xfrm>
          </p:grpSpPr>
          <p:sp>
            <p:nvSpPr>
              <p:cNvPr id="508932" name="Text Box 4"/>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a:t>
                </a:r>
                <a:r>
                  <a:rPr lang="en-US" sz="1700" b="1">
                    <a:latin typeface="Courier New" pitchFamily="49" charset="0"/>
                    <a:cs typeface="Courier New" pitchFamily="49" charset="0"/>
                  </a:rPr>
                  <a: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08933" name="Rectangle 5"/>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4" name="Text Box 6"/>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08935" name="Rectangle 7"/>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6" name="Text Box 8"/>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08937" name="Rectangle 9"/>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8" name="Text Box 10"/>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08950" name="Text Box 22"/>
            <p:cNvSpPr txBox="1">
              <a:spLocks noChangeArrowheads="1"/>
            </p:cNvSpPr>
            <p:nvPr/>
          </p:nvSpPr>
          <p:spPr bwMode="auto">
            <a:xfrm>
              <a:off x="816" y="2160"/>
              <a:ext cx="120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0               7</a:t>
              </a:r>
            </a:p>
          </p:txBody>
        </p:sp>
        <p:sp>
          <p:nvSpPr>
            <p:cNvPr id="508974" name="Rectangle 46"/>
            <p:cNvSpPr>
              <a:spLocks noChangeArrowheads="1"/>
            </p:cNvSpPr>
            <p:nvPr/>
          </p:nvSpPr>
          <p:spPr bwMode="auto">
            <a:xfrm>
              <a:off x="3401" y="213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3</a:t>
              </a:r>
            </a:p>
          </p:txBody>
        </p:sp>
        <p:sp>
          <p:nvSpPr>
            <p:cNvPr id="508977" name="Text Box 49"/>
            <p:cNvSpPr txBox="1">
              <a:spLocks noChangeArrowheads="1"/>
            </p:cNvSpPr>
            <p:nvPr/>
          </p:nvSpPr>
          <p:spPr bwMode="auto">
            <a:xfrm>
              <a:off x="4934" y="2765"/>
              <a:ext cx="11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508978" name="Group 50"/>
            <p:cNvGrpSpPr>
              <a:grpSpLocks/>
            </p:cNvGrpSpPr>
            <p:nvPr/>
          </p:nvGrpSpPr>
          <p:grpSpPr bwMode="auto">
            <a:xfrm>
              <a:off x="376" y="1824"/>
              <a:ext cx="4136" cy="2173"/>
              <a:chOff x="383" y="1461"/>
              <a:chExt cx="4136" cy="2173"/>
            </a:xfrm>
          </p:grpSpPr>
          <p:grpSp>
            <p:nvGrpSpPr>
              <p:cNvPr id="508979" name="Group 51"/>
              <p:cNvGrpSpPr>
                <a:grpSpLocks/>
              </p:cNvGrpSpPr>
              <p:nvPr/>
            </p:nvGrpSpPr>
            <p:grpSpPr bwMode="auto">
              <a:xfrm>
                <a:off x="383" y="1461"/>
                <a:ext cx="4136" cy="2173"/>
                <a:chOff x="38" y="2112"/>
                <a:chExt cx="4136" cy="2173"/>
              </a:xfrm>
            </p:grpSpPr>
            <p:sp>
              <p:nvSpPr>
                <p:cNvPr id="508980" name="Text Box 52"/>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08981" name="Rectangle 53"/>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82" name="Text Box 54"/>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08983" name="Rectangle 55"/>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84" name="Text Box 56"/>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08985" name="Rectangle 57"/>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86" name="Text Box 58"/>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08987" name="Text Box 59"/>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0                2</a:t>
                </a:r>
              </a:p>
            </p:txBody>
          </p:sp>
        </p:grpSp>
        <p:sp>
          <p:nvSpPr>
            <p:cNvPr id="509012" name="Rectangle 84"/>
            <p:cNvSpPr>
              <a:spLocks noChangeArrowheads="1"/>
            </p:cNvSpPr>
            <p:nvPr/>
          </p:nvSpPr>
          <p:spPr bwMode="auto">
            <a:xfrm>
              <a:off x="3765" y="1851"/>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a:t>
              </a:r>
            </a:p>
          </p:txBody>
        </p:sp>
      </p:grpSp>
      <p:sp>
        <p:nvSpPr>
          <p:cNvPr id="509027" name="Line 99"/>
          <p:cNvSpPr>
            <a:spLocks noChangeShapeType="1"/>
          </p:cNvSpPr>
          <p:nvPr/>
        </p:nvSpPr>
        <p:spPr bwMode="auto">
          <a:xfrm>
            <a:off x="881063" y="56261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30" name="Line 102"/>
          <p:cNvSpPr>
            <a:spLocks noChangeShapeType="1"/>
          </p:cNvSpPr>
          <p:nvPr/>
        </p:nvSpPr>
        <p:spPr bwMode="auto">
          <a:xfrm>
            <a:off x="881063" y="5376863"/>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31" name="Rectangle 103"/>
          <p:cNvSpPr>
            <a:spLocks noChangeArrowheads="1"/>
          </p:cNvSpPr>
          <p:nvPr/>
        </p:nvSpPr>
        <p:spPr bwMode="auto">
          <a:xfrm>
            <a:off x="762000" y="5257800"/>
            <a:ext cx="414338" cy="217488"/>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509032" name="Group 104"/>
          <p:cNvGrpSpPr>
            <a:grpSpLocks/>
          </p:cNvGrpSpPr>
          <p:nvPr/>
        </p:nvGrpSpPr>
        <p:grpSpPr bwMode="auto">
          <a:xfrm>
            <a:off x="1143000" y="2438400"/>
            <a:ext cx="6565900" cy="3449638"/>
            <a:chOff x="383" y="1461"/>
            <a:chExt cx="4136" cy="2173"/>
          </a:xfrm>
        </p:grpSpPr>
        <p:grpSp>
          <p:nvGrpSpPr>
            <p:cNvPr id="509033" name="Group 105"/>
            <p:cNvGrpSpPr>
              <a:grpSpLocks/>
            </p:cNvGrpSpPr>
            <p:nvPr/>
          </p:nvGrpSpPr>
          <p:grpSpPr bwMode="auto">
            <a:xfrm>
              <a:off x="383" y="1461"/>
              <a:ext cx="4136" cy="2173"/>
              <a:chOff x="38" y="2112"/>
              <a:chExt cx="4136" cy="2173"/>
            </a:xfrm>
          </p:grpSpPr>
          <p:sp>
            <p:nvSpPr>
              <p:cNvPr id="509034" name="Text Box 106"/>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09035" name="Rectangle 107"/>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36" name="Text Box 108"/>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09037" name="Rectangle 109"/>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38" name="Text Box 110"/>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09039" name="Rectangle 111"/>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40" name="Text Box 112"/>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09041" name="Text Box 113"/>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2                2</a:t>
              </a:r>
            </a:p>
          </p:txBody>
        </p:sp>
      </p:grpSp>
      <p:sp>
        <p:nvSpPr>
          <p:cNvPr id="509042" name="Rectangle 114"/>
          <p:cNvSpPr>
            <a:spLocks noChangeArrowheads="1"/>
          </p:cNvSpPr>
          <p:nvPr/>
        </p:nvSpPr>
        <p:spPr bwMode="auto">
          <a:xfrm>
            <a:off x="3508375" y="935038"/>
            <a:ext cx="2576513" cy="13668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43" name="Line 115"/>
          <p:cNvSpPr>
            <a:spLocks noChangeShapeType="1"/>
          </p:cNvSpPr>
          <p:nvPr/>
        </p:nvSpPr>
        <p:spPr bwMode="auto">
          <a:xfrm>
            <a:off x="1165225" y="36147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044" name="Line 116"/>
          <p:cNvSpPr>
            <a:spLocks noChangeShapeType="1"/>
          </p:cNvSpPr>
          <p:nvPr/>
        </p:nvSpPr>
        <p:spPr bwMode="auto">
          <a:xfrm>
            <a:off x="968375" y="5692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03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09027"/>
                                        </p:tgtEl>
                                        <p:attrNameLst>
                                          <p:attrName>style.visibility</p:attrName>
                                        </p:attrNameLst>
                                      </p:cBhvr>
                                      <p:to>
                                        <p:strVal val="visible"/>
                                      </p:to>
                                    </p:set>
                                  </p:childTnLst>
                                  <p:subTnLst>
                                    <p:animClr clrSpc="rgb" dir="cw">
                                      <p:cBhvr override="childStyle">
                                        <p:cTn dur="1" fill="hold" display="0" masterRel="nextClick" afterEffect="1"/>
                                        <p:tgtEl>
                                          <p:spTgt spid="509027"/>
                                        </p:tgtEl>
                                        <p:attrNameLst>
                                          <p:attrName>ppt_c</p:attrName>
                                        </p:attrNameLst>
                                      </p:cBhvr>
                                      <p:to>
                                        <a:schemeClr val="bg2"/>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509032"/>
                                        </p:tgtEl>
                                        <p:attrNameLst>
                                          <p:attrName>style.visibility</p:attrName>
                                        </p:attrNameLst>
                                      </p:cBhvr>
                                      <p:to>
                                        <p:strVal val="visible"/>
                                      </p:to>
                                    </p:set>
                                    <p:animEffect transition="in" filter="wipe(down)">
                                      <p:cBhvr>
                                        <p:cTn id="14" dur="500"/>
                                        <p:tgtEl>
                                          <p:spTgt spid="50903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09042"/>
                                        </p:tgtEl>
                                        <p:attrNameLst>
                                          <p:attrName>style.visibility</p:attrName>
                                        </p:attrNameLst>
                                      </p:cBhvr>
                                      <p:to>
                                        <p:strVal val="visible"/>
                                      </p:to>
                                    </p:set>
                                    <p:animEffect transition="in" filter="wipe(left)">
                                      <p:cBhvr>
                                        <p:cTn id="19" dur="500"/>
                                        <p:tgtEl>
                                          <p:spTgt spid="5090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09043"/>
                                        </p:tgtEl>
                                        <p:attrNameLst>
                                          <p:attrName>style.visibility</p:attrName>
                                        </p:attrNameLst>
                                      </p:cBhvr>
                                      <p:to>
                                        <p:strVal val="visible"/>
                                      </p:to>
                                    </p:set>
                                  </p:childTnLst>
                                  <p:subTnLst>
                                    <p:set>
                                      <p:cBhvr override="childStyle">
                                        <p:cTn dur="1" fill="hold" display="0" masterRel="nextClick" afterEffect="1"/>
                                        <p:tgtEl>
                                          <p:spTgt spid="509043"/>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09044"/>
                                        </p:tgtEl>
                                        <p:attrNameLst>
                                          <p:attrName>style.visibility</p:attrName>
                                        </p:attrNameLst>
                                      </p:cBhvr>
                                      <p:to>
                                        <p:strVal val="visible"/>
                                      </p:to>
                                    </p:set>
                                  </p:childTnLst>
                                  <p:subTnLst>
                                    <p:set>
                                      <p:cBhvr override="childStyle">
                                        <p:cTn dur="1" fill="hold" display="0" masterRel="nextClick" afterEffect="1"/>
                                        <p:tgtEl>
                                          <p:spTgt spid="5090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027" grpId="0" animBg="1"/>
      <p:bldP spid="509031" grpId="0" animBg="1" autoUpdateAnimBg="0"/>
      <p:bldP spid="509042" grpId="0" animBg="1"/>
      <p:bldP spid="509043" grpId="0" animBg="1"/>
      <p:bldP spid="50904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lide Number Placeholder 4"/>
          <p:cNvSpPr>
            <a:spLocks noGrp="1"/>
          </p:cNvSpPr>
          <p:nvPr>
            <p:ph type="sldNum" sz="quarter" idx="12"/>
          </p:nvPr>
        </p:nvSpPr>
        <p:spPr/>
        <p:txBody>
          <a:bodyPr/>
          <a:lstStyle/>
          <a:p>
            <a:fld id="{E6FD8987-A5C2-4757-82A5-06C789DACBA0}" type="slidenum">
              <a:rPr lang="en-US"/>
              <a:pPr/>
              <a:t>53</a:t>
            </a:fld>
            <a:endParaRPr lang="en-US"/>
          </a:p>
        </p:txBody>
      </p:sp>
      <p:sp>
        <p:nvSpPr>
          <p:cNvPr id="509954" name="Rectangle 2"/>
          <p:cNvSpPr>
            <a:spLocks noGrp="1" noChangeArrowheads="1"/>
          </p:cNvSpPr>
          <p:nvPr>
            <p:ph type="title"/>
          </p:nvPr>
        </p:nvSpPr>
        <p:spPr/>
        <p:txBody>
          <a:bodyPr/>
          <a:lstStyle/>
          <a:p>
            <a:r>
              <a:rPr lang="en-US"/>
              <a:t>QuickSort in Action</a:t>
            </a:r>
          </a:p>
        </p:txBody>
      </p:sp>
      <p:grpSp>
        <p:nvGrpSpPr>
          <p:cNvPr id="509955" name="Group 3"/>
          <p:cNvGrpSpPr>
            <a:grpSpLocks/>
          </p:cNvGrpSpPr>
          <p:nvPr/>
        </p:nvGrpSpPr>
        <p:grpSpPr bwMode="auto">
          <a:xfrm>
            <a:off x="5181600" y="1066800"/>
            <a:ext cx="3783013" cy="1041400"/>
            <a:chOff x="3264" y="672"/>
            <a:chExt cx="2383" cy="656"/>
          </a:xfrm>
        </p:grpSpPr>
        <p:grpSp>
          <p:nvGrpSpPr>
            <p:cNvPr id="509956" name="Group 4"/>
            <p:cNvGrpSpPr>
              <a:grpSpLocks/>
            </p:cNvGrpSpPr>
            <p:nvPr/>
          </p:nvGrpSpPr>
          <p:grpSpPr bwMode="auto">
            <a:xfrm>
              <a:off x="3264" y="672"/>
              <a:ext cx="2383" cy="656"/>
              <a:chOff x="3264" y="672"/>
              <a:chExt cx="2383" cy="656"/>
            </a:xfrm>
          </p:grpSpPr>
          <p:sp>
            <p:nvSpPr>
              <p:cNvPr id="509957" name="Rectangle 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09958" name="Rectangle 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9959" name="Rectangle 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9960" name="Rectangle 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9961" name="Rectangle 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9962" name="Rectangle 1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9963" name="Rectangle 1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9964" name="Text Box 1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9965" name="Rectangle 1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9966" name="Group 14"/>
            <p:cNvGrpSpPr>
              <a:grpSpLocks/>
            </p:cNvGrpSpPr>
            <p:nvPr/>
          </p:nvGrpSpPr>
          <p:grpSpPr bwMode="auto">
            <a:xfrm>
              <a:off x="3264" y="672"/>
              <a:ext cx="2383" cy="656"/>
              <a:chOff x="3264" y="672"/>
              <a:chExt cx="2383" cy="656"/>
            </a:xfrm>
          </p:grpSpPr>
          <p:sp>
            <p:nvSpPr>
              <p:cNvPr id="509967" name="Rectangle 1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9968" name="Rectangle 1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9969" name="Rectangle 1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9970" name="Rectangle 1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9971" name="Rectangle 1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9972" name="Rectangle 2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9973" name="Rectangle 2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9974" name="Text Box 2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9975" name="Rectangle 2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9976" name="Group 24"/>
            <p:cNvGrpSpPr>
              <a:grpSpLocks/>
            </p:cNvGrpSpPr>
            <p:nvPr/>
          </p:nvGrpSpPr>
          <p:grpSpPr bwMode="auto">
            <a:xfrm>
              <a:off x="3264" y="672"/>
              <a:ext cx="2383" cy="656"/>
              <a:chOff x="3264" y="672"/>
              <a:chExt cx="2383" cy="656"/>
            </a:xfrm>
          </p:grpSpPr>
          <p:sp>
            <p:nvSpPr>
              <p:cNvPr id="509977" name="Rectangle 2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09978" name="Rectangle 2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9979" name="Rectangle 2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9980" name="Rectangle 2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9981" name="Rectangle 2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9982" name="Rectangle 3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9983" name="Rectangle 3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9984" name="Text Box 3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9985" name="Rectangle 3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9986" name="Group 34"/>
            <p:cNvGrpSpPr>
              <a:grpSpLocks/>
            </p:cNvGrpSpPr>
            <p:nvPr/>
          </p:nvGrpSpPr>
          <p:grpSpPr bwMode="auto">
            <a:xfrm>
              <a:off x="3264" y="672"/>
              <a:ext cx="2383" cy="656"/>
              <a:chOff x="3264" y="672"/>
              <a:chExt cx="2383" cy="656"/>
            </a:xfrm>
          </p:grpSpPr>
          <p:sp>
            <p:nvSpPr>
              <p:cNvPr id="509987" name="Rectangle 3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09988" name="Rectangle 3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9989" name="Rectangle 3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09990" name="Rectangle 3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9991" name="Rectangle 3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09992" name="Rectangle 4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9993" name="Rectangle 4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9994" name="Text Box 4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09995" name="Rectangle 4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09996" name="Group 44"/>
            <p:cNvGrpSpPr>
              <a:grpSpLocks/>
            </p:cNvGrpSpPr>
            <p:nvPr/>
          </p:nvGrpSpPr>
          <p:grpSpPr bwMode="auto">
            <a:xfrm>
              <a:off x="3264" y="672"/>
              <a:ext cx="2383" cy="656"/>
              <a:chOff x="3264" y="672"/>
              <a:chExt cx="2383" cy="656"/>
            </a:xfrm>
          </p:grpSpPr>
          <p:sp>
            <p:nvSpPr>
              <p:cNvPr id="509997" name="Rectangle 4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09998" name="Rectangle 4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09999" name="Rectangle 4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0000" name="Rectangle 4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0001" name="Rectangle 4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0002" name="Rectangle 5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0003" name="Rectangle 5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0004" name="Text Box 5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0005" name="Rectangle 5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sp>
        <p:nvSpPr>
          <p:cNvPr id="510006" name="Rectangle 54"/>
          <p:cNvSpPr>
            <a:spLocks noChangeArrowheads="1"/>
          </p:cNvSpPr>
          <p:nvPr/>
        </p:nvSpPr>
        <p:spPr bwMode="auto">
          <a:xfrm>
            <a:off x="6567488" y="842963"/>
            <a:ext cx="2576512" cy="13668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0007" name="Group 55"/>
          <p:cNvGrpSpPr>
            <a:grpSpLocks/>
          </p:cNvGrpSpPr>
          <p:nvPr/>
        </p:nvGrpSpPr>
        <p:grpSpPr bwMode="auto">
          <a:xfrm>
            <a:off x="60325" y="2895600"/>
            <a:ext cx="7956550" cy="3906838"/>
            <a:chOff x="38" y="1824"/>
            <a:chExt cx="5012" cy="2461"/>
          </a:xfrm>
        </p:grpSpPr>
        <p:grpSp>
          <p:nvGrpSpPr>
            <p:cNvPr id="510008" name="Group 56"/>
            <p:cNvGrpSpPr>
              <a:grpSpLocks/>
            </p:cNvGrpSpPr>
            <p:nvPr/>
          </p:nvGrpSpPr>
          <p:grpSpPr bwMode="auto">
            <a:xfrm>
              <a:off x="38" y="2112"/>
              <a:ext cx="4136" cy="2173"/>
              <a:chOff x="38" y="2112"/>
              <a:chExt cx="4136" cy="2173"/>
            </a:xfrm>
          </p:grpSpPr>
          <p:sp>
            <p:nvSpPr>
              <p:cNvPr id="510009" name="Text Box 57"/>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a:t>
                </a:r>
                <a:r>
                  <a:rPr lang="en-US" sz="1700" b="1">
                    <a:latin typeface="Courier New" pitchFamily="49" charset="0"/>
                    <a:cs typeface="Courier New" pitchFamily="49" charset="0"/>
                  </a:rPr>
                  <a: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10010" name="Rectangle 58"/>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11" name="Text Box 59"/>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10012" name="Rectangle 60"/>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13" name="Text Box 61"/>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10014" name="Rectangle 62"/>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15" name="Text Box 63"/>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10016" name="Text Box 64"/>
            <p:cNvSpPr txBox="1">
              <a:spLocks noChangeArrowheads="1"/>
            </p:cNvSpPr>
            <p:nvPr/>
          </p:nvSpPr>
          <p:spPr bwMode="auto">
            <a:xfrm>
              <a:off x="816" y="2160"/>
              <a:ext cx="120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0               7</a:t>
              </a:r>
            </a:p>
          </p:txBody>
        </p:sp>
        <p:sp>
          <p:nvSpPr>
            <p:cNvPr id="510017" name="Rectangle 65"/>
            <p:cNvSpPr>
              <a:spLocks noChangeArrowheads="1"/>
            </p:cNvSpPr>
            <p:nvPr/>
          </p:nvSpPr>
          <p:spPr bwMode="auto">
            <a:xfrm>
              <a:off x="3401" y="213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3</a:t>
              </a:r>
            </a:p>
          </p:txBody>
        </p:sp>
        <p:sp>
          <p:nvSpPr>
            <p:cNvPr id="510018" name="Text Box 66"/>
            <p:cNvSpPr txBox="1">
              <a:spLocks noChangeArrowheads="1"/>
            </p:cNvSpPr>
            <p:nvPr/>
          </p:nvSpPr>
          <p:spPr bwMode="auto">
            <a:xfrm>
              <a:off x="4934" y="2765"/>
              <a:ext cx="11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510019" name="Group 67"/>
            <p:cNvGrpSpPr>
              <a:grpSpLocks/>
            </p:cNvGrpSpPr>
            <p:nvPr/>
          </p:nvGrpSpPr>
          <p:grpSpPr bwMode="auto">
            <a:xfrm>
              <a:off x="376" y="1824"/>
              <a:ext cx="4136" cy="2173"/>
              <a:chOff x="383" y="1461"/>
              <a:chExt cx="4136" cy="2173"/>
            </a:xfrm>
          </p:grpSpPr>
          <p:grpSp>
            <p:nvGrpSpPr>
              <p:cNvPr id="510020" name="Group 68"/>
              <p:cNvGrpSpPr>
                <a:grpSpLocks/>
              </p:cNvGrpSpPr>
              <p:nvPr/>
            </p:nvGrpSpPr>
            <p:grpSpPr bwMode="auto">
              <a:xfrm>
                <a:off x="383" y="1461"/>
                <a:ext cx="4136" cy="2173"/>
                <a:chOff x="38" y="2112"/>
                <a:chExt cx="4136" cy="2173"/>
              </a:xfrm>
            </p:grpSpPr>
            <p:sp>
              <p:nvSpPr>
                <p:cNvPr id="510021" name="Text Box 69"/>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10022" name="Rectangle 70"/>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23" name="Text Box 71"/>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10024" name="Rectangle 72"/>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25" name="Text Box 73"/>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10026" name="Rectangle 74"/>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27" name="Text Box 75"/>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10028" name="Text Box 76"/>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0                2</a:t>
                </a:r>
              </a:p>
            </p:txBody>
          </p:sp>
        </p:grpSp>
        <p:sp>
          <p:nvSpPr>
            <p:cNvPr id="510029" name="Rectangle 77"/>
            <p:cNvSpPr>
              <a:spLocks noChangeArrowheads="1"/>
            </p:cNvSpPr>
            <p:nvPr/>
          </p:nvSpPr>
          <p:spPr bwMode="auto">
            <a:xfrm>
              <a:off x="3765" y="1851"/>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a:t>
              </a:r>
            </a:p>
          </p:txBody>
        </p:sp>
      </p:grpSp>
      <p:sp>
        <p:nvSpPr>
          <p:cNvPr id="510030" name="Line 78"/>
          <p:cNvSpPr>
            <a:spLocks noChangeShapeType="1"/>
          </p:cNvSpPr>
          <p:nvPr/>
        </p:nvSpPr>
        <p:spPr bwMode="auto">
          <a:xfrm>
            <a:off x="881063" y="5626100"/>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46" name="Rectangle 94"/>
          <p:cNvSpPr>
            <a:spLocks noChangeArrowheads="1"/>
          </p:cNvSpPr>
          <p:nvPr/>
        </p:nvSpPr>
        <p:spPr bwMode="auto">
          <a:xfrm>
            <a:off x="762000" y="5486400"/>
            <a:ext cx="425450" cy="27305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47" name="Line 95"/>
          <p:cNvSpPr>
            <a:spLocks noChangeShapeType="1"/>
          </p:cNvSpPr>
          <p:nvPr/>
        </p:nvSpPr>
        <p:spPr bwMode="auto">
          <a:xfrm>
            <a:off x="685800" y="58769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0052" name="Group 100"/>
          <p:cNvGrpSpPr>
            <a:grpSpLocks/>
          </p:cNvGrpSpPr>
          <p:nvPr/>
        </p:nvGrpSpPr>
        <p:grpSpPr bwMode="auto">
          <a:xfrm>
            <a:off x="5181600" y="2057400"/>
            <a:ext cx="1371600" cy="633413"/>
            <a:chOff x="3264" y="1296"/>
            <a:chExt cx="864" cy="399"/>
          </a:xfrm>
        </p:grpSpPr>
        <p:sp>
          <p:nvSpPr>
            <p:cNvPr id="510048" name="Line 96"/>
            <p:cNvSpPr>
              <a:spLocks noChangeShapeType="1"/>
            </p:cNvSpPr>
            <p:nvPr/>
          </p:nvSpPr>
          <p:spPr bwMode="auto">
            <a:xfrm>
              <a:off x="3264" y="1392"/>
              <a:ext cx="8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49" name="Line 97"/>
            <p:cNvSpPr>
              <a:spLocks noChangeShapeType="1"/>
            </p:cNvSpPr>
            <p:nvPr/>
          </p:nvSpPr>
          <p:spPr bwMode="auto">
            <a:xfrm>
              <a:off x="3264" y="1296"/>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50" name="Line 98"/>
            <p:cNvSpPr>
              <a:spLocks noChangeShapeType="1"/>
            </p:cNvSpPr>
            <p:nvPr/>
          </p:nvSpPr>
          <p:spPr bwMode="auto">
            <a:xfrm>
              <a:off x="4128" y="1296"/>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51" name="Text Box 99"/>
            <p:cNvSpPr txBox="1">
              <a:spLocks noChangeArrowheads="1"/>
            </p:cNvSpPr>
            <p:nvPr/>
          </p:nvSpPr>
          <p:spPr bwMode="auto">
            <a:xfrm>
              <a:off x="3347" y="1407"/>
              <a:ext cx="71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sorted</a:t>
              </a:r>
            </a:p>
          </p:txBody>
        </p:sp>
      </p:grpSp>
      <p:grpSp>
        <p:nvGrpSpPr>
          <p:cNvPr id="510055" name="Group 103"/>
          <p:cNvGrpSpPr>
            <a:grpSpLocks/>
          </p:cNvGrpSpPr>
          <p:nvPr/>
        </p:nvGrpSpPr>
        <p:grpSpPr bwMode="auto">
          <a:xfrm>
            <a:off x="434975" y="5715000"/>
            <a:ext cx="538163" cy="434975"/>
            <a:chOff x="274" y="3600"/>
            <a:chExt cx="339" cy="274"/>
          </a:xfrm>
        </p:grpSpPr>
        <p:sp>
          <p:nvSpPr>
            <p:cNvPr id="510053" name="Line 101"/>
            <p:cNvSpPr>
              <a:spLocks noChangeShapeType="1"/>
            </p:cNvSpPr>
            <p:nvPr/>
          </p:nvSpPr>
          <p:spPr bwMode="auto">
            <a:xfrm>
              <a:off x="274" y="3874"/>
              <a:ext cx="19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054" name="Rectangle 102"/>
            <p:cNvSpPr>
              <a:spLocks noChangeArrowheads="1"/>
            </p:cNvSpPr>
            <p:nvPr/>
          </p:nvSpPr>
          <p:spPr bwMode="auto">
            <a:xfrm>
              <a:off x="432" y="3600"/>
              <a:ext cx="181" cy="208"/>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10030"/>
                                        </p:tgtEl>
                                        <p:attrNameLst>
                                          <p:attrName>style.visibility</p:attrName>
                                        </p:attrNameLst>
                                      </p:cBhvr>
                                      <p:to>
                                        <p:strVal val="visible"/>
                                      </p:to>
                                    </p:set>
                                  </p:childTnLst>
                                  <p:subTnLst>
                                    <p:set>
                                      <p:cBhvr override="childStyle">
                                        <p:cTn dur="1" fill="hold" display="0" masterRel="nextClick" afterEffect="1"/>
                                        <p:tgtEl>
                                          <p:spTgt spid="51003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0046"/>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51004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nodeType="afterEffect">
                                  <p:stCondLst>
                                    <p:cond delay="0"/>
                                  </p:stCondLst>
                                  <p:childTnLst>
                                    <p:set>
                                      <p:cBhvr>
                                        <p:cTn id="16" dur="1" fill="hold">
                                          <p:stCondLst>
                                            <p:cond delay="499"/>
                                          </p:stCondLst>
                                        </p:cTn>
                                        <p:tgtEl>
                                          <p:spTgt spid="51005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10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030" grpId="0" animBg="1"/>
      <p:bldP spid="510046" grpId="0" animBg="1"/>
      <p:bldP spid="51004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lide Number Placeholder 4"/>
          <p:cNvSpPr>
            <a:spLocks noGrp="1"/>
          </p:cNvSpPr>
          <p:nvPr>
            <p:ph type="sldNum" sz="quarter" idx="12"/>
          </p:nvPr>
        </p:nvSpPr>
        <p:spPr/>
        <p:txBody>
          <a:bodyPr/>
          <a:lstStyle/>
          <a:p>
            <a:fld id="{7C1CF5D0-E797-4F4E-8301-17742D5E7FE0}" type="slidenum">
              <a:rPr lang="en-US"/>
              <a:pPr/>
              <a:t>54</a:t>
            </a:fld>
            <a:endParaRPr lang="en-US"/>
          </a:p>
        </p:txBody>
      </p:sp>
      <p:sp>
        <p:nvSpPr>
          <p:cNvPr id="510978" name="Rectangle 2"/>
          <p:cNvSpPr>
            <a:spLocks noGrp="1" noChangeArrowheads="1"/>
          </p:cNvSpPr>
          <p:nvPr>
            <p:ph type="title"/>
          </p:nvPr>
        </p:nvSpPr>
        <p:spPr/>
        <p:txBody>
          <a:bodyPr/>
          <a:lstStyle/>
          <a:p>
            <a:r>
              <a:rPr lang="en-US"/>
              <a:t>QuickSort in Action</a:t>
            </a:r>
          </a:p>
        </p:txBody>
      </p:sp>
      <p:grpSp>
        <p:nvGrpSpPr>
          <p:cNvPr id="510979" name="Group 3"/>
          <p:cNvGrpSpPr>
            <a:grpSpLocks/>
          </p:cNvGrpSpPr>
          <p:nvPr/>
        </p:nvGrpSpPr>
        <p:grpSpPr bwMode="auto">
          <a:xfrm>
            <a:off x="5181600" y="1066800"/>
            <a:ext cx="3783013" cy="1041400"/>
            <a:chOff x="3264" y="672"/>
            <a:chExt cx="2383" cy="656"/>
          </a:xfrm>
        </p:grpSpPr>
        <p:grpSp>
          <p:nvGrpSpPr>
            <p:cNvPr id="510980" name="Group 4"/>
            <p:cNvGrpSpPr>
              <a:grpSpLocks/>
            </p:cNvGrpSpPr>
            <p:nvPr/>
          </p:nvGrpSpPr>
          <p:grpSpPr bwMode="auto">
            <a:xfrm>
              <a:off x="3264" y="672"/>
              <a:ext cx="2383" cy="656"/>
              <a:chOff x="3264" y="672"/>
              <a:chExt cx="2383" cy="656"/>
            </a:xfrm>
          </p:grpSpPr>
          <p:sp>
            <p:nvSpPr>
              <p:cNvPr id="510981" name="Rectangle 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10982" name="Rectangle 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0983" name="Rectangle 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0984" name="Rectangle 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10985" name="Rectangle 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0986" name="Rectangle 1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0987" name="Rectangle 1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0988" name="Text Box 1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0989" name="Rectangle 1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0990" name="Group 14"/>
            <p:cNvGrpSpPr>
              <a:grpSpLocks/>
            </p:cNvGrpSpPr>
            <p:nvPr/>
          </p:nvGrpSpPr>
          <p:grpSpPr bwMode="auto">
            <a:xfrm>
              <a:off x="3264" y="672"/>
              <a:ext cx="2383" cy="656"/>
              <a:chOff x="3264" y="672"/>
              <a:chExt cx="2383" cy="656"/>
            </a:xfrm>
          </p:grpSpPr>
          <p:sp>
            <p:nvSpPr>
              <p:cNvPr id="510991" name="Rectangle 1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0992" name="Rectangle 1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0993" name="Rectangle 1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0994" name="Rectangle 1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10995" name="Rectangle 1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0996" name="Rectangle 2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0997" name="Rectangle 2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0998" name="Text Box 2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0999" name="Rectangle 2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000" name="Group 24"/>
            <p:cNvGrpSpPr>
              <a:grpSpLocks/>
            </p:cNvGrpSpPr>
            <p:nvPr/>
          </p:nvGrpSpPr>
          <p:grpSpPr bwMode="auto">
            <a:xfrm>
              <a:off x="3264" y="672"/>
              <a:ext cx="2383" cy="656"/>
              <a:chOff x="3264" y="672"/>
              <a:chExt cx="2383" cy="656"/>
            </a:xfrm>
          </p:grpSpPr>
          <p:sp>
            <p:nvSpPr>
              <p:cNvPr id="511001" name="Rectangle 2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1002" name="Rectangle 2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003" name="Rectangle 2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004" name="Rectangle 2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005" name="Rectangle 2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006" name="Rectangle 3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007" name="Rectangle 3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008" name="Text Box 3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009" name="Rectangle 3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010" name="Group 34"/>
            <p:cNvGrpSpPr>
              <a:grpSpLocks/>
            </p:cNvGrpSpPr>
            <p:nvPr/>
          </p:nvGrpSpPr>
          <p:grpSpPr bwMode="auto">
            <a:xfrm>
              <a:off x="3264" y="672"/>
              <a:ext cx="2383" cy="656"/>
              <a:chOff x="3264" y="672"/>
              <a:chExt cx="2383" cy="656"/>
            </a:xfrm>
          </p:grpSpPr>
          <p:sp>
            <p:nvSpPr>
              <p:cNvPr id="511011" name="Rectangle 3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11012" name="Rectangle 3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013" name="Rectangle 3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014" name="Rectangle 3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015" name="Rectangle 3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016" name="Rectangle 4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017" name="Rectangle 4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018" name="Text Box 4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019" name="Rectangle 4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020" name="Group 44"/>
            <p:cNvGrpSpPr>
              <a:grpSpLocks/>
            </p:cNvGrpSpPr>
            <p:nvPr/>
          </p:nvGrpSpPr>
          <p:grpSpPr bwMode="auto">
            <a:xfrm>
              <a:off x="3264" y="672"/>
              <a:ext cx="2383" cy="656"/>
              <a:chOff x="3264" y="672"/>
              <a:chExt cx="2383" cy="656"/>
            </a:xfrm>
          </p:grpSpPr>
          <p:sp>
            <p:nvSpPr>
              <p:cNvPr id="511021" name="Rectangle 45"/>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11022" name="Rectangle 46"/>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11023" name="Rectangle 47"/>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024" name="Rectangle 48"/>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025" name="Rectangle 49"/>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026" name="Rectangle 50"/>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027" name="Rectangle 51"/>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028" name="Text Box 52"/>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029" name="Rectangle 53"/>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grpSp>
        <p:nvGrpSpPr>
          <p:cNvPr id="511107" name="Group 131"/>
          <p:cNvGrpSpPr>
            <a:grpSpLocks/>
          </p:cNvGrpSpPr>
          <p:nvPr/>
        </p:nvGrpSpPr>
        <p:grpSpPr bwMode="auto">
          <a:xfrm>
            <a:off x="5181600" y="1066800"/>
            <a:ext cx="3783013" cy="1041400"/>
            <a:chOff x="3264" y="672"/>
            <a:chExt cx="2383" cy="656"/>
          </a:xfrm>
        </p:grpSpPr>
        <p:grpSp>
          <p:nvGrpSpPr>
            <p:cNvPr id="511108" name="Group 132"/>
            <p:cNvGrpSpPr>
              <a:grpSpLocks/>
            </p:cNvGrpSpPr>
            <p:nvPr/>
          </p:nvGrpSpPr>
          <p:grpSpPr bwMode="auto">
            <a:xfrm>
              <a:off x="3264" y="672"/>
              <a:ext cx="2383" cy="656"/>
              <a:chOff x="3264" y="672"/>
              <a:chExt cx="2383" cy="656"/>
            </a:xfrm>
          </p:grpSpPr>
          <p:sp>
            <p:nvSpPr>
              <p:cNvPr id="511109" name="Rectangle 133"/>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11110" name="Rectangle 134"/>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11" name="Rectangle 135"/>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12" name="Rectangle 136"/>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11113" name="Rectangle 137"/>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14" name="Rectangle 138"/>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15" name="Rectangle 139"/>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16" name="Text Box 140"/>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17" name="Rectangle 141"/>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18" name="Group 142"/>
            <p:cNvGrpSpPr>
              <a:grpSpLocks/>
            </p:cNvGrpSpPr>
            <p:nvPr/>
          </p:nvGrpSpPr>
          <p:grpSpPr bwMode="auto">
            <a:xfrm>
              <a:off x="3264" y="672"/>
              <a:ext cx="2383" cy="656"/>
              <a:chOff x="3264" y="672"/>
              <a:chExt cx="2383" cy="656"/>
            </a:xfrm>
          </p:grpSpPr>
          <p:sp>
            <p:nvSpPr>
              <p:cNvPr id="511119" name="Rectangle 143"/>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20" name="Rectangle 144"/>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21" name="Rectangle 145"/>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22" name="Rectangle 146"/>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11123" name="Rectangle 147"/>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24" name="Rectangle 148"/>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25" name="Rectangle 149"/>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26" name="Text Box 150"/>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27" name="Rectangle 151"/>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28" name="Group 152"/>
            <p:cNvGrpSpPr>
              <a:grpSpLocks/>
            </p:cNvGrpSpPr>
            <p:nvPr/>
          </p:nvGrpSpPr>
          <p:grpSpPr bwMode="auto">
            <a:xfrm>
              <a:off x="3264" y="672"/>
              <a:ext cx="2383" cy="656"/>
              <a:chOff x="3264" y="672"/>
              <a:chExt cx="2383" cy="656"/>
            </a:xfrm>
          </p:grpSpPr>
          <p:sp>
            <p:nvSpPr>
              <p:cNvPr id="511129" name="Rectangle 153"/>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1130" name="Rectangle 154"/>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31" name="Rectangle 155"/>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32" name="Rectangle 156"/>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33" name="Rectangle 157"/>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34" name="Rectangle 158"/>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35" name="Rectangle 159"/>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36" name="Text Box 160"/>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37" name="Rectangle 161"/>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38" name="Group 162"/>
            <p:cNvGrpSpPr>
              <a:grpSpLocks/>
            </p:cNvGrpSpPr>
            <p:nvPr/>
          </p:nvGrpSpPr>
          <p:grpSpPr bwMode="auto">
            <a:xfrm>
              <a:off x="3264" y="672"/>
              <a:ext cx="2383" cy="656"/>
              <a:chOff x="3264" y="672"/>
              <a:chExt cx="2383" cy="656"/>
            </a:xfrm>
          </p:grpSpPr>
          <p:sp>
            <p:nvSpPr>
              <p:cNvPr id="511139" name="Rectangle 163"/>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11140" name="Rectangle 164"/>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41" name="Rectangle 165"/>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42" name="Rectangle 166"/>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43" name="Rectangle 167"/>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44" name="Rectangle 168"/>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45" name="Rectangle 169"/>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46" name="Text Box 170"/>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47" name="Rectangle 171"/>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48" name="Group 172"/>
            <p:cNvGrpSpPr>
              <a:grpSpLocks/>
            </p:cNvGrpSpPr>
            <p:nvPr/>
          </p:nvGrpSpPr>
          <p:grpSpPr bwMode="auto">
            <a:xfrm>
              <a:off x="3264" y="672"/>
              <a:ext cx="2383" cy="656"/>
              <a:chOff x="3264" y="672"/>
              <a:chExt cx="2383" cy="656"/>
            </a:xfrm>
          </p:grpSpPr>
          <p:sp>
            <p:nvSpPr>
              <p:cNvPr id="511149" name="Rectangle 173"/>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11150" name="Rectangle 174"/>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11151" name="Rectangle 175"/>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52" name="Rectangle 176"/>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53" name="Rectangle 177"/>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69</a:t>
                </a:r>
              </a:p>
            </p:txBody>
          </p:sp>
          <p:sp>
            <p:nvSpPr>
              <p:cNvPr id="511154" name="Rectangle 178"/>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55" name="Rectangle 179"/>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56" name="Text Box 180"/>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57" name="Rectangle 181"/>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grpSp>
        <p:nvGrpSpPr>
          <p:cNvPr id="511032" name="Group 56"/>
          <p:cNvGrpSpPr>
            <a:grpSpLocks/>
          </p:cNvGrpSpPr>
          <p:nvPr/>
        </p:nvGrpSpPr>
        <p:grpSpPr bwMode="auto">
          <a:xfrm>
            <a:off x="60325" y="3352800"/>
            <a:ext cx="6565900" cy="3449638"/>
            <a:chOff x="38" y="2112"/>
            <a:chExt cx="4136" cy="2173"/>
          </a:xfrm>
        </p:grpSpPr>
        <p:sp>
          <p:nvSpPr>
            <p:cNvPr id="511033" name="Text Box 57"/>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a:t>
              </a:r>
              <a:r>
                <a:rPr lang="en-US" sz="1700" b="1">
                  <a:latin typeface="Courier New" pitchFamily="49" charset="0"/>
                  <a:cs typeface="Courier New" pitchFamily="49" charset="0"/>
                </a:rPr>
                <a: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11034" name="Rectangle 58"/>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35" name="Text Box 59"/>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11036" name="Rectangle 60"/>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37" name="Text Box 61"/>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11038" name="Rectangle 62"/>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39" name="Text Box 63"/>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11040" name="Text Box 64"/>
          <p:cNvSpPr txBox="1">
            <a:spLocks noChangeArrowheads="1"/>
          </p:cNvSpPr>
          <p:nvPr/>
        </p:nvSpPr>
        <p:spPr bwMode="auto">
          <a:xfrm>
            <a:off x="1295400" y="3429000"/>
            <a:ext cx="19129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0               7</a:t>
            </a:r>
          </a:p>
        </p:txBody>
      </p:sp>
      <p:sp>
        <p:nvSpPr>
          <p:cNvPr id="511041" name="Rectangle 65"/>
          <p:cNvSpPr>
            <a:spLocks noChangeArrowheads="1"/>
          </p:cNvSpPr>
          <p:nvPr/>
        </p:nvSpPr>
        <p:spPr bwMode="auto">
          <a:xfrm>
            <a:off x="5399088" y="3384550"/>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3</a:t>
            </a:r>
          </a:p>
        </p:txBody>
      </p:sp>
      <p:sp>
        <p:nvSpPr>
          <p:cNvPr id="511042" name="Text Box 66"/>
          <p:cNvSpPr txBox="1">
            <a:spLocks noChangeArrowheads="1"/>
          </p:cNvSpPr>
          <p:nvPr/>
        </p:nvSpPr>
        <p:spPr bwMode="auto">
          <a:xfrm>
            <a:off x="7832725" y="4389438"/>
            <a:ext cx="1841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511054" name="Line 78"/>
          <p:cNvSpPr>
            <a:spLocks noChangeShapeType="1"/>
          </p:cNvSpPr>
          <p:nvPr/>
        </p:nvSpPr>
        <p:spPr bwMode="auto">
          <a:xfrm>
            <a:off x="333375" y="5821363"/>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65" name="Line 89"/>
          <p:cNvSpPr>
            <a:spLocks noChangeShapeType="1"/>
          </p:cNvSpPr>
          <p:nvPr/>
        </p:nvSpPr>
        <p:spPr bwMode="auto">
          <a:xfrm>
            <a:off x="347663" y="6096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66" name="Rectangle 90"/>
          <p:cNvSpPr>
            <a:spLocks noChangeArrowheads="1"/>
          </p:cNvSpPr>
          <p:nvPr/>
        </p:nvSpPr>
        <p:spPr bwMode="auto">
          <a:xfrm>
            <a:off x="304800" y="5715000"/>
            <a:ext cx="350838" cy="22860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1092" name="Group 116"/>
          <p:cNvGrpSpPr>
            <a:grpSpLocks/>
          </p:cNvGrpSpPr>
          <p:nvPr/>
        </p:nvGrpSpPr>
        <p:grpSpPr bwMode="auto">
          <a:xfrm>
            <a:off x="596900" y="2895600"/>
            <a:ext cx="6565900" cy="3449638"/>
            <a:chOff x="376" y="1824"/>
            <a:chExt cx="4136" cy="2173"/>
          </a:xfrm>
        </p:grpSpPr>
        <p:sp>
          <p:nvSpPr>
            <p:cNvPr id="511093" name="Text Box 117"/>
            <p:cNvSpPr txBox="1">
              <a:spLocks noChangeArrowheads="1"/>
            </p:cNvSpPr>
            <p:nvPr/>
          </p:nvSpPr>
          <p:spPr bwMode="auto">
            <a:xfrm>
              <a:off x="816" y="2160"/>
              <a:ext cx="120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0               7</a:t>
              </a:r>
            </a:p>
          </p:txBody>
        </p:sp>
        <p:sp>
          <p:nvSpPr>
            <p:cNvPr id="511094" name="Rectangle 118"/>
            <p:cNvSpPr>
              <a:spLocks noChangeArrowheads="1"/>
            </p:cNvSpPr>
            <p:nvPr/>
          </p:nvSpPr>
          <p:spPr bwMode="auto">
            <a:xfrm>
              <a:off x="3401" y="213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3</a:t>
              </a:r>
            </a:p>
          </p:txBody>
        </p:sp>
        <p:grpSp>
          <p:nvGrpSpPr>
            <p:cNvPr id="511095" name="Group 119"/>
            <p:cNvGrpSpPr>
              <a:grpSpLocks/>
            </p:cNvGrpSpPr>
            <p:nvPr/>
          </p:nvGrpSpPr>
          <p:grpSpPr bwMode="auto">
            <a:xfrm>
              <a:off x="376" y="1824"/>
              <a:ext cx="4136" cy="2173"/>
              <a:chOff x="383" y="1461"/>
              <a:chExt cx="4136" cy="2173"/>
            </a:xfrm>
          </p:grpSpPr>
          <p:grpSp>
            <p:nvGrpSpPr>
              <p:cNvPr id="511096" name="Group 120"/>
              <p:cNvGrpSpPr>
                <a:grpSpLocks/>
              </p:cNvGrpSpPr>
              <p:nvPr/>
            </p:nvGrpSpPr>
            <p:grpSpPr bwMode="auto">
              <a:xfrm>
                <a:off x="383" y="1461"/>
                <a:ext cx="4136" cy="2173"/>
                <a:chOff x="38" y="2112"/>
                <a:chExt cx="4136" cy="2173"/>
              </a:xfrm>
            </p:grpSpPr>
            <p:sp>
              <p:nvSpPr>
                <p:cNvPr id="511097" name="Text Box 121"/>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11098" name="Rectangle 122"/>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99" name="Text Box 123"/>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11100" name="Rectangle 124"/>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101" name="Text Box 125"/>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11102" name="Rectangle 126"/>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103" name="Text Box 127"/>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11104" name="Text Box 128"/>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4                7</a:t>
                </a:r>
              </a:p>
            </p:txBody>
          </p:sp>
        </p:grpSp>
        <p:sp>
          <p:nvSpPr>
            <p:cNvPr id="511105" name="Rectangle 129"/>
            <p:cNvSpPr>
              <a:spLocks noChangeArrowheads="1"/>
            </p:cNvSpPr>
            <p:nvPr/>
          </p:nvSpPr>
          <p:spPr bwMode="auto">
            <a:xfrm>
              <a:off x="3765" y="1851"/>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 </a:t>
              </a:r>
            </a:p>
          </p:txBody>
        </p:sp>
      </p:grpSp>
      <p:sp>
        <p:nvSpPr>
          <p:cNvPr id="511090" name="Line 114"/>
          <p:cNvSpPr>
            <a:spLocks noChangeShapeType="1"/>
          </p:cNvSpPr>
          <p:nvPr/>
        </p:nvSpPr>
        <p:spPr bwMode="auto">
          <a:xfrm>
            <a:off x="609600" y="40830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91" name="Line 115"/>
          <p:cNvSpPr>
            <a:spLocks noChangeShapeType="1"/>
          </p:cNvSpPr>
          <p:nvPr/>
        </p:nvSpPr>
        <p:spPr bwMode="auto">
          <a:xfrm>
            <a:off x="849313" y="46053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106" name="Line 130"/>
          <p:cNvSpPr>
            <a:spLocks noChangeShapeType="1"/>
          </p:cNvSpPr>
          <p:nvPr/>
        </p:nvSpPr>
        <p:spPr bwMode="auto">
          <a:xfrm>
            <a:off x="871538" y="5105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1158" name="Group 182"/>
          <p:cNvGrpSpPr>
            <a:grpSpLocks/>
          </p:cNvGrpSpPr>
          <p:nvPr/>
        </p:nvGrpSpPr>
        <p:grpSpPr bwMode="auto">
          <a:xfrm>
            <a:off x="5181600" y="1066800"/>
            <a:ext cx="3783013" cy="1041400"/>
            <a:chOff x="3264" y="672"/>
            <a:chExt cx="2383" cy="656"/>
          </a:xfrm>
        </p:grpSpPr>
        <p:grpSp>
          <p:nvGrpSpPr>
            <p:cNvPr id="511159" name="Group 183"/>
            <p:cNvGrpSpPr>
              <a:grpSpLocks/>
            </p:cNvGrpSpPr>
            <p:nvPr/>
          </p:nvGrpSpPr>
          <p:grpSpPr bwMode="auto">
            <a:xfrm>
              <a:off x="3264" y="672"/>
              <a:ext cx="2383" cy="656"/>
              <a:chOff x="3264" y="672"/>
              <a:chExt cx="2383" cy="656"/>
            </a:xfrm>
          </p:grpSpPr>
          <p:sp>
            <p:nvSpPr>
              <p:cNvPr id="511160" name="Rectangle 18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11161" name="Rectangle 18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62" name="Rectangle 18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63" name="Rectangle 18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11164" name="Rectangle 18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65" name="Rectangle 18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66" name="Rectangle 19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67" name="Text Box 19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68" name="Rectangle 19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69" name="Group 193"/>
            <p:cNvGrpSpPr>
              <a:grpSpLocks/>
            </p:cNvGrpSpPr>
            <p:nvPr/>
          </p:nvGrpSpPr>
          <p:grpSpPr bwMode="auto">
            <a:xfrm>
              <a:off x="3264" y="672"/>
              <a:ext cx="2383" cy="656"/>
              <a:chOff x="3264" y="672"/>
              <a:chExt cx="2383" cy="656"/>
            </a:xfrm>
          </p:grpSpPr>
          <p:sp>
            <p:nvSpPr>
              <p:cNvPr id="511170" name="Rectangle 19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71" name="Rectangle 19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72" name="Rectangle 19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73" name="Rectangle 19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11174" name="Rectangle 19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75" name="Rectangle 19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76" name="Rectangle 20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77" name="Text Box 20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78" name="Rectangle 20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79" name="Group 203"/>
            <p:cNvGrpSpPr>
              <a:grpSpLocks/>
            </p:cNvGrpSpPr>
            <p:nvPr/>
          </p:nvGrpSpPr>
          <p:grpSpPr bwMode="auto">
            <a:xfrm>
              <a:off x="3264" y="672"/>
              <a:ext cx="2383" cy="656"/>
              <a:chOff x="3264" y="672"/>
              <a:chExt cx="2383" cy="656"/>
            </a:xfrm>
          </p:grpSpPr>
          <p:sp>
            <p:nvSpPr>
              <p:cNvPr id="511180" name="Rectangle 20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1181" name="Rectangle 20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82" name="Rectangle 20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83" name="Rectangle 20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84" name="Rectangle 20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85" name="Rectangle 20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86" name="Rectangle 21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87" name="Text Box 21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88" name="Rectangle 21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89" name="Group 213"/>
            <p:cNvGrpSpPr>
              <a:grpSpLocks/>
            </p:cNvGrpSpPr>
            <p:nvPr/>
          </p:nvGrpSpPr>
          <p:grpSpPr bwMode="auto">
            <a:xfrm>
              <a:off x="3264" y="672"/>
              <a:ext cx="2383" cy="656"/>
              <a:chOff x="3264" y="672"/>
              <a:chExt cx="2383" cy="656"/>
            </a:xfrm>
          </p:grpSpPr>
          <p:sp>
            <p:nvSpPr>
              <p:cNvPr id="511190" name="Rectangle 21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11191" name="Rectangle 21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11192" name="Rectangle 21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193" name="Rectangle 21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194" name="Rectangle 21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11195" name="Rectangle 21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11196" name="Rectangle 22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11197" name="Text Box 22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198" name="Rectangle 22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11199" name="Group 223"/>
            <p:cNvGrpSpPr>
              <a:grpSpLocks/>
            </p:cNvGrpSpPr>
            <p:nvPr/>
          </p:nvGrpSpPr>
          <p:grpSpPr bwMode="auto">
            <a:xfrm>
              <a:off x="3264" y="672"/>
              <a:ext cx="2383" cy="656"/>
              <a:chOff x="3264" y="672"/>
              <a:chExt cx="2383" cy="656"/>
            </a:xfrm>
          </p:grpSpPr>
          <p:sp>
            <p:nvSpPr>
              <p:cNvPr id="511200" name="Rectangle 224"/>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11201" name="Rectangle 225"/>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13</a:t>
                </a:r>
              </a:p>
            </p:txBody>
          </p:sp>
          <p:sp>
            <p:nvSpPr>
              <p:cNvPr id="511202" name="Rectangle 226"/>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11203" name="Rectangle 227"/>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11204" name="Rectangle 228"/>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511205" name="Rectangle 229"/>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sp>
            <p:nvSpPr>
              <p:cNvPr id="511206" name="Rectangle 230"/>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69</a:t>
                </a:r>
              </a:p>
            </p:txBody>
          </p:sp>
          <p:sp>
            <p:nvSpPr>
              <p:cNvPr id="511207" name="Text Box 231"/>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511208" name="Rectangle 232"/>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grpSp>
      </p:grpSp>
      <p:sp>
        <p:nvSpPr>
          <p:cNvPr id="511209" name="Rectangle 233"/>
          <p:cNvSpPr>
            <a:spLocks noChangeArrowheads="1"/>
          </p:cNvSpPr>
          <p:nvPr/>
        </p:nvSpPr>
        <p:spPr bwMode="auto">
          <a:xfrm>
            <a:off x="5943600" y="2928938"/>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6</a:t>
            </a:r>
          </a:p>
        </p:txBody>
      </p:sp>
      <p:sp>
        <p:nvSpPr>
          <p:cNvPr id="511210" name="Rectangle 234"/>
          <p:cNvSpPr>
            <a:spLocks noChangeArrowheads="1"/>
          </p:cNvSpPr>
          <p:nvPr/>
        </p:nvSpPr>
        <p:spPr bwMode="auto">
          <a:xfrm>
            <a:off x="835025" y="5018088"/>
            <a:ext cx="350838" cy="22860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211" name="Line 235"/>
          <p:cNvSpPr>
            <a:spLocks noChangeShapeType="1"/>
          </p:cNvSpPr>
          <p:nvPr/>
        </p:nvSpPr>
        <p:spPr bwMode="auto">
          <a:xfrm>
            <a:off x="869950" y="53657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1212" name="Group 236"/>
          <p:cNvGrpSpPr>
            <a:grpSpLocks/>
          </p:cNvGrpSpPr>
          <p:nvPr/>
        </p:nvGrpSpPr>
        <p:grpSpPr bwMode="auto">
          <a:xfrm>
            <a:off x="1185863" y="2438400"/>
            <a:ext cx="6565900" cy="3449638"/>
            <a:chOff x="376" y="1824"/>
            <a:chExt cx="4136" cy="2173"/>
          </a:xfrm>
        </p:grpSpPr>
        <p:sp>
          <p:nvSpPr>
            <p:cNvPr id="511213" name="Text Box 237"/>
            <p:cNvSpPr txBox="1">
              <a:spLocks noChangeArrowheads="1"/>
            </p:cNvSpPr>
            <p:nvPr/>
          </p:nvSpPr>
          <p:spPr bwMode="auto">
            <a:xfrm>
              <a:off x="816" y="2160"/>
              <a:ext cx="120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0               7</a:t>
              </a:r>
            </a:p>
          </p:txBody>
        </p:sp>
        <p:sp>
          <p:nvSpPr>
            <p:cNvPr id="511214" name="Rectangle 238"/>
            <p:cNvSpPr>
              <a:spLocks noChangeArrowheads="1"/>
            </p:cNvSpPr>
            <p:nvPr/>
          </p:nvSpPr>
          <p:spPr bwMode="auto">
            <a:xfrm>
              <a:off x="3401" y="213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3</a:t>
              </a:r>
            </a:p>
          </p:txBody>
        </p:sp>
        <p:grpSp>
          <p:nvGrpSpPr>
            <p:cNvPr id="511215" name="Group 239"/>
            <p:cNvGrpSpPr>
              <a:grpSpLocks/>
            </p:cNvGrpSpPr>
            <p:nvPr/>
          </p:nvGrpSpPr>
          <p:grpSpPr bwMode="auto">
            <a:xfrm>
              <a:off x="376" y="1824"/>
              <a:ext cx="4136" cy="2173"/>
              <a:chOff x="383" y="1461"/>
              <a:chExt cx="4136" cy="2173"/>
            </a:xfrm>
          </p:grpSpPr>
          <p:grpSp>
            <p:nvGrpSpPr>
              <p:cNvPr id="511216" name="Group 240"/>
              <p:cNvGrpSpPr>
                <a:grpSpLocks/>
              </p:cNvGrpSpPr>
              <p:nvPr/>
            </p:nvGrpSpPr>
            <p:grpSpPr bwMode="auto">
              <a:xfrm>
                <a:off x="383" y="1461"/>
                <a:ext cx="4136" cy="2173"/>
                <a:chOff x="38" y="2112"/>
                <a:chExt cx="4136" cy="2173"/>
              </a:xfrm>
            </p:grpSpPr>
            <p:sp>
              <p:nvSpPr>
                <p:cNvPr id="511217" name="Text Box 241"/>
                <p:cNvSpPr txBox="1">
                  <a:spLocks noChangeArrowheads="1"/>
                </p:cNvSpPr>
                <p:nvPr/>
              </p:nvSpPr>
              <p:spPr bwMode="auto">
                <a:xfrm>
                  <a:off x="38" y="2432"/>
                  <a:ext cx="4136" cy="185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void QuickSort(int Array[],int First,int Last)</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if (Last – First &gt;= 1 )</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int PivotIndex;</a:t>
                  </a:r>
                </a:p>
                <a:p>
                  <a:endParaRPr lang="en-US" sz="1700" b="1">
                    <a:latin typeface="Courier New" pitchFamily="49" charset="0"/>
                    <a:cs typeface="Courier New" pitchFamily="49" charset="0"/>
                  </a:endParaRPr>
                </a:p>
                <a:p>
                  <a:r>
                    <a:rPr lang="en-US" sz="1700" b="1">
                      <a:latin typeface="Courier New" pitchFamily="49" charset="0"/>
                      <a:cs typeface="Courier New" pitchFamily="49" charset="0"/>
                    </a:rPr>
                    <a:t>    PivotIndex = </a:t>
                  </a:r>
                  <a:r>
                    <a:rPr lang="en-US" sz="1700" b="1">
                      <a:solidFill>
                        <a:srgbClr val="FF3300"/>
                      </a:solidFill>
                      <a:latin typeface="Courier New" pitchFamily="49" charset="0"/>
                      <a:cs typeface="Courier New" pitchFamily="49" charset="0"/>
                    </a:rPr>
                    <a:t>Partition</a:t>
                  </a:r>
                  <a:r>
                    <a:rPr lang="en-US" sz="1700" b="1">
                      <a:latin typeface="Courier New" pitchFamily="49" charset="0"/>
                      <a:cs typeface="Courier New" pitchFamily="49" charset="0"/>
                    </a:rPr>
                    <a:t>(Array,First,Last);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A50021"/>
                      </a:solidFill>
                      <a:latin typeface="Courier New" pitchFamily="49" charset="0"/>
                      <a:cs typeface="Courier New" pitchFamily="49" charset="0"/>
                    </a:rPr>
                    <a:t>First</a:t>
                  </a:r>
                  <a:r>
                    <a:rPr lang="en-US" sz="1700" b="1">
                      <a:latin typeface="Courier New" pitchFamily="49" charset="0"/>
                      <a:cs typeface="Courier New" pitchFamily="49" charset="0"/>
                    </a:rPr>
                    <a:t>,</a:t>
                  </a:r>
                  <a:r>
                    <a:rPr lang="en-US" sz="1700" b="1">
                      <a:solidFill>
                        <a:srgbClr val="A50021"/>
                      </a:solidFill>
                      <a:latin typeface="Courier New" pitchFamily="49" charset="0"/>
                      <a:cs typeface="Courier New" pitchFamily="49" charset="0"/>
                    </a:rPr>
                    <a:t>PivotIndex-1</a:t>
                  </a:r>
                  <a:r>
                    <a:rPr lang="en-US" sz="1700" b="1">
                      <a:latin typeface="Courier New" pitchFamily="49" charset="0"/>
                      <a:cs typeface="Courier New" pitchFamily="49" charset="0"/>
                    </a:rPr>
                    <a:t>); // </a:t>
                  </a:r>
                  <a:r>
                    <a:rPr lang="en-US" sz="1700" b="1">
                      <a:solidFill>
                        <a:srgbClr val="A50021"/>
                      </a:solidFill>
                      <a:latin typeface="Courier New" pitchFamily="49" charset="0"/>
                      <a:cs typeface="Courier New" pitchFamily="49" charset="0"/>
                    </a:rPr>
                    <a:t>left </a:t>
                  </a:r>
                </a:p>
                <a:p>
                  <a:r>
                    <a:rPr lang="en-US" sz="1700" b="1">
                      <a:latin typeface="Courier New" pitchFamily="49" charset="0"/>
                      <a:cs typeface="Courier New" pitchFamily="49" charset="0"/>
                    </a:rPr>
                    <a:t>    </a:t>
                  </a:r>
                  <a:r>
                    <a:rPr lang="en-US" sz="1700" b="1">
                      <a:solidFill>
                        <a:srgbClr val="FF3300"/>
                      </a:solidFill>
                      <a:latin typeface="Courier New" pitchFamily="49" charset="0"/>
                      <a:cs typeface="Courier New" pitchFamily="49" charset="0"/>
                    </a:rPr>
                    <a:t>QuickSort</a:t>
                  </a:r>
                  <a:r>
                    <a:rPr lang="en-US" sz="1700" b="1">
                      <a:latin typeface="Courier New" pitchFamily="49" charset="0"/>
                      <a:cs typeface="Courier New" pitchFamily="49" charset="0"/>
                    </a:rPr>
                    <a:t>(Array,</a:t>
                  </a:r>
                  <a:r>
                    <a:rPr lang="en-US" sz="1700" b="1">
                      <a:solidFill>
                        <a:srgbClr val="6600CC"/>
                      </a:solidFill>
                      <a:latin typeface="Courier New" pitchFamily="49" charset="0"/>
                      <a:cs typeface="Courier New" pitchFamily="49" charset="0"/>
                    </a:rPr>
                    <a:t>PivotIndex+1</a:t>
                  </a:r>
                  <a:r>
                    <a:rPr lang="en-US" sz="1700" b="1">
                      <a:latin typeface="Courier New" pitchFamily="49" charset="0"/>
                      <a:cs typeface="Courier New" pitchFamily="49" charset="0"/>
                    </a:rPr>
                    <a:t>,</a:t>
                  </a:r>
                  <a:r>
                    <a:rPr lang="en-US" sz="1700" b="1">
                      <a:solidFill>
                        <a:srgbClr val="6600CC"/>
                      </a:solidFill>
                      <a:latin typeface="Courier New" pitchFamily="49" charset="0"/>
                      <a:cs typeface="Courier New" pitchFamily="49" charset="0"/>
                    </a:rPr>
                    <a:t>Last</a:t>
                  </a:r>
                  <a:r>
                    <a:rPr lang="en-US" sz="1700" b="1">
                      <a:latin typeface="Courier New" pitchFamily="49" charset="0"/>
                      <a:cs typeface="Courier New" pitchFamily="49" charset="0"/>
                    </a:rPr>
                    <a:t>);  // </a:t>
                  </a:r>
                  <a:r>
                    <a:rPr lang="en-US" sz="1700" b="1">
                      <a:solidFill>
                        <a:srgbClr val="6600CC"/>
                      </a:solidFill>
                      <a:latin typeface="Courier New" pitchFamily="49" charset="0"/>
                      <a:cs typeface="Courier New" pitchFamily="49" charset="0"/>
                    </a:rPr>
                    <a:t>right</a:t>
                  </a:r>
                </a:p>
                <a:p>
                  <a:r>
                    <a:rPr lang="en-US" sz="1700" b="1">
                      <a:latin typeface="Courier New" pitchFamily="49" charset="0"/>
                      <a:cs typeface="Courier New" pitchFamily="49" charset="0"/>
                    </a:rPr>
                    <a:t>  }</a:t>
                  </a:r>
                </a:p>
                <a:p>
                  <a:r>
                    <a:rPr lang="en-US" sz="1700" b="1">
                      <a:latin typeface="Courier New" pitchFamily="49" charset="0"/>
                    </a:rPr>
                    <a:t>}</a:t>
                  </a:r>
                </a:p>
              </p:txBody>
            </p:sp>
            <p:sp>
              <p:nvSpPr>
                <p:cNvPr id="511218" name="Rectangle 242"/>
                <p:cNvSpPr>
                  <a:spLocks noChangeArrowheads="1"/>
                </p:cNvSpPr>
                <p:nvPr/>
              </p:nvSpPr>
              <p:spPr bwMode="auto">
                <a:xfrm>
                  <a:off x="658"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219" name="Text Box 243"/>
                <p:cNvSpPr txBox="1">
                  <a:spLocks noChangeArrowheads="1"/>
                </p:cNvSpPr>
                <p:nvPr/>
              </p:nvSpPr>
              <p:spPr bwMode="auto">
                <a:xfrm>
                  <a:off x="96" y="2112"/>
                  <a:ext cx="5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a:t>
                  </a:r>
                </a:p>
              </p:txBody>
            </p:sp>
            <p:sp>
              <p:nvSpPr>
                <p:cNvPr id="511220" name="Rectangle 244"/>
                <p:cNvSpPr>
                  <a:spLocks noChangeArrowheads="1"/>
                </p:cNvSpPr>
                <p:nvPr/>
              </p:nvSpPr>
              <p:spPr bwMode="auto">
                <a:xfrm>
                  <a:off x="1680" y="2160"/>
                  <a:ext cx="446"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221" name="Text Box 245"/>
                <p:cNvSpPr txBox="1">
                  <a:spLocks noChangeArrowheads="1"/>
                </p:cNvSpPr>
                <p:nvPr/>
              </p:nvSpPr>
              <p:spPr bwMode="auto">
                <a:xfrm>
                  <a:off x="1200" y="2112"/>
                  <a:ext cx="50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Last</a:t>
                  </a:r>
                </a:p>
              </p:txBody>
            </p:sp>
            <p:sp>
              <p:nvSpPr>
                <p:cNvPr id="511222" name="Rectangle 246"/>
                <p:cNvSpPr>
                  <a:spLocks noChangeArrowheads="1"/>
                </p:cNvSpPr>
                <p:nvPr/>
              </p:nvSpPr>
              <p:spPr bwMode="auto">
                <a:xfrm>
                  <a:off x="3285" y="2147"/>
                  <a:ext cx="473" cy="240"/>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223" name="Text Box 247"/>
                <p:cNvSpPr txBox="1">
                  <a:spLocks noChangeArrowheads="1"/>
                </p:cNvSpPr>
                <p:nvPr/>
              </p:nvSpPr>
              <p:spPr bwMode="auto">
                <a:xfrm>
                  <a:off x="2208" y="2119"/>
                  <a:ext cx="10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PivotIndex</a:t>
                  </a:r>
                </a:p>
              </p:txBody>
            </p:sp>
          </p:grpSp>
          <p:sp>
            <p:nvSpPr>
              <p:cNvPr id="511224" name="Text Box 248"/>
              <p:cNvSpPr txBox="1">
                <a:spLocks noChangeArrowheads="1"/>
              </p:cNvSpPr>
              <p:nvPr/>
            </p:nvSpPr>
            <p:spPr bwMode="auto">
              <a:xfrm>
                <a:off x="1138" y="1488"/>
                <a:ext cx="126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4                5</a:t>
                </a:r>
              </a:p>
            </p:txBody>
          </p:sp>
        </p:grpSp>
        <p:sp>
          <p:nvSpPr>
            <p:cNvPr id="511225" name="Rectangle 249"/>
            <p:cNvSpPr>
              <a:spLocks noChangeArrowheads="1"/>
            </p:cNvSpPr>
            <p:nvPr/>
          </p:nvSpPr>
          <p:spPr bwMode="auto">
            <a:xfrm>
              <a:off x="3765" y="1851"/>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 </a:t>
              </a:r>
            </a:p>
          </p:txBody>
        </p:sp>
      </p:grpSp>
      <p:sp>
        <p:nvSpPr>
          <p:cNvPr id="511227" name="Line 251"/>
          <p:cNvSpPr>
            <a:spLocks noChangeShapeType="1"/>
          </p:cNvSpPr>
          <p:nvPr/>
        </p:nvSpPr>
        <p:spPr bwMode="auto">
          <a:xfrm>
            <a:off x="1219200" y="36036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226" name="Rectangle 250"/>
          <p:cNvSpPr>
            <a:spLocks noChangeArrowheads="1"/>
          </p:cNvSpPr>
          <p:nvPr/>
        </p:nvSpPr>
        <p:spPr bwMode="auto">
          <a:xfrm>
            <a:off x="7935913" y="1020763"/>
            <a:ext cx="1162050" cy="1128712"/>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030" name="Rectangle 54"/>
          <p:cNvSpPr>
            <a:spLocks noChangeArrowheads="1"/>
          </p:cNvSpPr>
          <p:nvPr/>
        </p:nvSpPr>
        <p:spPr bwMode="auto">
          <a:xfrm>
            <a:off x="4419600" y="957263"/>
            <a:ext cx="2576513" cy="13668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333" name="Text Box 357"/>
          <p:cNvSpPr txBox="1">
            <a:spLocks noChangeArrowheads="1"/>
          </p:cNvSpPr>
          <p:nvPr/>
        </p:nvSpPr>
        <p:spPr bwMode="auto">
          <a:xfrm>
            <a:off x="593725" y="1417638"/>
            <a:ext cx="32639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so on, and so 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106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11065"/>
                                        </p:tgtEl>
                                        <p:attrNameLst>
                                          <p:attrName>style.visibility</p:attrName>
                                        </p:attrNameLst>
                                      </p:cBhvr>
                                      <p:to>
                                        <p:strVal val="visible"/>
                                      </p:to>
                                    </p:set>
                                  </p:childTnLst>
                                  <p:subTnLst>
                                    <p:animClr clrSpc="rgb" dir="cw">
                                      <p:cBhvr override="childStyle">
                                        <p:cTn dur="1" fill="hold" display="0" masterRel="nextClick" afterEffect="1"/>
                                        <p:tgtEl>
                                          <p:spTgt spid="511065"/>
                                        </p:tgtEl>
                                        <p:attrNameLst>
                                          <p:attrName>ppt_c</p:attrName>
                                        </p:attrNameLst>
                                      </p:cBhvr>
                                      <p:to>
                                        <a:schemeClr val="bg2"/>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511092"/>
                                        </p:tgtEl>
                                        <p:attrNameLst>
                                          <p:attrName>style.visibility</p:attrName>
                                        </p:attrNameLst>
                                      </p:cBhvr>
                                      <p:to>
                                        <p:strVal val="visible"/>
                                      </p:to>
                                    </p:set>
                                    <p:animEffect transition="in" filter="wipe(down)">
                                      <p:cBhvr>
                                        <p:cTn id="14" dur="500"/>
                                        <p:tgtEl>
                                          <p:spTgt spid="51109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11030"/>
                                        </p:tgtEl>
                                        <p:attrNameLst>
                                          <p:attrName>style.visibility</p:attrName>
                                        </p:attrNameLst>
                                      </p:cBhvr>
                                      <p:to>
                                        <p:strVal val="visible"/>
                                      </p:to>
                                    </p:set>
                                    <p:animEffect transition="in" filter="wipe(left)">
                                      <p:cBhvr>
                                        <p:cTn id="19" dur="500"/>
                                        <p:tgtEl>
                                          <p:spTgt spid="51103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11090"/>
                                        </p:tgtEl>
                                        <p:attrNameLst>
                                          <p:attrName>style.visibility</p:attrName>
                                        </p:attrNameLst>
                                      </p:cBhvr>
                                      <p:to>
                                        <p:strVal val="visible"/>
                                      </p:to>
                                    </p:set>
                                  </p:childTnLst>
                                  <p:subTnLst>
                                    <p:set>
                                      <p:cBhvr override="childStyle">
                                        <p:cTn dur="1" fill="hold" display="0" masterRel="nextClick" afterEffect="1"/>
                                        <p:tgtEl>
                                          <p:spTgt spid="511090"/>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11091"/>
                                        </p:tgtEl>
                                        <p:attrNameLst>
                                          <p:attrName>style.visibility</p:attrName>
                                        </p:attrNameLst>
                                      </p:cBhvr>
                                      <p:to>
                                        <p:strVal val="visible"/>
                                      </p:to>
                                    </p:set>
                                  </p:childTnLst>
                                  <p:subTnLst>
                                    <p:set>
                                      <p:cBhvr override="childStyle">
                                        <p:cTn dur="1" fill="hold" display="0" masterRel="nextClick" afterEffect="1"/>
                                        <p:tgtEl>
                                          <p:spTgt spid="511091"/>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1110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11107"/>
                                        </p:tgtEl>
                                        <p:attrNameLst>
                                          <p:attrName>style.visibility</p:attrName>
                                        </p:attrNameLst>
                                      </p:cBhvr>
                                      <p:to>
                                        <p:strVal val="visible"/>
                                      </p:to>
                                    </p:set>
                                    <p:animEffect transition="in" filter="wipe(left)">
                                      <p:cBhvr>
                                        <p:cTn id="36" dur="500"/>
                                        <p:tgtEl>
                                          <p:spTgt spid="51110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11158"/>
                                        </p:tgtEl>
                                        <p:attrNameLst>
                                          <p:attrName>style.visibility</p:attrName>
                                        </p:attrNameLst>
                                      </p:cBhvr>
                                      <p:to>
                                        <p:strVal val="visible"/>
                                      </p:to>
                                    </p:set>
                                    <p:animEffect transition="in" filter="wipe(left)">
                                      <p:cBhvr>
                                        <p:cTn id="41" dur="500"/>
                                        <p:tgtEl>
                                          <p:spTgt spid="51115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51120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511210"/>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511211"/>
                                        </p:tgtEl>
                                        <p:attrNameLst>
                                          <p:attrName>style.visibility</p:attrName>
                                        </p:attrNameLst>
                                      </p:cBhvr>
                                      <p:to>
                                        <p:strVal val="visible"/>
                                      </p:to>
                                    </p:set>
                                  </p:childTnLst>
                                  <p:subTnLst>
                                    <p:animClr clrSpc="rgb" dir="cw">
                                      <p:cBhvr override="childStyle">
                                        <p:cTn dur="1" fill="hold" display="0" masterRel="nextClick" afterEffect="1"/>
                                        <p:tgtEl>
                                          <p:spTgt spid="511211"/>
                                        </p:tgtEl>
                                        <p:attrNameLst>
                                          <p:attrName>ppt_c</p:attrName>
                                        </p:attrNameLst>
                                      </p:cBhvr>
                                      <p:to>
                                        <a:schemeClr val="bg2"/>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511212"/>
                                        </p:tgtEl>
                                        <p:attrNameLst>
                                          <p:attrName>style.visibility</p:attrName>
                                        </p:attrNameLst>
                                      </p:cBhvr>
                                      <p:to>
                                        <p:strVal val="visible"/>
                                      </p:to>
                                    </p:set>
                                    <p:animEffect transition="in" filter="wipe(down)">
                                      <p:cBhvr>
                                        <p:cTn id="57" dur="500"/>
                                        <p:tgtEl>
                                          <p:spTgt spid="5112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11226"/>
                                        </p:tgtEl>
                                        <p:attrNameLst>
                                          <p:attrName>style.visibility</p:attrName>
                                        </p:attrNameLst>
                                      </p:cBhvr>
                                      <p:to>
                                        <p:strVal val="visible"/>
                                      </p:to>
                                    </p:set>
                                    <p:animEffect transition="in" filter="wipe(left)">
                                      <p:cBhvr>
                                        <p:cTn id="62" dur="500"/>
                                        <p:tgtEl>
                                          <p:spTgt spid="51122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1122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511333"/>
                                        </p:tgtEl>
                                        <p:attrNameLst>
                                          <p:attrName>style.visibility</p:attrName>
                                        </p:attrNameLst>
                                      </p:cBhvr>
                                      <p:to>
                                        <p:strVal val="visible"/>
                                      </p:to>
                                    </p:set>
                                    <p:animEffect transition="in" filter="wipe(up)">
                                      <p:cBhvr>
                                        <p:cTn id="71" dur="500"/>
                                        <p:tgtEl>
                                          <p:spTgt spid="511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65" grpId="0" animBg="1"/>
      <p:bldP spid="511066" grpId="0" animBg="1"/>
      <p:bldP spid="511090" grpId="0" animBg="1"/>
      <p:bldP spid="511091" grpId="0" animBg="1"/>
      <p:bldP spid="511106" grpId="0" animBg="1"/>
      <p:bldP spid="511209" grpId="0" autoUpdateAnimBg="0"/>
      <p:bldP spid="511210" grpId="0" animBg="1"/>
      <p:bldP spid="511211" grpId="0" animBg="1"/>
      <p:bldP spid="511227" grpId="0" animBg="1"/>
      <p:bldP spid="511226" grpId="0" animBg="1"/>
      <p:bldP spid="511030" grpId="0" animBg="1"/>
      <p:bldP spid="51133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70F73A50-2AE2-47E4-B94A-0FCA5FC3A558}" type="slidenum">
              <a:rPr lang="en-US"/>
              <a:pPr/>
              <a:t>55</a:t>
            </a:fld>
            <a:endParaRPr lang="en-US"/>
          </a:p>
        </p:txBody>
      </p:sp>
      <p:sp>
        <p:nvSpPr>
          <p:cNvPr id="516098" name="Rectangle 2"/>
          <p:cNvSpPr>
            <a:spLocks noGrp="1" noChangeArrowheads="1"/>
          </p:cNvSpPr>
          <p:nvPr>
            <p:ph type="title"/>
          </p:nvPr>
        </p:nvSpPr>
        <p:spPr/>
        <p:txBody>
          <a:bodyPr/>
          <a:lstStyle/>
          <a:p>
            <a:r>
              <a:rPr lang="en-US"/>
              <a:t>Mergesort</a:t>
            </a:r>
          </a:p>
        </p:txBody>
      </p:sp>
      <p:sp>
        <p:nvSpPr>
          <p:cNvPr id="516099" name="Text Box 3"/>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grpSp>
        <p:nvGrpSpPr>
          <p:cNvPr id="516100" name="Group 4"/>
          <p:cNvGrpSpPr>
            <a:grpSpLocks/>
          </p:cNvGrpSpPr>
          <p:nvPr/>
        </p:nvGrpSpPr>
        <p:grpSpPr bwMode="auto">
          <a:xfrm>
            <a:off x="7491413" y="4983163"/>
            <a:ext cx="1300162" cy="609600"/>
            <a:chOff x="717" y="3072"/>
            <a:chExt cx="819" cy="384"/>
          </a:xfrm>
        </p:grpSpPr>
        <p:sp>
          <p:nvSpPr>
            <p:cNvPr id="516101" name="Rectangle 5"/>
            <p:cNvSpPr>
              <a:spLocks noChangeArrowheads="1"/>
            </p:cNvSpPr>
            <p:nvPr/>
          </p:nvSpPr>
          <p:spPr bwMode="auto">
            <a:xfrm>
              <a:off x="960"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2" name="Rectangle 6"/>
            <p:cNvSpPr>
              <a:spLocks noChangeArrowheads="1"/>
            </p:cNvSpPr>
            <p:nvPr/>
          </p:nvSpPr>
          <p:spPr bwMode="auto">
            <a:xfrm>
              <a:off x="1248"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3" name="Text Box 7"/>
            <p:cNvSpPr txBox="1">
              <a:spLocks noChangeArrowheads="1"/>
            </p:cNvSpPr>
            <p:nvPr/>
          </p:nvSpPr>
          <p:spPr bwMode="auto">
            <a:xfrm>
              <a:off x="717" y="311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516104" name="Text Box 8"/>
            <p:cNvSpPr txBox="1">
              <a:spLocks noChangeArrowheads="1"/>
            </p:cNvSpPr>
            <p:nvPr/>
          </p:nvSpPr>
          <p:spPr bwMode="auto">
            <a:xfrm>
              <a:off x="1002" y="3139"/>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16105" name="Text Box 9"/>
            <p:cNvSpPr txBox="1">
              <a:spLocks noChangeArrowheads="1"/>
            </p:cNvSpPr>
            <p:nvPr/>
          </p:nvSpPr>
          <p:spPr bwMode="auto">
            <a:xfrm>
              <a:off x="1255" y="3127"/>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516106" name="Line 10"/>
          <p:cNvSpPr>
            <a:spLocks noChangeShapeType="1"/>
          </p:cNvSpPr>
          <p:nvPr/>
        </p:nvSpPr>
        <p:spPr bwMode="auto">
          <a:xfrm>
            <a:off x="8334375" y="4743450"/>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7" name="Line 11"/>
          <p:cNvSpPr>
            <a:spLocks noChangeShapeType="1"/>
          </p:cNvSpPr>
          <p:nvPr/>
        </p:nvSpPr>
        <p:spPr bwMode="auto">
          <a:xfrm>
            <a:off x="0" y="53578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8" name="Line 12"/>
          <p:cNvSpPr>
            <a:spLocks noChangeShapeType="1"/>
          </p:cNvSpPr>
          <p:nvPr/>
        </p:nvSpPr>
        <p:spPr bwMode="auto">
          <a:xfrm>
            <a:off x="0" y="56515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9" name="Line 13"/>
          <p:cNvSpPr>
            <a:spLocks noChangeShapeType="1"/>
          </p:cNvSpPr>
          <p:nvPr/>
        </p:nvSpPr>
        <p:spPr bwMode="auto">
          <a:xfrm>
            <a:off x="0" y="59340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1" name="Rectangle 15"/>
          <p:cNvSpPr>
            <a:spLocks noChangeArrowheads="1"/>
          </p:cNvSpPr>
          <p:nvPr/>
        </p:nvSpPr>
        <p:spPr bwMode="auto">
          <a:xfrm>
            <a:off x="8323263" y="4572000"/>
            <a:ext cx="809625" cy="1849438"/>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3" name="Text Box 17"/>
          <p:cNvSpPr txBox="1">
            <a:spLocks noChangeArrowheads="1"/>
          </p:cNvSpPr>
          <p:nvPr/>
        </p:nvSpPr>
        <p:spPr bwMode="auto">
          <a:xfrm>
            <a:off x="609600" y="3714750"/>
            <a:ext cx="6656388"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16112" name="Line 16"/>
          <p:cNvSpPr>
            <a:spLocks noChangeShapeType="1"/>
          </p:cNvSpPr>
          <p:nvPr/>
        </p:nvSpPr>
        <p:spPr bwMode="auto">
          <a:xfrm>
            <a:off x="536575" y="45053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61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6107"/>
                                        </p:tgtEl>
                                        <p:attrNameLst>
                                          <p:attrName>style.visibility</p:attrName>
                                        </p:attrNameLst>
                                      </p:cBhvr>
                                      <p:to>
                                        <p:strVal val="visible"/>
                                      </p:to>
                                    </p:set>
                                  </p:childTnLst>
                                  <p:subTnLst>
                                    <p:set>
                                      <p:cBhvr override="childStyle">
                                        <p:cTn dur="1" fill="hold" display="0" masterRel="nextClick" afterEffect="1"/>
                                        <p:tgtEl>
                                          <p:spTgt spid="51610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6108"/>
                                        </p:tgtEl>
                                        <p:attrNameLst>
                                          <p:attrName>style.visibility</p:attrName>
                                        </p:attrNameLst>
                                      </p:cBhvr>
                                      <p:to>
                                        <p:strVal val="visible"/>
                                      </p:to>
                                    </p:set>
                                  </p:childTnLst>
                                  <p:subTnLst>
                                    <p:set>
                                      <p:cBhvr override="childStyle">
                                        <p:cTn dur="1" fill="hold" display="0" masterRel="nextClick" afterEffect="1"/>
                                        <p:tgtEl>
                                          <p:spTgt spid="51610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61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6109"/>
                                        </p:tgtEl>
                                        <p:attrNameLst>
                                          <p:attrName>style.visibility</p:attrName>
                                        </p:attrNameLst>
                                      </p:cBhvr>
                                      <p:to>
                                        <p:strVal val="visible"/>
                                      </p:to>
                                    </p:set>
                                  </p:childTnLst>
                                  <p:subTnLst>
                                    <p:animClr clrSpc="rgb" dir="cw">
                                      <p:cBhvr override="childStyle">
                                        <p:cTn dur="1" fill="hold" display="0" masterRel="nextClick" afterEffect="1"/>
                                        <p:tgtEl>
                                          <p:spTgt spid="516109"/>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16113"/>
                                        </p:tgtEl>
                                        <p:attrNameLst>
                                          <p:attrName>style.visibility</p:attrName>
                                        </p:attrNameLst>
                                      </p:cBhvr>
                                      <p:to>
                                        <p:strVal val="visible"/>
                                      </p:to>
                                    </p:set>
                                    <p:animEffect transition="in" filter="wipe(down)">
                                      <p:cBhvr>
                                        <p:cTn id="27" dur="500"/>
                                        <p:tgtEl>
                                          <p:spTgt spid="5161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1611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16112"/>
                                        </p:tgtEl>
                                        <p:attrNameLst>
                                          <p:attrName>style.visibility</p:attrName>
                                        </p:attrNameLst>
                                      </p:cBhvr>
                                      <p:to>
                                        <p:strVal val="visible"/>
                                      </p:to>
                                    </p:set>
                                  </p:childTnLst>
                                  <p:subTnLst>
                                    <p:set>
                                      <p:cBhvr override="childStyle">
                                        <p:cTn dur="1" fill="hold" display="0" masterRel="nextClick" afterEffect="1"/>
                                        <p:tgtEl>
                                          <p:spTgt spid="5161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6" grpId="0" animBg="1"/>
      <p:bldP spid="516107" grpId="0" animBg="1"/>
      <p:bldP spid="516108" grpId="0" animBg="1"/>
      <p:bldP spid="516109" grpId="0" animBg="1"/>
      <p:bldP spid="516111" grpId="0" animBg="1"/>
      <p:bldP spid="516113" grpId="0" animBg="1" autoUpdateAnimBg="0"/>
      <p:bldP spid="5161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051B4C20-5204-4A70-81E6-6463808F30F9}" type="slidenum">
              <a:rPr lang="en-US"/>
              <a:pPr/>
              <a:t>56</a:t>
            </a:fld>
            <a:endParaRPr lang="en-US"/>
          </a:p>
        </p:txBody>
      </p:sp>
      <p:sp>
        <p:nvSpPr>
          <p:cNvPr id="519170" name="Rectangle 2"/>
          <p:cNvSpPr>
            <a:spLocks noGrp="1" noChangeArrowheads="1"/>
          </p:cNvSpPr>
          <p:nvPr>
            <p:ph type="title"/>
          </p:nvPr>
        </p:nvSpPr>
        <p:spPr/>
        <p:txBody>
          <a:bodyPr/>
          <a:lstStyle/>
          <a:p>
            <a:r>
              <a:rPr lang="en-US"/>
              <a:t>Mergesort</a:t>
            </a:r>
          </a:p>
        </p:txBody>
      </p:sp>
      <p:sp>
        <p:nvSpPr>
          <p:cNvPr id="519171" name="Text Box 3"/>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grpSp>
        <p:nvGrpSpPr>
          <p:cNvPr id="519172" name="Group 4"/>
          <p:cNvGrpSpPr>
            <a:grpSpLocks/>
          </p:cNvGrpSpPr>
          <p:nvPr/>
        </p:nvGrpSpPr>
        <p:grpSpPr bwMode="auto">
          <a:xfrm>
            <a:off x="7491413" y="4983163"/>
            <a:ext cx="1300162" cy="609600"/>
            <a:chOff x="717" y="3072"/>
            <a:chExt cx="819" cy="384"/>
          </a:xfrm>
        </p:grpSpPr>
        <p:sp>
          <p:nvSpPr>
            <p:cNvPr id="519173" name="Rectangle 5"/>
            <p:cNvSpPr>
              <a:spLocks noChangeArrowheads="1"/>
            </p:cNvSpPr>
            <p:nvPr/>
          </p:nvSpPr>
          <p:spPr bwMode="auto">
            <a:xfrm>
              <a:off x="960"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74" name="Rectangle 6"/>
            <p:cNvSpPr>
              <a:spLocks noChangeArrowheads="1"/>
            </p:cNvSpPr>
            <p:nvPr/>
          </p:nvSpPr>
          <p:spPr bwMode="auto">
            <a:xfrm>
              <a:off x="1248"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75" name="Text Box 7"/>
            <p:cNvSpPr txBox="1">
              <a:spLocks noChangeArrowheads="1"/>
            </p:cNvSpPr>
            <p:nvPr/>
          </p:nvSpPr>
          <p:spPr bwMode="auto">
            <a:xfrm>
              <a:off x="717" y="311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519176" name="Text Box 8"/>
            <p:cNvSpPr txBox="1">
              <a:spLocks noChangeArrowheads="1"/>
            </p:cNvSpPr>
            <p:nvPr/>
          </p:nvSpPr>
          <p:spPr bwMode="auto">
            <a:xfrm>
              <a:off x="1002" y="3139"/>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19177" name="Text Box 9"/>
            <p:cNvSpPr txBox="1">
              <a:spLocks noChangeArrowheads="1"/>
            </p:cNvSpPr>
            <p:nvPr/>
          </p:nvSpPr>
          <p:spPr bwMode="auto">
            <a:xfrm>
              <a:off x="1255" y="3127"/>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519178" name="Line 10"/>
          <p:cNvSpPr>
            <a:spLocks noChangeShapeType="1"/>
          </p:cNvSpPr>
          <p:nvPr/>
        </p:nvSpPr>
        <p:spPr bwMode="auto">
          <a:xfrm>
            <a:off x="8334375" y="4743450"/>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1" name="Line 13"/>
          <p:cNvSpPr>
            <a:spLocks noChangeShapeType="1"/>
          </p:cNvSpPr>
          <p:nvPr/>
        </p:nvSpPr>
        <p:spPr bwMode="auto">
          <a:xfrm>
            <a:off x="0" y="624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2" name="Rectangle 14"/>
          <p:cNvSpPr>
            <a:spLocks noChangeArrowheads="1"/>
          </p:cNvSpPr>
          <p:nvPr/>
        </p:nvSpPr>
        <p:spPr bwMode="auto">
          <a:xfrm>
            <a:off x="7812088" y="4572000"/>
            <a:ext cx="536575" cy="1849438"/>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5" name="Line 17"/>
          <p:cNvSpPr>
            <a:spLocks noChangeShapeType="1"/>
          </p:cNvSpPr>
          <p:nvPr/>
        </p:nvSpPr>
        <p:spPr bwMode="auto">
          <a:xfrm>
            <a:off x="9525" y="5965825"/>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9188" name="Group 20"/>
          <p:cNvGrpSpPr>
            <a:grpSpLocks/>
          </p:cNvGrpSpPr>
          <p:nvPr/>
        </p:nvGrpSpPr>
        <p:grpSpPr bwMode="auto">
          <a:xfrm>
            <a:off x="-55563" y="5791200"/>
            <a:ext cx="341313" cy="336550"/>
            <a:chOff x="-35" y="3648"/>
            <a:chExt cx="215" cy="212"/>
          </a:xfrm>
        </p:grpSpPr>
        <p:sp>
          <p:nvSpPr>
            <p:cNvPr id="519186" name="Rectangle 18"/>
            <p:cNvSpPr>
              <a:spLocks noChangeArrowheads="1"/>
            </p:cNvSpPr>
            <p:nvPr/>
          </p:nvSpPr>
          <p:spPr bwMode="auto">
            <a:xfrm>
              <a:off x="45" y="3696"/>
              <a:ext cx="135" cy="164"/>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187" name="Rectangle 19"/>
            <p:cNvSpPr>
              <a:spLocks noChangeArrowheads="1"/>
            </p:cNvSpPr>
            <p:nvPr/>
          </p:nvSpPr>
          <p:spPr bwMode="auto">
            <a:xfrm>
              <a:off x="-35" y="3648"/>
              <a:ext cx="47" cy="164"/>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9189" name="Text Box 21"/>
          <p:cNvSpPr txBox="1">
            <a:spLocks noChangeArrowheads="1"/>
          </p:cNvSpPr>
          <p:nvPr/>
        </p:nvSpPr>
        <p:spPr bwMode="auto">
          <a:xfrm>
            <a:off x="609600" y="3714750"/>
            <a:ext cx="6656388"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19190" name="Line 22"/>
          <p:cNvSpPr>
            <a:spLocks noChangeShapeType="1"/>
          </p:cNvSpPr>
          <p:nvPr/>
        </p:nvSpPr>
        <p:spPr bwMode="auto">
          <a:xfrm>
            <a:off x="536575" y="45053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918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19181"/>
                                        </p:tgtEl>
                                        <p:attrNameLst>
                                          <p:attrName>style.visibility</p:attrName>
                                        </p:attrNameLst>
                                      </p:cBhvr>
                                      <p:to>
                                        <p:strVal val="visible"/>
                                      </p:to>
                                    </p:set>
                                  </p:childTnLst>
                                  <p:subTnLst>
                                    <p:animClr clrSpc="rgb" dir="cw">
                                      <p:cBhvr override="childStyle">
                                        <p:cTn dur="1" fill="hold" display="0" masterRel="nextClick" afterEffect="1"/>
                                        <p:tgtEl>
                                          <p:spTgt spid="519181"/>
                                        </p:tgtEl>
                                        <p:attrNameLst>
                                          <p:attrName>ppt_c</p:attrName>
                                        </p:attrNameLst>
                                      </p:cBhvr>
                                      <p:to>
                                        <a:schemeClr val="bg2"/>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19189"/>
                                        </p:tgtEl>
                                        <p:attrNameLst>
                                          <p:attrName>style.visibility</p:attrName>
                                        </p:attrNameLst>
                                      </p:cBhvr>
                                      <p:to>
                                        <p:strVal val="visible"/>
                                      </p:to>
                                    </p:set>
                                    <p:animEffect transition="in" filter="wipe(down)">
                                      <p:cBhvr>
                                        <p:cTn id="14" dur="500"/>
                                        <p:tgtEl>
                                          <p:spTgt spid="51918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91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9190"/>
                                        </p:tgtEl>
                                        <p:attrNameLst>
                                          <p:attrName>style.visibility</p:attrName>
                                        </p:attrNameLst>
                                      </p:cBhvr>
                                      <p:to>
                                        <p:strVal val="visible"/>
                                      </p:to>
                                    </p:set>
                                  </p:childTnLst>
                                  <p:subTnLst>
                                    <p:set>
                                      <p:cBhvr override="childStyle">
                                        <p:cTn dur="1" fill="hold" display="0" masterRel="nextClick" afterEffect="1"/>
                                        <p:tgtEl>
                                          <p:spTgt spid="51919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81" grpId="0" animBg="1"/>
      <p:bldP spid="519182" grpId="0" animBg="1"/>
      <p:bldP spid="519189" grpId="0" animBg="1" autoUpdateAnimBg="0"/>
      <p:bldP spid="51919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4"/>
          <p:cNvSpPr>
            <a:spLocks noGrp="1"/>
          </p:cNvSpPr>
          <p:nvPr>
            <p:ph type="sldNum" sz="quarter" idx="12"/>
          </p:nvPr>
        </p:nvSpPr>
        <p:spPr/>
        <p:txBody>
          <a:bodyPr/>
          <a:lstStyle/>
          <a:p>
            <a:fld id="{05D5962B-E9A4-488C-A678-EDD5AAC8FCB3}" type="slidenum">
              <a:rPr lang="en-US"/>
              <a:pPr/>
              <a:t>57</a:t>
            </a:fld>
            <a:endParaRPr lang="en-US"/>
          </a:p>
        </p:txBody>
      </p:sp>
      <p:sp>
        <p:nvSpPr>
          <p:cNvPr id="520194" name="Rectangle 2"/>
          <p:cNvSpPr>
            <a:spLocks noGrp="1" noChangeArrowheads="1"/>
          </p:cNvSpPr>
          <p:nvPr>
            <p:ph type="title"/>
          </p:nvPr>
        </p:nvSpPr>
        <p:spPr/>
        <p:txBody>
          <a:bodyPr/>
          <a:lstStyle/>
          <a:p>
            <a:r>
              <a:rPr lang="en-US"/>
              <a:t>Mergesort</a:t>
            </a:r>
          </a:p>
        </p:txBody>
      </p:sp>
      <p:sp>
        <p:nvSpPr>
          <p:cNvPr id="520195" name="Text Box 3"/>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grpSp>
        <p:nvGrpSpPr>
          <p:cNvPr id="520196" name="Group 4"/>
          <p:cNvGrpSpPr>
            <a:grpSpLocks/>
          </p:cNvGrpSpPr>
          <p:nvPr/>
        </p:nvGrpSpPr>
        <p:grpSpPr bwMode="auto">
          <a:xfrm>
            <a:off x="7491413" y="4983163"/>
            <a:ext cx="1300162" cy="609600"/>
            <a:chOff x="717" y="3072"/>
            <a:chExt cx="819" cy="384"/>
          </a:xfrm>
        </p:grpSpPr>
        <p:sp>
          <p:nvSpPr>
            <p:cNvPr id="520197" name="Rectangle 5"/>
            <p:cNvSpPr>
              <a:spLocks noChangeArrowheads="1"/>
            </p:cNvSpPr>
            <p:nvPr/>
          </p:nvSpPr>
          <p:spPr bwMode="auto">
            <a:xfrm>
              <a:off x="960"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198" name="Rectangle 6"/>
            <p:cNvSpPr>
              <a:spLocks noChangeArrowheads="1"/>
            </p:cNvSpPr>
            <p:nvPr/>
          </p:nvSpPr>
          <p:spPr bwMode="auto">
            <a:xfrm>
              <a:off x="1248"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199" name="Text Box 7"/>
            <p:cNvSpPr txBox="1">
              <a:spLocks noChangeArrowheads="1"/>
            </p:cNvSpPr>
            <p:nvPr/>
          </p:nvSpPr>
          <p:spPr bwMode="auto">
            <a:xfrm>
              <a:off x="717" y="311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520200" name="Text Box 8"/>
            <p:cNvSpPr txBox="1">
              <a:spLocks noChangeArrowheads="1"/>
            </p:cNvSpPr>
            <p:nvPr/>
          </p:nvSpPr>
          <p:spPr bwMode="auto">
            <a:xfrm>
              <a:off x="1002" y="3139"/>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20201" name="Text Box 9"/>
            <p:cNvSpPr txBox="1">
              <a:spLocks noChangeArrowheads="1"/>
            </p:cNvSpPr>
            <p:nvPr/>
          </p:nvSpPr>
          <p:spPr bwMode="auto">
            <a:xfrm>
              <a:off x="1255" y="3127"/>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grpSp>
      <p:sp>
        <p:nvSpPr>
          <p:cNvPr id="520205" name="Line 13"/>
          <p:cNvSpPr>
            <a:spLocks noChangeShapeType="1"/>
          </p:cNvSpPr>
          <p:nvPr/>
        </p:nvSpPr>
        <p:spPr bwMode="auto">
          <a:xfrm>
            <a:off x="9525" y="6248400"/>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0206" name="Group 14"/>
          <p:cNvGrpSpPr>
            <a:grpSpLocks/>
          </p:cNvGrpSpPr>
          <p:nvPr/>
        </p:nvGrpSpPr>
        <p:grpSpPr bwMode="auto">
          <a:xfrm>
            <a:off x="-55563" y="6086475"/>
            <a:ext cx="341313" cy="336550"/>
            <a:chOff x="-35" y="3648"/>
            <a:chExt cx="215" cy="212"/>
          </a:xfrm>
        </p:grpSpPr>
        <p:sp>
          <p:nvSpPr>
            <p:cNvPr id="520207" name="Rectangle 15"/>
            <p:cNvSpPr>
              <a:spLocks noChangeArrowheads="1"/>
            </p:cNvSpPr>
            <p:nvPr/>
          </p:nvSpPr>
          <p:spPr bwMode="auto">
            <a:xfrm>
              <a:off x="45" y="3696"/>
              <a:ext cx="135" cy="164"/>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08" name="Rectangle 16"/>
            <p:cNvSpPr>
              <a:spLocks noChangeArrowheads="1"/>
            </p:cNvSpPr>
            <p:nvPr/>
          </p:nvSpPr>
          <p:spPr bwMode="auto">
            <a:xfrm>
              <a:off x="-35" y="3648"/>
              <a:ext cx="47" cy="164"/>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0211" name="Line 19"/>
          <p:cNvSpPr>
            <a:spLocks noChangeShapeType="1"/>
          </p:cNvSpPr>
          <p:nvPr/>
        </p:nvSpPr>
        <p:spPr bwMode="auto">
          <a:xfrm>
            <a:off x="0" y="6553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0224" name="Group 32"/>
          <p:cNvGrpSpPr>
            <a:grpSpLocks/>
          </p:cNvGrpSpPr>
          <p:nvPr/>
        </p:nvGrpSpPr>
        <p:grpSpPr bwMode="auto">
          <a:xfrm>
            <a:off x="6858000" y="3657600"/>
            <a:ext cx="1993900" cy="457200"/>
            <a:chOff x="4320" y="2304"/>
            <a:chExt cx="1256" cy="288"/>
          </a:xfrm>
        </p:grpSpPr>
        <p:sp>
          <p:nvSpPr>
            <p:cNvPr id="520212" name="Rectangle 20"/>
            <p:cNvSpPr>
              <a:spLocks noChangeArrowheads="1"/>
            </p:cNvSpPr>
            <p:nvPr/>
          </p:nvSpPr>
          <p:spPr bwMode="auto">
            <a:xfrm>
              <a:off x="4662" y="2304"/>
              <a:ext cx="288" cy="28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520213" name="Rectangle 21"/>
            <p:cNvSpPr>
              <a:spLocks noChangeArrowheads="1"/>
            </p:cNvSpPr>
            <p:nvPr/>
          </p:nvSpPr>
          <p:spPr bwMode="auto">
            <a:xfrm>
              <a:off x="5288" y="2304"/>
              <a:ext cx="288" cy="28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20214" name="Text Box 22"/>
            <p:cNvSpPr txBox="1">
              <a:spLocks noChangeArrowheads="1"/>
            </p:cNvSpPr>
            <p:nvPr/>
          </p:nvSpPr>
          <p:spPr bwMode="auto">
            <a:xfrm>
              <a:off x="4320" y="2304"/>
              <a:ext cx="34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A1</a:t>
              </a:r>
            </a:p>
          </p:txBody>
        </p:sp>
        <p:sp>
          <p:nvSpPr>
            <p:cNvPr id="520215" name="Text Box 23"/>
            <p:cNvSpPr txBox="1">
              <a:spLocks noChangeArrowheads="1"/>
            </p:cNvSpPr>
            <p:nvPr/>
          </p:nvSpPr>
          <p:spPr bwMode="auto">
            <a:xfrm>
              <a:off x="4966" y="2304"/>
              <a:ext cx="3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A2</a:t>
              </a:r>
            </a:p>
          </p:txBody>
        </p:sp>
      </p:grpSp>
      <p:grpSp>
        <p:nvGrpSpPr>
          <p:cNvPr id="520216" name="Group 24"/>
          <p:cNvGrpSpPr>
            <a:grpSpLocks/>
          </p:cNvGrpSpPr>
          <p:nvPr/>
        </p:nvGrpSpPr>
        <p:grpSpPr bwMode="auto">
          <a:xfrm>
            <a:off x="6899275" y="4178300"/>
            <a:ext cx="949325" cy="774700"/>
            <a:chOff x="810" y="3098"/>
            <a:chExt cx="598" cy="488"/>
          </a:xfrm>
        </p:grpSpPr>
        <p:sp>
          <p:nvSpPr>
            <p:cNvPr id="520217" name="Line 25"/>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18" name="Rectangle 26"/>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19" name="Text Box 27"/>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520220" name="Group 28"/>
          <p:cNvGrpSpPr>
            <a:grpSpLocks/>
          </p:cNvGrpSpPr>
          <p:nvPr/>
        </p:nvGrpSpPr>
        <p:grpSpPr bwMode="auto">
          <a:xfrm>
            <a:off x="7889875" y="4191000"/>
            <a:ext cx="998538" cy="774700"/>
            <a:chOff x="810" y="3098"/>
            <a:chExt cx="629" cy="488"/>
          </a:xfrm>
        </p:grpSpPr>
        <p:sp>
          <p:nvSpPr>
            <p:cNvPr id="520221" name="Line 29"/>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22" name="Rectangle 30"/>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23" name="Text Box 31"/>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0234" name="Text Box 42"/>
          <p:cNvSpPr txBox="1">
            <a:spLocks noChangeArrowheads="1"/>
          </p:cNvSpPr>
          <p:nvPr/>
        </p:nvSpPr>
        <p:spPr bwMode="auto">
          <a:xfrm>
            <a:off x="209550" y="873125"/>
            <a:ext cx="8580438" cy="2771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solidFill>
                  <a:schemeClr val="accent2"/>
                </a:solidFill>
              </a:rPr>
              <a:t>Merge algorithm, given A1[] and A2[] and output array B[]:</a:t>
            </a:r>
          </a:p>
          <a:p>
            <a:r>
              <a:rPr lang="en-US" sz="2200"/>
              <a:t>  1. Initialize counter variables i1, i2 for each array to 0</a:t>
            </a:r>
          </a:p>
          <a:p>
            <a:r>
              <a:rPr lang="en-US" sz="2200"/>
              <a:t>  2. If A1[i1] is &lt;= A2[i2] then </a:t>
            </a:r>
          </a:p>
          <a:p>
            <a:r>
              <a:rPr lang="en-US" sz="2200"/>
              <a:t>           Copy A1[i1] to output array B and increment i1</a:t>
            </a:r>
          </a:p>
          <a:p>
            <a:r>
              <a:rPr lang="en-US" sz="2200"/>
              <a:t>  3. Else </a:t>
            </a:r>
          </a:p>
          <a:p>
            <a:r>
              <a:rPr lang="en-US" sz="2200"/>
              <a:t>           Copy A2[i2] to output array B and increment i2</a:t>
            </a:r>
          </a:p>
          <a:p>
            <a:r>
              <a:rPr lang="en-US" sz="2200"/>
              <a:t>  4. If we reach the end of either array A1 or A2, then </a:t>
            </a:r>
            <a:br>
              <a:rPr lang="en-US" sz="2200"/>
            </a:br>
            <a:r>
              <a:rPr lang="en-US" sz="2200"/>
              <a:t>      copy the rest of the other array to the end of B.</a:t>
            </a:r>
          </a:p>
        </p:txBody>
      </p:sp>
      <p:sp>
        <p:nvSpPr>
          <p:cNvPr id="520235" name="Line 43"/>
          <p:cNvSpPr>
            <a:spLocks noChangeShapeType="1"/>
          </p:cNvSpPr>
          <p:nvPr/>
        </p:nvSpPr>
        <p:spPr bwMode="auto">
          <a:xfrm>
            <a:off x="130175" y="14144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36" name="Line 44"/>
          <p:cNvSpPr>
            <a:spLocks noChangeShapeType="1"/>
          </p:cNvSpPr>
          <p:nvPr/>
        </p:nvSpPr>
        <p:spPr bwMode="auto">
          <a:xfrm>
            <a:off x="8334375" y="4743450"/>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0239" name="Group 47"/>
          <p:cNvGrpSpPr>
            <a:grpSpLocks/>
          </p:cNvGrpSpPr>
          <p:nvPr/>
        </p:nvGrpSpPr>
        <p:grpSpPr bwMode="auto">
          <a:xfrm>
            <a:off x="7485063" y="4648200"/>
            <a:ext cx="1300162" cy="1524000"/>
            <a:chOff x="4715" y="2928"/>
            <a:chExt cx="819" cy="960"/>
          </a:xfrm>
        </p:grpSpPr>
        <p:sp>
          <p:nvSpPr>
            <p:cNvPr id="520237" name="Rectangle 45"/>
            <p:cNvSpPr>
              <a:spLocks noChangeArrowheads="1"/>
            </p:cNvSpPr>
            <p:nvPr/>
          </p:nvSpPr>
          <p:spPr bwMode="auto">
            <a:xfrm>
              <a:off x="5232" y="2928"/>
              <a:ext cx="48" cy="96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0233" name="Group 41"/>
            <p:cNvGrpSpPr>
              <a:grpSpLocks/>
            </p:cNvGrpSpPr>
            <p:nvPr/>
          </p:nvGrpSpPr>
          <p:grpSpPr bwMode="auto">
            <a:xfrm>
              <a:off x="4715" y="3142"/>
              <a:ext cx="819" cy="384"/>
              <a:chOff x="4656" y="3936"/>
              <a:chExt cx="819" cy="384"/>
            </a:xfrm>
          </p:grpSpPr>
          <p:sp>
            <p:nvSpPr>
              <p:cNvPr id="520232" name="Rectangle 40"/>
              <p:cNvSpPr>
                <a:spLocks noChangeArrowheads="1"/>
              </p:cNvSpPr>
              <p:nvPr/>
            </p:nvSpPr>
            <p:spPr bwMode="auto">
              <a:xfrm>
                <a:off x="4656" y="3936"/>
                <a:ext cx="221" cy="365"/>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0226" name="Group 34"/>
              <p:cNvGrpSpPr>
                <a:grpSpLocks/>
              </p:cNvGrpSpPr>
              <p:nvPr/>
            </p:nvGrpSpPr>
            <p:grpSpPr bwMode="auto">
              <a:xfrm>
                <a:off x="4656" y="3936"/>
                <a:ext cx="819" cy="384"/>
                <a:chOff x="717" y="3072"/>
                <a:chExt cx="819" cy="384"/>
              </a:xfrm>
            </p:grpSpPr>
            <p:sp>
              <p:nvSpPr>
                <p:cNvPr id="520227" name="Rectangle 35"/>
                <p:cNvSpPr>
                  <a:spLocks noChangeArrowheads="1"/>
                </p:cNvSpPr>
                <p:nvPr/>
              </p:nvSpPr>
              <p:spPr bwMode="auto">
                <a:xfrm>
                  <a:off x="960"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28" name="Rectangle 36"/>
                <p:cNvSpPr>
                  <a:spLocks noChangeArrowheads="1"/>
                </p:cNvSpPr>
                <p:nvPr/>
              </p:nvSpPr>
              <p:spPr bwMode="auto">
                <a:xfrm>
                  <a:off x="1248" y="307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29" name="Text Box 37"/>
                <p:cNvSpPr txBox="1">
                  <a:spLocks noChangeArrowheads="1"/>
                </p:cNvSpPr>
                <p:nvPr/>
              </p:nvSpPr>
              <p:spPr bwMode="auto">
                <a:xfrm>
                  <a:off x="717" y="311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520230" name="Text Box 38"/>
                <p:cNvSpPr txBox="1">
                  <a:spLocks noChangeArrowheads="1"/>
                </p:cNvSpPr>
                <p:nvPr/>
              </p:nvSpPr>
              <p:spPr bwMode="auto">
                <a:xfrm>
                  <a:off x="1002" y="3139"/>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
              <p:nvSpPr>
                <p:cNvPr id="520231" name="Text Box 39"/>
                <p:cNvSpPr txBox="1">
                  <a:spLocks noChangeArrowheads="1"/>
                </p:cNvSpPr>
                <p:nvPr/>
              </p:nvSpPr>
              <p:spPr bwMode="auto">
                <a:xfrm>
                  <a:off x="1255" y="3127"/>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grpSp>
        </p:grpSp>
      </p:grpSp>
      <p:sp>
        <p:nvSpPr>
          <p:cNvPr id="520240" name="Line 48"/>
          <p:cNvSpPr>
            <a:spLocks noChangeShapeType="1"/>
          </p:cNvSpPr>
          <p:nvPr/>
        </p:nvSpPr>
        <p:spPr bwMode="auto">
          <a:xfrm>
            <a:off x="161925" y="17192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41" name="Line 49"/>
          <p:cNvSpPr>
            <a:spLocks noChangeShapeType="1"/>
          </p:cNvSpPr>
          <p:nvPr/>
        </p:nvSpPr>
        <p:spPr bwMode="auto">
          <a:xfrm>
            <a:off x="153988" y="23955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42" name="Line 50"/>
          <p:cNvSpPr>
            <a:spLocks noChangeShapeType="1"/>
          </p:cNvSpPr>
          <p:nvPr/>
        </p:nvSpPr>
        <p:spPr bwMode="auto">
          <a:xfrm>
            <a:off x="838200" y="2743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43" name="Rectangle 51"/>
          <p:cNvSpPr>
            <a:spLocks noChangeArrowheads="1"/>
          </p:cNvSpPr>
          <p:nvPr/>
        </p:nvSpPr>
        <p:spPr bwMode="auto">
          <a:xfrm>
            <a:off x="7942263" y="5073650"/>
            <a:ext cx="320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520248" name="Line 56"/>
          <p:cNvSpPr>
            <a:spLocks noChangeShapeType="1"/>
          </p:cNvSpPr>
          <p:nvPr/>
        </p:nvSpPr>
        <p:spPr bwMode="auto">
          <a:xfrm>
            <a:off x="131763" y="3048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49" name="Rectangle 57"/>
          <p:cNvSpPr>
            <a:spLocks noChangeArrowheads="1"/>
          </p:cNvSpPr>
          <p:nvPr/>
        </p:nvSpPr>
        <p:spPr bwMode="auto">
          <a:xfrm>
            <a:off x="685800" y="2643188"/>
            <a:ext cx="490538" cy="24288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50" name="Rectangle 58"/>
          <p:cNvSpPr>
            <a:spLocks noChangeArrowheads="1"/>
          </p:cNvSpPr>
          <p:nvPr/>
        </p:nvSpPr>
        <p:spPr bwMode="auto">
          <a:xfrm>
            <a:off x="8378825" y="5065713"/>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grpSp>
        <p:nvGrpSpPr>
          <p:cNvPr id="520244" name="Group 52"/>
          <p:cNvGrpSpPr>
            <a:grpSpLocks/>
          </p:cNvGrpSpPr>
          <p:nvPr/>
        </p:nvGrpSpPr>
        <p:grpSpPr bwMode="auto">
          <a:xfrm>
            <a:off x="8243888" y="4191000"/>
            <a:ext cx="998537" cy="774700"/>
            <a:chOff x="810" y="3098"/>
            <a:chExt cx="629" cy="488"/>
          </a:xfrm>
        </p:grpSpPr>
        <p:sp>
          <p:nvSpPr>
            <p:cNvPr id="520245" name="Line 5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46" name="Rectangle 5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47" name="Text Box 55"/>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0251" name="Group 59"/>
          <p:cNvGrpSpPr>
            <a:grpSpLocks/>
          </p:cNvGrpSpPr>
          <p:nvPr/>
        </p:nvGrpSpPr>
        <p:grpSpPr bwMode="auto">
          <a:xfrm>
            <a:off x="7259638" y="4191000"/>
            <a:ext cx="949325" cy="774700"/>
            <a:chOff x="810" y="3098"/>
            <a:chExt cx="598" cy="488"/>
          </a:xfrm>
        </p:grpSpPr>
        <p:sp>
          <p:nvSpPr>
            <p:cNvPr id="520252" name="Line 60"/>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53" name="Rectangle 61"/>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54" name="Text Box 62"/>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0264" name="Rectangle 72"/>
          <p:cNvSpPr>
            <a:spLocks noChangeArrowheads="1"/>
          </p:cNvSpPr>
          <p:nvPr/>
        </p:nvSpPr>
        <p:spPr bwMode="auto">
          <a:xfrm>
            <a:off x="6911975" y="3598863"/>
            <a:ext cx="2192338" cy="127793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266" name="Text Box 74"/>
          <p:cNvSpPr txBox="1">
            <a:spLocks noChangeArrowheads="1"/>
          </p:cNvSpPr>
          <p:nvPr/>
        </p:nvSpPr>
        <p:spPr bwMode="auto">
          <a:xfrm>
            <a:off x="6918325" y="5684838"/>
            <a:ext cx="2201863"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And our array is 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2020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021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520224"/>
                                        </p:tgtEl>
                                        <p:attrNameLst>
                                          <p:attrName>style.visibility</p:attrName>
                                        </p:attrNameLst>
                                      </p:cBhvr>
                                      <p:to>
                                        <p:strVal val="visible"/>
                                      </p:to>
                                    </p:set>
                                    <p:animEffect transition="in" filter="wipe(down)">
                                      <p:cBhvr>
                                        <p:cTn id="14" dur="500"/>
                                        <p:tgtEl>
                                          <p:spTgt spid="52022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202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20234"/>
                                        </p:tgtEl>
                                        <p:attrNameLst>
                                          <p:attrName>style.visibility</p:attrName>
                                        </p:attrNameLst>
                                      </p:cBhvr>
                                      <p:to>
                                        <p:strVal val="visible"/>
                                      </p:to>
                                    </p:set>
                                    <p:animEffect transition="in" filter="wipe(down)">
                                      <p:cBhvr>
                                        <p:cTn id="23" dur="500"/>
                                        <p:tgtEl>
                                          <p:spTgt spid="5202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20235"/>
                                        </p:tgtEl>
                                        <p:attrNameLst>
                                          <p:attrName>style.visibility</p:attrName>
                                        </p:attrNameLst>
                                      </p:cBhvr>
                                      <p:to>
                                        <p:strVal val="visible"/>
                                      </p:to>
                                    </p:set>
                                  </p:childTnLst>
                                  <p:subTnLst>
                                    <p:set>
                                      <p:cBhvr override="childStyle">
                                        <p:cTn dur="1" fill="hold" display="0" masterRel="nextClick" afterEffect="1"/>
                                        <p:tgtEl>
                                          <p:spTgt spid="520235"/>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52021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52022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20240"/>
                                        </p:tgtEl>
                                        <p:attrNameLst>
                                          <p:attrName>style.visibility</p:attrName>
                                        </p:attrNameLst>
                                      </p:cBhvr>
                                      <p:to>
                                        <p:strVal val="visible"/>
                                      </p:to>
                                    </p:set>
                                  </p:childTnLst>
                                  <p:subTnLst>
                                    <p:set>
                                      <p:cBhvr override="childStyle">
                                        <p:cTn dur="1" fill="hold" display="0" masterRel="nextClick" afterEffect="1"/>
                                        <p:tgtEl>
                                          <p:spTgt spid="520240"/>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520241"/>
                                        </p:tgtEl>
                                        <p:attrNameLst>
                                          <p:attrName>style.visibility</p:attrName>
                                        </p:attrNameLst>
                                      </p:cBhvr>
                                      <p:to>
                                        <p:strVal val="visible"/>
                                      </p:to>
                                    </p:set>
                                  </p:childTnLst>
                                  <p:subTnLst>
                                    <p:set>
                                      <p:cBhvr override="childStyle">
                                        <p:cTn dur="1" fill="hold" display="0" masterRel="nextClick" afterEffect="1"/>
                                        <p:tgtEl>
                                          <p:spTgt spid="520241"/>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2024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52024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52024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520249"/>
                                        </p:tgtEl>
                                        <p:attrNameLst>
                                          <p:attrName>style.visibility</p:attrName>
                                        </p:attrNameLst>
                                      </p:cBhvr>
                                      <p:to>
                                        <p:strVal val="visible"/>
                                      </p:to>
                                    </p:set>
                                  </p:childTnLst>
                                </p:cTn>
                              </p:par>
                            </p:childTnLst>
                          </p:cTn>
                        </p:par>
                        <p:par>
                          <p:cTn id="60" fill="hold" nodeType="afterGroup">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5202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2025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52025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2026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20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11" grpId="0" animBg="1"/>
      <p:bldP spid="520234" grpId="0" autoUpdateAnimBg="0"/>
      <p:bldP spid="520235" grpId="0" animBg="1"/>
      <p:bldP spid="520240" grpId="0" animBg="1"/>
      <p:bldP spid="520241" grpId="0" animBg="1"/>
      <p:bldP spid="520242" grpId="0" animBg="1"/>
      <p:bldP spid="520243" grpId="0" autoUpdateAnimBg="0"/>
      <p:bldP spid="520248" grpId="0" animBg="1"/>
      <p:bldP spid="520249" grpId="0" animBg="1"/>
      <p:bldP spid="520250" grpId="0" autoUpdateAnimBg="0"/>
      <p:bldP spid="520264" grpId="0" animBg="1"/>
      <p:bldP spid="520266"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4"/>
          <p:cNvSpPr>
            <a:spLocks noGrp="1"/>
          </p:cNvSpPr>
          <p:nvPr>
            <p:ph type="sldNum" sz="quarter" idx="12"/>
          </p:nvPr>
        </p:nvSpPr>
        <p:spPr/>
        <p:txBody>
          <a:bodyPr/>
          <a:lstStyle/>
          <a:p>
            <a:fld id="{AE303563-5F78-44AE-9F2E-78371025637A}" type="slidenum">
              <a:rPr lang="en-US"/>
              <a:pPr/>
              <a:t>58</a:t>
            </a:fld>
            <a:endParaRPr lang="en-US"/>
          </a:p>
        </p:txBody>
      </p:sp>
      <p:sp>
        <p:nvSpPr>
          <p:cNvPr id="521218" name="Rectangle 2"/>
          <p:cNvSpPr>
            <a:spLocks noGrp="1" noChangeArrowheads="1"/>
          </p:cNvSpPr>
          <p:nvPr>
            <p:ph type="title"/>
          </p:nvPr>
        </p:nvSpPr>
        <p:spPr/>
        <p:txBody>
          <a:bodyPr/>
          <a:lstStyle/>
          <a:p>
            <a:r>
              <a:rPr lang="en-US"/>
              <a:t>Mergesort</a:t>
            </a:r>
          </a:p>
        </p:txBody>
      </p:sp>
      <p:sp>
        <p:nvSpPr>
          <p:cNvPr id="521219" name="Text Box 3"/>
          <p:cNvSpPr txBox="1">
            <a:spLocks noChangeArrowheads="1"/>
          </p:cNvSpPr>
          <p:nvPr/>
        </p:nvSpPr>
        <p:spPr bwMode="auto">
          <a:xfrm>
            <a:off x="1754188" y="914400"/>
            <a:ext cx="578961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Let’s see a more complex example now…</a:t>
            </a:r>
          </a:p>
        </p:txBody>
      </p:sp>
      <p:sp>
        <p:nvSpPr>
          <p:cNvPr id="521220" name="Text Box 4"/>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grpSp>
        <p:nvGrpSpPr>
          <p:cNvPr id="521241" name="Group 25"/>
          <p:cNvGrpSpPr>
            <a:grpSpLocks/>
          </p:cNvGrpSpPr>
          <p:nvPr/>
        </p:nvGrpSpPr>
        <p:grpSpPr bwMode="auto">
          <a:xfrm>
            <a:off x="4262438" y="1639888"/>
            <a:ext cx="3771900" cy="609600"/>
            <a:chOff x="2688" y="912"/>
            <a:chExt cx="2376" cy="384"/>
          </a:xfrm>
        </p:grpSpPr>
        <p:sp>
          <p:nvSpPr>
            <p:cNvPr id="521221" name="Rectangle 5"/>
            <p:cNvSpPr>
              <a:spLocks noChangeArrowheads="1"/>
            </p:cNvSpPr>
            <p:nvPr/>
          </p:nvSpPr>
          <p:spPr bwMode="auto">
            <a:xfrm flipH="1">
              <a:off x="268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a:t>
              </a:r>
            </a:p>
          </p:txBody>
        </p:sp>
        <p:sp>
          <p:nvSpPr>
            <p:cNvPr id="521222" name="Rectangle 6"/>
            <p:cNvSpPr>
              <a:spLocks noChangeArrowheads="1"/>
            </p:cNvSpPr>
            <p:nvPr/>
          </p:nvSpPr>
          <p:spPr bwMode="auto">
            <a:xfrm flipH="1">
              <a:off x="297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21223" name="Rectangle 7"/>
            <p:cNvSpPr>
              <a:spLocks noChangeArrowheads="1"/>
            </p:cNvSpPr>
            <p:nvPr/>
          </p:nvSpPr>
          <p:spPr bwMode="auto">
            <a:xfrm flipH="1">
              <a:off x="3264"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21</a:t>
              </a:r>
            </a:p>
          </p:txBody>
        </p:sp>
        <p:sp>
          <p:nvSpPr>
            <p:cNvPr id="521224" name="Rectangle 8"/>
            <p:cNvSpPr>
              <a:spLocks noChangeArrowheads="1"/>
            </p:cNvSpPr>
            <p:nvPr/>
          </p:nvSpPr>
          <p:spPr bwMode="auto">
            <a:xfrm flipH="1">
              <a:off x="3552" y="91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3`0</a:t>
              </a:r>
            </a:p>
          </p:txBody>
        </p:sp>
        <p:sp>
          <p:nvSpPr>
            <p:cNvPr id="521225" name="Rectangle 9"/>
            <p:cNvSpPr>
              <a:spLocks noChangeArrowheads="1"/>
            </p:cNvSpPr>
            <p:nvPr/>
          </p:nvSpPr>
          <p:spPr bwMode="auto">
            <a:xfrm flipH="1">
              <a:off x="3840"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1226" name="Rectangle 10"/>
            <p:cNvSpPr>
              <a:spLocks noChangeArrowheads="1"/>
            </p:cNvSpPr>
            <p:nvPr/>
          </p:nvSpPr>
          <p:spPr bwMode="auto">
            <a:xfrm flipH="1">
              <a:off x="412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1227" name="Rectangle 11"/>
            <p:cNvSpPr>
              <a:spLocks noChangeArrowheads="1"/>
            </p:cNvSpPr>
            <p:nvPr/>
          </p:nvSpPr>
          <p:spPr bwMode="auto">
            <a:xfrm flipH="1">
              <a:off x="441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1228" name="Rectangle 12"/>
            <p:cNvSpPr>
              <a:spLocks noChangeArrowheads="1"/>
            </p:cNvSpPr>
            <p:nvPr/>
          </p:nvSpPr>
          <p:spPr bwMode="auto">
            <a:xfrm flipH="1">
              <a:off x="473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1231" name="Text Box 15"/>
            <p:cNvSpPr txBox="1">
              <a:spLocks noChangeArrowheads="1"/>
            </p:cNvSpPr>
            <p:nvPr/>
          </p:nvSpPr>
          <p:spPr bwMode="auto">
            <a:xfrm>
              <a:off x="2746" y="96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1232" name="Rectangle 16"/>
            <p:cNvSpPr>
              <a:spLocks noChangeArrowheads="1"/>
            </p:cNvSpPr>
            <p:nvPr/>
          </p:nvSpPr>
          <p:spPr bwMode="auto">
            <a:xfrm>
              <a:off x="2974" y="960"/>
              <a:ext cx="29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5</a:t>
              </a:r>
            </a:p>
          </p:txBody>
        </p:sp>
        <p:sp>
          <p:nvSpPr>
            <p:cNvPr id="521233" name="Rectangle 17"/>
            <p:cNvSpPr>
              <a:spLocks noChangeArrowheads="1"/>
            </p:cNvSpPr>
            <p:nvPr/>
          </p:nvSpPr>
          <p:spPr bwMode="auto">
            <a:xfrm>
              <a:off x="3250" y="974"/>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sp>
          <p:nvSpPr>
            <p:cNvPr id="521234" name="Rectangle 18"/>
            <p:cNvSpPr>
              <a:spLocks noChangeArrowheads="1"/>
            </p:cNvSpPr>
            <p:nvPr/>
          </p:nvSpPr>
          <p:spPr bwMode="auto">
            <a:xfrm>
              <a:off x="3535" y="98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sp>
          <p:nvSpPr>
            <p:cNvPr id="521235" name="Rectangle 19"/>
            <p:cNvSpPr>
              <a:spLocks noChangeArrowheads="1"/>
            </p:cNvSpPr>
            <p:nvPr/>
          </p:nvSpPr>
          <p:spPr bwMode="auto">
            <a:xfrm>
              <a:off x="3827"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21236" name="Rectangle 20"/>
            <p:cNvSpPr>
              <a:spLocks noChangeArrowheads="1"/>
            </p:cNvSpPr>
            <p:nvPr/>
          </p:nvSpPr>
          <p:spPr bwMode="auto">
            <a:xfrm>
              <a:off x="4129" y="966"/>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sp>
          <p:nvSpPr>
            <p:cNvPr id="521237" name="Rectangle 21"/>
            <p:cNvSpPr>
              <a:spLocks noChangeArrowheads="1"/>
            </p:cNvSpPr>
            <p:nvPr/>
          </p:nvSpPr>
          <p:spPr bwMode="auto">
            <a:xfrm>
              <a:off x="4424"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sp>
          <p:nvSpPr>
            <p:cNvPr id="521238" name="Rectangle 22"/>
            <p:cNvSpPr>
              <a:spLocks noChangeArrowheads="1"/>
            </p:cNvSpPr>
            <p:nvPr/>
          </p:nvSpPr>
          <p:spPr bwMode="auto">
            <a:xfrm>
              <a:off x="4721" y="967"/>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grpSp>
      <p:sp>
        <p:nvSpPr>
          <p:cNvPr id="521242" name="Line 26"/>
          <p:cNvSpPr>
            <a:spLocks noChangeShapeType="1"/>
          </p:cNvSpPr>
          <p:nvPr/>
        </p:nvSpPr>
        <p:spPr bwMode="auto">
          <a:xfrm>
            <a:off x="42863" y="53562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43" name="Line 27"/>
          <p:cNvSpPr>
            <a:spLocks noChangeShapeType="1"/>
          </p:cNvSpPr>
          <p:nvPr/>
        </p:nvSpPr>
        <p:spPr bwMode="auto">
          <a:xfrm>
            <a:off x="42863" y="56499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44" name="Line 28"/>
          <p:cNvSpPr>
            <a:spLocks noChangeShapeType="1"/>
          </p:cNvSpPr>
          <p:nvPr/>
        </p:nvSpPr>
        <p:spPr bwMode="auto">
          <a:xfrm>
            <a:off x="6089650" y="1444625"/>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45" name="Line 29"/>
          <p:cNvSpPr>
            <a:spLocks noChangeShapeType="1"/>
          </p:cNvSpPr>
          <p:nvPr/>
        </p:nvSpPr>
        <p:spPr bwMode="auto">
          <a:xfrm>
            <a:off x="11113" y="5954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46" name="Text Box 30"/>
          <p:cNvSpPr txBox="1">
            <a:spLocks noChangeArrowheads="1"/>
          </p:cNvSpPr>
          <p:nvPr/>
        </p:nvSpPr>
        <p:spPr bwMode="auto">
          <a:xfrm>
            <a:off x="381000" y="3733800"/>
            <a:ext cx="6656388"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1247" name="Line 31"/>
          <p:cNvSpPr>
            <a:spLocks noChangeShapeType="1"/>
          </p:cNvSpPr>
          <p:nvPr/>
        </p:nvSpPr>
        <p:spPr bwMode="auto">
          <a:xfrm>
            <a:off x="295275" y="45291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49" name="Rectangle 33"/>
          <p:cNvSpPr>
            <a:spLocks noChangeArrowheads="1"/>
          </p:cNvSpPr>
          <p:nvPr/>
        </p:nvSpPr>
        <p:spPr bwMode="auto">
          <a:xfrm>
            <a:off x="6076950" y="1427163"/>
            <a:ext cx="2840038" cy="18494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0" name="Line 34"/>
          <p:cNvSpPr>
            <a:spLocks noChangeShapeType="1"/>
          </p:cNvSpPr>
          <p:nvPr/>
        </p:nvSpPr>
        <p:spPr bwMode="auto">
          <a:xfrm>
            <a:off x="315913" y="48323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1" name="Line 35"/>
          <p:cNvSpPr>
            <a:spLocks noChangeShapeType="1"/>
          </p:cNvSpPr>
          <p:nvPr/>
        </p:nvSpPr>
        <p:spPr bwMode="auto">
          <a:xfrm>
            <a:off x="5192713" y="1390650"/>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2" name="Line 36"/>
          <p:cNvSpPr>
            <a:spLocks noChangeShapeType="1"/>
          </p:cNvSpPr>
          <p:nvPr/>
        </p:nvSpPr>
        <p:spPr bwMode="auto">
          <a:xfrm>
            <a:off x="315913" y="51593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3" name="Text Box 37"/>
          <p:cNvSpPr txBox="1">
            <a:spLocks noChangeArrowheads="1"/>
          </p:cNvSpPr>
          <p:nvPr/>
        </p:nvSpPr>
        <p:spPr bwMode="auto">
          <a:xfrm>
            <a:off x="681038" y="2913063"/>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1254" name="Line 38"/>
          <p:cNvSpPr>
            <a:spLocks noChangeShapeType="1"/>
          </p:cNvSpPr>
          <p:nvPr/>
        </p:nvSpPr>
        <p:spPr bwMode="auto">
          <a:xfrm>
            <a:off x="609600" y="3711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5" name="Line 39"/>
          <p:cNvSpPr>
            <a:spLocks noChangeShapeType="1"/>
          </p:cNvSpPr>
          <p:nvPr/>
        </p:nvSpPr>
        <p:spPr bwMode="auto">
          <a:xfrm>
            <a:off x="631825" y="40274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6" name="Rectangle 40"/>
          <p:cNvSpPr>
            <a:spLocks noChangeArrowheads="1"/>
          </p:cNvSpPr>
          <p:nvPr/>
        </p:nvSpPr>
        <p:spPr bwMode="auto">
          <a:xfrm>
            <a:off x="5181600" y="1338263"/>
            <a:ext cx="928688" cy="13160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7" name="Line 41"/>
          <p:cNvSpPr>
            <a:spLocks noChangeShapeType="1"/>
          </p:cNvSpPr>
          <p:nvPr/>
        </p:nvSpPr>
        <p:spPr bwMode="auto">
          <a:xfrm>
            <a:off x="4724400" y="1390650"/>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8" name="Line 42"/>
          <p:cNvSpPr>
            <a:spLocks noChangeShapeType="1"/>
          </p:cNvSpPr>
          <p:nvPr/>
        </p:nvSpPr>
        <p:spPr bwMode="auto">
          <a:xfrm>
            <a:off x="641350" y="43100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59" name="Line 43"/>
          <p:cNvSpPr>
            <a:spLocks noChangeShapeType="1"/>
          </p:cNvSpPr>
          <p:nvPr/>
        </p:nvSpPr>
        <p:spPr bwMode="auto">
          <a:xfrm>
            <a:off x="652463" y="46148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261" name="Line 45"/>
          <p:cNvSpPr>
            <a:spLocks noChangeShapeType="1"/>
          </p:cNvSpPr>
          <p:nvPr/>
        </p:nvSpPr>
        <p:spPr bwMode="auto">
          <a:xfrm>
            <a:off x="652463" y="49085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1345" name="Group 129"/>
          <p:cNvGrpSpPr>
            <a:grpSpLocks/>
          </p:cNvGrpSpPr>
          <p:nvPr/>
        </p:nvGrpSpPr>
        <p:grpSpPr bwMode="auto">
          <a:xfrm>
            <a:off x="1295400" y="1524000"/>
            <a:ext cx="1219200" cy="533400"/>
            <a:chOff x="816" y="960"/>
            <a:chExt cx="768" cy="336"/>
          </a:xfrm>
        </p:grpSpPr>
        <p:sp>
          <p:nvSpPr>
            <p:cNvPr id="521309" name="Rectangle 93"/>
            <p:cNvSpPr>
              <a:spLocks noChangeArrowheads="1"/>
            </p:cNvSpPr>
            <p:nvPr/>
          </p:nvSpPr>
          <p:spPr bwMode="auto">
            <a:xfrm>
              <a:off x="129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21327" name="Rectangle 111"/>
            <p:cNvSpPr>
              <a:spLocks noChangeArrowheads="1"/>
            </p:cNvSpPr>
            <p:nvPr/>
          </p:nvSpPr>
          <p:spPr bwMode="auto">
            <a:xfrm>
              <a:off x="81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grpSp>
      <p:grpSp>
        <p:nvGrpSpPr>
          <p:cNvPr id="521344" name="Group 128"/>
          <p:cNvGrpSpPr>
            <a:grpSpLocks/>
          </p:cNvGrpSpPr>
          <p:nvPr/>
        </p:nvGrpSpPr>
        <p:grpSpPr bwMode="auto">
          <a:xfrm>
            <a:off x="4114800" y="1371600"/>
            <a:ext cx="1060450" cy="1312863"/>
            <a:chOff x="2592" y="864"/>
            <a:chExt cx="668" cy="827"/>
          </a:xfrm>
        </p:grpSpPr>
        <p:sp>
          <p:nvSpPr>
            <p:cNvPr id="521343" name="Rectangle 127"/>
            <p:cNvSpPr>
              <a:spLocks noChangeArrowheads="1"/>
            </p:cNvSpPr>
            <p:nvPr/>
          </p:nvSpPr>
          <p:spPr bwMode="auto">
            <a:xfrm>
              <a:off x="2592" y="864"/>
              <a:ext cx="617"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1342" name="Group 126"/>
            <p:cNvGrpSpPr>
              <a:grpSpLocks/>
            </p:cNvGrpSpPr>
            <p:nvPr/>
          </p:nvGrpSpPr>
          <p:grpSpPr bwMode="auto">
            <a:xfrm>
              <a:off x="2684" y="1033"/>
              <a:ext cx="576" cy="384"/>
              <a:chOff x="4958" y="3142"/>
              <a:chExt cx="576" cy="384"/>
            </a:xfrm>
          </p:grpSpPr>
          <p:sp>
            <p:nvSpPr>
              <p:cNvPr id="521337" name="Rectangle 121"/>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38" name="Rectangle 122"/>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21350" name="Group 134"/>
          <p:cNvGrpSpPr>
            <a:grpSpLocks/>
          </p:cNvGrpSpPr>
          <p:nvPr/>
        </p:nvGrpSpPr>
        <p:grpSpPr bwMode="auto">
          <a:xfrm>
            <a:off x="1555750" y="2065338"/>
            <a:ext cx="998538" cy="774700"/>
            <a:chOff x="810" y="3098"/>
            <a:chExt cx="629" cy="488"/>
          </a:xfrm>
        </p:grpSpPr>
        <p:sp>
          <p:nvSpPr>
            <p:cNvPr id="521351" name="Line 135"/>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52" name="Rectangle 136"/>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53" name="Text Box 137"/>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1354" name="Group 138"/>
          <p:cNvGrpSpPr>
            <a:grpSpLocks/>
          </p:cNvGrpSpPr>
          <p:nvPr/>
        </p:nvGrpSpPr>
        <p:grpSpPr bwMode="auto">
          <a:xfrm>
            <a:off x="842963" y="2078038"/>
            <a:ext cx="949325" cy="774700"/>
            <a:chOff x="810" y="3098"/>
            <a:chExt cx="598" cy="488"/>
          </a:xfrm>
        </p:grpSpPr>
        <p:sp>
          <p:nvSpPr>
            <p:cNvPr id="521355" name="Line 139"/>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56" name="Rectangle 140"/>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57" name="Text Box 141"/>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1358" name="Text Box 142"/>
          <p:cNvSpPr txBox="1">
            <a:spLocks noChangeArrowheads="1"/>
          </p:cNvSpPr>
          <p:nvPr/>
        </p:nvSpPr>
        <p:spPr bwMode="auto">
          <a:xfrm>
            <a:off x="4321175" y="1717675"/>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grpSp>
        <p:nvGrpSpPr>
          <p:cNvPr id="521359" name="Group 143"/>
          <p:cNvGrpSpPr>
            <a:grpSpLocks/>
          </p:cNvGrpSpPr>
          <p:nvPr/>
        </p:nvGrpSpPr>
        <p:grpSpPr bwMode="auto">
          <a:xfrm>
            <a:off x="2028825" y="2098675"/>
            <a:ext cx="998538" cy="774700"/>
            <a:chOff x="810" y="3098"/>
            <a:chExt cx="629" cy="488"/>
          </a:xfrm>
        </p:grpSpPr>
        <p:sp>
          <p:nvSpPr>
            <p:cNvPr id="521360" name="Line 144"/>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61" name="Rectangle 145"/>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62" name="Text Box 146"/>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1363" name="Rectangle 147"/>
          <p:cNvSpPr>
            <a:spLocks noChangeArrowheads="1"/>
          </p:cNvSpPr>
          <p:nvPr/>
        </p:nvSpPr>
        <p:spPr bwMode="auto">
          <a:xfrm>
            <a:off x="4779963" y="1706563"/>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grpSp>
        <p:nvGrpSpPr>
          <p:cNvPr id="521364" name="Group 148"/>
          <p:cNvGrpSpPr>
            <a:grpSpLocks/>
          </p:cNvGrpSpPr>
          <p:nvPr/>
        </p:nvGrpSpPr>
        <p:grpSpPr bwMode="auto">
          <a:xfrm>
            <a:off x="1154113" y="2120900"/>
            <a:ext cx="949325" cy="774700"/>
            <a:chOff x="810" y="3098"/>
            <a:chExt cx="598" cy="488"/>
          </a:xfrm>
        </p:grpSpPr>
        <p:sp>
          <p:nvSpPr>
            <p:cNvPr id="521365" name="Line 149"/>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66" name="Rectangle 150"/>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367" name="Text Box 151"/>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212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1242"/>
                                        </p:tgtEl>
                                        <p:attrNameLst>
                                          <p:attrName>style.visibility</p:attrName>
                                        </p:attrNameLst>
                                      </p:cBhvr>
                                      <p:to>
                                        <p:strVal val="visible"/>
                                      </p:to>
                                    </p:set>
                                  </p:childTnLst>
                                  <p:subTnLst>
                                    <p:set>
                                      <p:cBhvr override="childStyle">
                                        <p:cTn dur="1" fill="hold" display="0" masterRel="nextClick" afterEffect="1"/>
                                        <p:tgtEl>
                                          <p:spTgt spid="52124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1243"/>
                                        </p:tgtEl>
                                        <p:attrNameLst>
                                          <p:attrName>style.visibility</p:attrName>
                                        </p:attrNameLst>
                                      </p:cBhvr>
                                      <p:to>
                                        <p:strVal val="visible"/>
                                      </p:to>
                                    </p:set>
                                  </p:childTnLst>
                                  <p:subTnLst>
                                    <p:set>
                                      <p:cBhvr override="childStyle">
                                        <p:cTn dur="1" fill="hold" display="0" masterRel="nextClick" afterEffect="1"/>
                                        <p:tgtEl>
                                          <p:spTgt spid="52124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12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1245"/>
                                        </p:tgtEl>
                                        <p:attrNameLst>
                                          <p:attrName>style.visibility</p:attrName>
                                        </p:attrNameLst>
                                      </p:cBhvr>
                                      <p:to>
                                        <p:strVal val="visible"/>
                                      </p:to>
                                    </p:set>
                                  </p:childTnLst>
                                  <p:subTnLst>
                                    <p:animClr clrSpc="rgb" dir="cw">
                                      <p:cBhvr override="childStyle">
                                        <p:cTn dur="1" fill="hold" display="0" masterRel="nextClick" afterEffect="1"/>
                                        <p:tgtEl>
                                          <p:spTgt spid="521245"/>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1246"/>
                                        </p:tgtEl>
                                        <p:attrNameLst>
                                          <p:attrName>style.visibility</p:attrName>
                                        </p:attrNameLst>
                                      </p:cBhvr>
                                      <p:to>
                                        <p:strVal val="visible"/>
                                      </p:to>
                                    </p:set>
                                    <p:animEffect transition="in" filter="wipe(down)">
                                      <p:cBhvr>
                                        <p:cTn id="27" dur="500"/>
                                        <p:tgtEl>
                                          <p:spTgt spid="5212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2124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21247"/>
                                        </p:tgtEl>
                                        <p:attrNameLst>
                                          <p:attrName>style.visibility</p:attrName>
                                        </p:attrNameLst>
                                      </p:cBhvr>
                                      <p:to>
                                        <p:strVal val="visible"/>
                                      </p:to>
                                    </p:set>
                                  </p:childTnLst>
                                  <p:subTnLst>
                                    <p:set>
                                      <p:cBhvr override="childStyle">
                                        <p:cTn dur="1" fill="hold" display="0" masterRel="nextClick" afterEffect="1"/>
                                        <p:tgtEl>
                                          <p:spTgt spid="521247"/>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21250"/>
                                        </p:tgtEl>
                                        <p:attrNameLst>
                                          <p:attrName>style.visibility</p:attrName>
                                        </p:attrNameLst>
                                      </p:cBhvr>
                                      <p:to>
                                        <p:strVal val="visible"/>
                                      </p:to>
                                    </p:set>
                                  </p:childTnLst>
                                  <p:subTnLst>
                                    <p:set>
                                      <p:cBhvr override="childStyle">
                                        <p:cTn dur="1" fill="hold" display="0" masterRel="nextClick" afterEffect="1"/>
                                        <p:tgtEl>
                                          <p:spTgt spid="521250"/>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52125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21252"/>
                                        </p:tgtEl>
                                        <p:attrNameLst>
                                          <p:attrName>style.visibility</p:attrName>
                                        </p:attrNameLst>
                                      </p:cBhvr>
                                      <p:to>
                                        <p:strVal val="visible"/>
                                      </p:to>
                                    </p:set>
                                  </p:childTnLst>
                                  <p:subTnLst>
                                    <p:animClr clrSpc="rgb" dir="cw">
                                      <p:cBhvr override="childStyle">
                                        <p:cTn dur="1" fill="hold" display="0" masterRel="nextClick" afterEffect="1"/>
                                        <p:tgtEl>
                                          <p:spTgt spid="521252"/>
                                        </p:tgtEl>
                                        <p:attrNameLst>
                                          <p:attrName>ppt_c</p:attrName>
                                        </p:attrNameLst>
                                      </p:cBhvr>
                                      <p:to>
                                        <a:schemeClr val="bg2"/>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21253"/>
                                        </p:tgtEl>
                                        <p:attrNameLst>
                                          <p:attrName>style.visibility</p:attrName>
                                        </p:attrNameLst>
                                      </p:cBhvr>
                                      <p:to>
                                        <p:strVal val="visible"/>
                                      </p:to>
                                    </p:set>
                                    <p:animEffect transition="in" filter="wipe(down)">
                                      <p:cBhvr>
                                        <p:cTn id="52" dur="500"/>
                                        <p:tgtEl>
                                          <p:spTgt spid="5212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2125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21254"/>
                                        </p:tgtEl>
                                        <p:attrNameLst>
                                          <p:attrName>style.visibility</p:attrName>
                                        </p:attrNameLst>
                                      </p:cBhvr>
                                      <p:to>
                                        <p:strVal val="visible"/>
                                      </p:to>
                                    </p:set>
                                  </p:childTnLst>
                                  <p:subTnLst>
                                    <p:set>
                                      <p:cBhvr override="childStyle">
                                        <p:cTn dur="1" fill="hold" display="0" masterRel="nextClick" afterEffect="1"/>
                                        <p:tgtEl>
                                          <p:spTgt spid="521254"/>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521255"/>
                                        </p:tgtEl>
                                        <p:attrNameLst>
                                          <p:attrName>style.visibility</p:attrName>
                                        </p:attrNameLst>
                                      </p:cBhvr>
                                      <p:to>
                                        <p:strVal val="visible"/>
                                      </p:to>
                                    </p:set>
                                  </p:childTnLst>
                                  <p:subTnLst>
                                    <p:set>
                                      <p:cBhvr override="childStyle">
                                        <p:cTn dur="1" fill="hold" display="0" masterRel="nextClick" afterEffect="1"/>
                                        <p:tgtEl>
                                          <p:spTgt spid="521255"/>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2125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521258"/>
                                        </p:tgtEl>
                                        <p:attrNameLst>
                                          <p:attrName>style.visibility</p:attrName>
                                        </p:attrNameLst>
                                      </p:cBhvr>
                                      <p:to>
                                        <p:strVal val="visible"/>
                                      </p:to>
                                    </p:set>
                                  </p:childTnLst>
                                  <p:subTnLst>
                                    <p:set>
                                      <p:cBhvr override="childStyle">
                                        <p:cTn dur="1" fill="hold" display="0" masterRel="nextClick" afterEffect="1"/>
                                        <p:tgtEl>
                                          <p:spTgt spid="521258"/>
                                        </p:tgtEl>
                                        <p:attrNameLst>
                                          <p:attrName>style.visibility</p:attrName>
                                        </p:attrNameLst>
                                      </p:cBhvr>
                                      <p:to>
                                        <p:strVal val="hidden"/>
                                      </p:to>
                                    </p:set>
                                  </p:sub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21259"/>
                                        </p:tgtEl>
                                        <p:attrNameLst>
                                          <p:attrName>style.visibility</p:attrName>
                                        </p:attrNameLst>
                                      </p:cBhvr>
                                      <p:to>
                                        <p:strVal val="visible"/>
                                      </p:to>
                                    </p:set>
                                  </p:childTnLst>
                                  <p:subTnLst>
                                    <p:set>
                                      <p:cBhvr override="childStyle">
                                        <p:cTn dur="1" fill="hold" display="0" masterRel="nextClick" afterEffect="1"/>
                                        <p:tgtEl>
                                          <p:spTgt spid="521259"/>
                                        </p:tgtEl>
                                        <p:attrNameLst>
                                          <p:attrName>style.visibility</p:attrName>
                                        </p:attrNameLst>
                                      </p:cBhvr>
                                      <p:to>
                                        <p:strVal val="hidden"/>
                                      </p:to>
                                    </p:set>
                                  </p:sub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521261"/>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521345"/>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52135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521350"/>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52134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521358"/>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521359"/>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521363"/>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499"/>
                                          </p:stCondLst>
                                        </p:cTn>
                                        <p:tgtEl>
                                          <p:spTgt spid="521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42" grpId="0" animBg="1"/>
      <p:bldP spid="521243" grpId="0" animBg="1"/>
      <p:bldP spid="521244" grpId="0" animBg="1"/>
      <p:bldP spid="521245" grpId="0" animBg="1"/>
      <p:bldP spid="521246" grpId="0" animBg="1" autoUpdateAnimBg="0"/>
      <p:bldP spid="521247" grpId="0" animBg="1"/>
      <p:bldP spid="521249" grpId="0" animBg="1"/>
      <p:bldP spid="521250" grpId="0" animBg="1"/>
      <p:bldP spid="521251" grpId="0" animBg="1"/>
      <p:bldP spid="521252" grpId="0" animBg="1"/>
      <p:bldP spid="521253" grpId="0" animBg="1" autoUpdateAnimBg="0"/>
      <p:bldP spid="521254" grpId="0" animBg="1"/>
      <p:bldP spid="521255" grpId="0" animBg="1"/>
      <p:bldP spid="521256" grpId="0" animBg="1"/>
      <p:bldP spid="521257" grpId="0" animBg="1"/>
      <p:bldP spid="521258" grpId="0" animBg="1"/>
      <p:bldP spid="521259" grpId="0" animBg="1"/>
      <p:bldP spid="521261" grpId="0" animBg="1"/>
      <p:bldP spid="521358" grpId="0" autoUpdateAnimBg="0"/>
      <p:bldP spid="52136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lide Number Placeholder 4"/>
          <p:cNvSpPr>
            <a:spLocks noGrp="1"/>
          </p:cNvSpPr>
          <p:nvPr>
            <p:ph type="sldNum" sz="quarter" idx="12"/>
          </p:nvPr>
        </p:nvSpPr>
        <p:spPr/>
        <p:txBody>
          <a:bodyPr/>
          <a:lstStyle/>
          <a:p>
            <a:fld id="{AC4DE45F-0302-4953-90D9-9CB83C6BEBCA}" type="slidenum">
              <a:rPr lang="en-US"/>
              <a:pPr/>
              <a:t>59</a:t>
            </a:fld>
            <a:endParaRPr lang="en-US"/>
          </a:p>
        </p:txBody>
      </p:sp>
      <p:sp>
        <p:nvSpPr>
          <p:cNvPr id="522242" name="Rectangle 2"/>
          <p:cNvSpPr>
            <a:spLocks noGrp="1" noChangeArrowheads="1"/>
          </p:cNvSpPr>
          <p:nvPr>
            <p:ph type="title"/>
          </p:nvPr>
        </p:nvSpPr>
        <p:spPr/>
        <p:txBody>
          <a:bodyPr/>
          <a:lstStyle/>
          <a:p>
            <a:r>
              <a:rPr lang="en-US"/>
              <a:t>Mergesort</a:t>
            </a:r>
          </a:p>
        </p:txBody>
      </p:sp>
      <p:sp>
        <p:nvSpPr>
          <p:cNvPr id="522244" name="Text Box 4"/>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2266" name="Text Box 26"/>
          <p:cNvSpPr txBox="1">
            <a:spLocks noChangeArrowheads="1"/>
          </p:cNvSpPr>
          <p:nvPr/>
        </p:nvSpPr>
        <p:spPr bwMode="auto">
          <a:xfrm>
            <a:off x="381000" y="3733800"/>
            <a:ext cx="6656388"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2271" name="Line 31"/>
          <p:cNvSpPr>
            <a:spLocks noChangeShapeType="1"/>
          </p:cNvSpPr>
          <p:nvPr/>
        </p:nvSpPr>
        <p:spPr bwMode="auto">
          <a:xfrm>
            <a:off x="385763" y="5148263"/>
            <a:ext cx="223837" cy="33337"/>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2306" name="Group 66"/>
          <p:cNvGrpSpPr>
            <a:grpSpLocks/>
          </p:cNvGrpSpPr>
          <p:nvPr/>
        </p:nvGrpSpPr>
        <p:grpSpPr bwMode="auto">
          <a:xfrm>
            <a:off x="842963" y="914400"/>
            <a:ext cx="8074025" cy="2362200"/>
            <a:chOff x="531" y="576"/>
            <a:chExt cx="5086" cy="1488"/>
          </a:xfrm>
        </p:grpSpPr>
        <p:sp>
          <p:nvSpPr>
            <p:cNvPr id="522243" name="Text Box 3"/>
            <p:cNvSpPr txBox="1">
              <a:spLocks noChangeArrowheads="1"/>
            </p:cNvSpPr>
            <p:nvPr/>
          </p:nvSpPr>
          <p:spPr bwMode="auto">
            <a:xfrm>
              <a:off x="1105" y="576"/>
              <a:ext cx="364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Let’s see a more complex example now…</a:t>
              </a:r>
            </a:p>
          </p:txBody>
        </p:sp>
        <p:grpSp>
          <p:nvGrpSpPr>
            <p:cNvPr id="522245" name="Group 5"/>
            <p:cNvGrpSpPr>
              <a:grpSpLocks/>
            </p:cNvGrpSpPr>
            <p:nvPr/>
          </p:nvGrpSpPr>
          <p:grpSpPr bwMode="auto">
            <a:xfrm>
              <a:off x="2685" y="1033"/>
              <a:ext cx="2376" cy="384"/>
              <a:chOff x="2688" y="912"/>
              <a:chExt cx="2376" cy="384"/>
            </a:xfrm>
          </p:grpSpPr>
          <p:sp>
            <p:nvSpPr>
              <p:cNvPr id="522246" name="Rectangle 6"/>
              <p:cNvSpPr>
                <a:spLocks noChangeArrowheads="1"/>
              </p:cNvSpPr>
              <p:nvPr/>
            </p:nvSpPr>
            <p:spPr bwMode="auto">
              <a:xfrm flipH="1">
                <a:off x="268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a:t>
                </a:r>
              </a:p>
            </p:txBody>
          </p:sp>
          <p:sp>
            <p:nvSpPr>
              <p:cNvPr id="522247" name="Rectangle 7"/>
              <p:cNvSpPr>
                <a:spLocks noChangeArrowheads="1"/>
              </p:cNvSpPr>
              <p:nvPr/>
            </p:nvSpPr>
            <p:spPr bwMode="auto">
              <a:xfrm flipH="1">
                <a:off x="297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22248" name="Rectangle 8"/>
              <p:cNvSpPr>
                <a:spLocks noChangeArrowheads="1"/>
              </p:cNvSpPr>
              <p:nvPr/>
            </p:nvSpPr>
            <p:spPr bwMode="auto">
              <a:xfrm flipH="1">
                <a:off x="3264"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21</a:t>
                </a:r>
              </a:p>
            </p:txBody>
          </p:sp>
          <p:sp>
            <p:nvSpPr>
              <p:cNvPr id="522249" name="Rectangle 9"/>
              <p:cNvSpPr>
                <a:spLocks noChangeArrowheads="1"/>
              </p:cNvSpPr>
              <p:nvPr/>
            </p:nvSpPr>
            <p:spPr bwMode="auto">
              <a:xfrm flipH="1">
                <a:off x="3552" y="91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3`0</a:t>
                </a:r>
              </a:p>
            </p:txBody>
          </p:sp>
          <p:sp>
            <p:nvSpPr>
              <p:cNvPr id="522250" name="Rectangle 10"/>
              <p:cNvSpPr>
                <a:spLocks noChangeArrowheads="1"/>
              </p:cNvSpPr>
              <p:nvPr/>
            </p:nvSpPr>
            <p:spPr bwMode="auto">
              <a:xfrm flipH="1">
                <a:off x="3840"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2251" name="Rectangle 11"/>
              <p:cNvSpPr>
                <a:spLocks noChangeArrowheads="1"/>
              </p:cNvSpPr>
              <p:nvPr/>
            </p:nvSpPr>
            <p:spPr bwMode="auto">
              <a:xfrm flipH="1">
                <a:off x="412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2252" name="Rectangle 12"/>
              <p:cNvSpPr>
                <a:spLocks noChangeArrowheads="1"/>
              </p:cNvSpPr>
              <p:nvPr/>
            </p:nvSpPr>
            <p:spPr bwMode="auto">
              <a:xfrm flipH="1">
                <a:off x="441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2253" name="Rectangle 13"/>
              <p:cNvSpPr>
                <a:spLocks noChangeArrowheads="1"/>
              </p:cNvSpPr>
              <p:nvPr/>
            </p:nvSpPr>
            <p:spPr bwMode="auto">
              <a:xfrm flipH="1">
                <a:off x="473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2254" name="Text Box 14"/>
              <p:cNvSpPr txBox="1">
                <a:spLocks noChangeArrowheads="1"/>
              </p:cNvSpPr>
              <p:nvPr/>
            </p:nvSpPr>
            <p:spPr bwMode="auto">
              <a:xfrm>
                <a:off x="2746" y="96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2255" name="Rectangle 15"/>
              <p:cNvSpPr>
                <a:spLocks noChangeArrowheads="1"/>
              </p:cNvSpPr>
              <p:nvPr/>
            </p:nvSpPr>
            <p:spPr bwMode="auto">
              <a:xfrm>
                <a:off x="2974" y="960"/>
                <a:ext cx="29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5</a:t>
                </a:r>
              </a:p>
            </p:txBody>
          </p:sp>
          <p:sp>
            <p:nvSpPr>
              <p:cNvPr id="522256" name="Rectangle 16"/>
              <p:cNvSpPr>
                <a:spLocks noChangeArrowheads="1"/>
              </p:cNvSpPr>
              <p:nvPr/>
            </p:nvSpPr>
            <p:spPr bwMode="auto">
              <a:xfrm>
                <a:off x="3250" y="974"/>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sp>
            <p:nvSpPr>
              <p:cNvPr id="522257" name="Rectangle 17"/>
              <p:cNvSpPr>
                <a:spLocks noChangeArrowheads="1"/>
              </p:cNvSpPr>
              <p:nvPr/>
            </p:nvSpPr>
            <p:spPr bwMode="auto">
              <a:xfrm>
                <a:off x="3535" y="98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sp>
            <p:nvSpPr>
              <p:cNvPr id="522258" name="Rectangle 18"/>
              <p:cNvSpPr>
                <a:spLocks noChangeArrowheads="1"/>
              </p:cNvSpPr>
              <p:nvPr/>
            </p:nvSpPr>
            <p:spPr bwMode="auto">
              <a:xfrm>
                <a:off x="3827"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22259" name="Rectangle 19"/>
              <p:cNvSpPr>
                <a:spLocks noChangeArrowheads="1"/>
              </p:cNvSpPr>
              <p:nvPr/>
            </p:nvSpPr>
            <p:spPr bwMode="auto">
              <a:xfrm>
                <a:off x="4129" y="966"/>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sp>
            <p:nvSpPr>
              <p:cNvPr id="522260" name="Rectangle 20"/>
              <p:cNvSpPr>
                <a:spLocks noChangeArrowheads="1"/>
              </p:cNvSpPr>
              <p:nvPr/>
            </p:nvSpPr>
            <p:spPr bwMode="auto">
              <a:xfrm>
                <a:off x="4424"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sp>
            <p:nvSpPr>
              <p:cNvPr id="522261" name="Rectangle 21"/>
              <p:cNvSpPr>
                <a:spLocks noChangeArrowheads="1"/>
              </p:cNvSpPr>
              <p:nvPr/>
            </p:nvSpPr>
            <p:spPr bwMode="auto">
              <a:xfrm>
                <a:off x="4721" y="967"/>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grpSp>
        <p:sp>
          <p:nvSpPr>
            <p:cNvPr id="522264" name="Line 24"/>
            <p:cNvSpPr>
              <a:spLocks noChangeShapeType="1"/>
            </p:cNvSpPr>
            <p:nvPr/>
          </p:nvSpPr>
          <p:spPr bwMode="auto">
            <a:xfrm>
              <a:off x="3836" y="910"/>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68" name="Rectangle 28"/>
            <p:cNvSpPr>
              <a:spLocks noChangeArrowheads="1"/>
            </p:cNvSpPr>
            <p:nvPr/>
          </p:nvSpPr>
          <p:spPr bwMode="auto">
            <a:xfrm>
              <a:off x="3828" y="899"/>
              <a:ext cx="1789" cy="1165"/>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70" name="Line 30"/>
            <p:cNvSpPr>
              <a:spLocks noChangeShapeType="1"/>
            </p:cNvSpPr>
            <p:nvPr/>
          </p:nvSpPr>
          <p:spPr bwMode="auto">
            <a:xfrm>
              <a:off x="3271"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76" name="Line 36"/>
            <p:cNvSpPr>
              <a:spLocks noChangeShapeType="1"/>
            </p:cNvSpPr>
            <p:nvPr/>
          </p:nvSpPr>
          <p:spPr bwMode="auto">
            <a:xfrm>
              <a:off x="2976"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2280" name="Group 40"/>
            <p:cNvGrpSpPr>
              <a:grpSpLocks/>
            </p:cNvGrpSpPr>
            <p:nvPr/>
          </p:nvGrpSpPr>
          <p:grpSpPr bwMode="auto">
            <a:xfrm>
              <a:off x="816" y="960"/>
              <a:ext cx="768" cy="336"/>
              <a:chOff x="816" y="960"/>
              <a:chExt cx="768" cy="336"/>
            </a:xfrm>
          </p:grpSpPr>
          <p:sp>
            <p:nvSpPr>
              <p:cNvPr id="522281" name="Rectangle 41"/>
              <p:cNvSpPr>
                <a:spLocks noChangeArrowheads="1"/>
              </p:cNvSpPr>
              <p:nvPr/>
            </p:nvSpPr>
            <p:spPr bwMode="auto">
              <a:xfrm>
                <a:off x="129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22282" name="Rectangle 42"/>
              <p:cNvSpPr>
                <a:spLocks noChangeArrowheads="1"/>
              </p:cNvSpPr>
              <p:nvPr/>
            </p:nvSpPr>
            <p:spPr bwMode="auto">
              <a:xfrm>
                <a:off x="81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grpSp>
        <p:grpSp>
          <p:nvGrpSpPr>
            <p:cNvPr id="522283" name="Group 43"/>
            <p:cNvGrpSpPr>
              <a:grpSpLocks/>
            </p:cNvGrpSpPr>
            <p:nvPr/>
          </p:nvGrpSpPr>
          <p:grpSpPr bwMode="auto">
            <a:xfrm>
              <a:off x="2592" y="864"/>
              <a:ext cx="668" cy="827"/>
              <a:chOff x="2592" y="864"/>
              <a:chExt cx="668" cy="827"/>
            </a:xfrm>
          </p:grpSpPr>
          <p:sp>
            <p:nvSpPr>
              <p:cNvPr id="522284" name="Rectangle 44"/>
              <p:cNvSpPr>
                <a:spLocks noChangeArrowheads="1"/>
              </p:cNvSpPr>
              <p:nvPr/>
            </p:nvSpPr>
            <p:spPr bwMode="auto">
              <a:xfrm>
                <a:off x="2592" y="864"/>
                <a:ext cx="617"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2285" name="Group 45"/>
              <p:cNvGrpSpPr>
                <a:grpSpLocks/>
              </p:cNvGrpSpPr>
              <p:nvPr/>
            </p:nvGrpSpPr>
            <p:grpSpPr bwMode="auto">
              <a:xfrm>
                <a:off x="2684" y="1033"/>
                <a:ext cx="576" cy="384"/>
                <a:chOff x="4958" y="3142"/>
                <a:chExt cx="576" cy="384"/>
              </a:xfrm>
            </p:grpSpPr>
            <p:sp>
              <p:nvSpPr>
                <p:cNvPr id="522286" name="Rectangle 46"/>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87" name="Rectangle 47"/>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22288" name="Group 48"/>
            <p:cNvGrpSpPr>
              <a:grpSpLocks/>
            </p:cNvGrpSpPr>
            <p:nvPr/>
          </p:nvGrpSpPr>
          <p:grpSpPr bwMode="auto">
            <a:xfrm>
              <a:off x="980" y="1301"/>
              <a:ext cx="629" cy="488"/>
              <a:chOff x="810" y="3098"/>
              <a:chExt cx="629" cy="488"/>
            </a:xfrm>
          </p:grpSpPr>
          <p:sp>
            <p:nvSpPr>
              <p:cNvPr id="522289" name="Line 49"/>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0" name="Rectangle 50"/>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1" name="Text Box 51"/>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2292" name="Group 52"/>
            <p:cNvGrpSpPr>
              <a:grpSpLocks/>
            </p:cNvGrpSpPr>
            <p:nvPr/>
          </p:nvGrpSpPr>
          <p:grpSpPr bwMode="auto">
            <a:xfrm>
              <a:off x="531" y="1309"/>
              <a:ext cx="598" cy="488"/>
              <a:chOff x="810" y="3098"/>
              <a:chExt cx="598" cy="488"/>
            </a:xfrm>
          </p:grpSpPr>
          <p:sp>
            <p:nvSpPr>
              <p:cNvPr id="522293" name="Line 5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4" name="Rectangle 5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5" name="Text Box 55"/>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2296" name="Text Box 56"/>
            <p:cNvSpPr txBox="1">
              <a:spLocks noChangeArrowheads="1"/>
            </p:cNvSpPr>
            <p:nvPr/>
          </p:nvSpPr>
          <p:spPr bwMode="auto">
            <a:xfrm>
              <a:off x="2722" y="108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grpSp>
          <p:nvGrpSpPr>
            <p:cNvPr id="522297" name="Group 57"/>
            <p:cNvGrpSpPr>
              <a:grpSpLocks/>
            </p:cNvGrpSpPr>
            <p:nvPr/>
          </p:nvGrpSpPr>
          <p:grpSpPr bwMode="auto">
            <a:xfrm>
              <a:off x="1278" y="1322"/>
              <a:ext cx="629" cy="488"/>
              <a:chOff x="810" y="3098"/>
              <a:chExt cx="629" cy="488"/>
            </a:xfrm>
          </p:grpSpPr>
          <p:sp>
            <p:nvSpPr>
              <p:cNvPr id="522298" name="Line 5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9" name="Rectangle 5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0" name="Text Box 60"/>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2301" name="Rectangle 61"/>
            <p:cNvSpPr>
              <a:spLocks noChangeArrowheads="1"/>
            </p:cNvSpPr>
            <p:nvPr/>
          </p:nvSpPr>
          <p:spPr bwMode="auto">
            <a:xfrm>
              <a:off x="3011" y="1075"/>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grpSp>
          <p:nvGrpSpPr>
            <p:cNvPr id="522302" name="Group 62"/>
            <p:cNvGrpSpPr>
              <a:grpSpLocks/>
            </p:cNvGrpSpPr>
            <p:nvPr/>
          </p:nvGrpSpPr>
          <p:grpSpPr bwMode="auto">
            <a:xfrm>
              <a:off x="727" y="1336"/>
              <a:ext cx="598" cy="488"/>
              <a:chOff x="810" y="3098"/>
              <a:chExt cx="598" cy="488"/>
            </a:xfrm>
          </p:grpSpPr>
          <p:sp>
            <p:nvSpPr>
              <p:cNvPr id="522303" name="Line 6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4" name="Rectangle 6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5" name="Text Box 65"/>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sp>
        <p:nvSpPr>
          <p:cNvPr id="522307" name="Rectangle 67"/>
          <p:cNvSpPr>
            <a:spLocks noChangeArrowheads="1"/>
          </p:cNvSpPr>
          <p:nvPr/>
        </p:nvSpPr>
        <p:spPr bwMode="auto">
          <a:xfrm>
            <a:off x="390525" y="4964113"/>
            <a:ext cx="227013" cy="331787"/>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8" name="Line 68"/>
          <p:cNvSpPr>
            <a:spLocks noChangeShapeType="1"/>
          </p:cNvSpPr>
          <p:nvPr/>
        </p:nvSpPr>
        <p:spPr bwMode="auto">
          <a:xfrm>
            <a:off x="315913" y="5410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9" name="Rectangle 69"/>
          <p:cNvSpPr>
            <a:spLocks noChangeArrowheads="1"/>
          </p:cNvSpPr>
          <p:nvPr/>
        </p:nvSpPr>
        <p:spPr bwMode="auto">
          <a:xfrm>
            <a:off x="4246563" y="1338263"/>
            <a:ext cx="928687" cy="13160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0" name="Text Box 70"/>
          <p:cNvSpPr txBox="1">
            <a:spLocks noChangeArrowheads="1"/>
          </p:cNvSpPr>
          <p:nvPr/>
        </p:nvSpPr>
        <p:spPr bwMode="auto">
          <a:xfrm>
            <a:off x="735013" y="312420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2311" name="Line 71"/>
          <p:cNvSpPr>
            <a:spLocks noChangeShapeType="1"/>
          </p:cNvSpPr>
          <p:nvPr/>
        </p:nvSpPr>
        <p:spPr bwMode="auto">
          <a:xfrm>
            <a:off x="676275" y="39243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2" name="Line 72"/>
          <p:cNvSpPr>
            <a:spLocks noChangeShapeType="1"/>
          </p:cNvSpPr>
          <p:nvPr/>
        </p:nvSpPr>
        <p:spPr bwMode="auto">
          <a:xfrm>
            <a:off x="696913" y="42227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3" name="Line 73"/>
          <p:cNvSpPr>
            <a:spLocks noChangeShapeType="1"/>
          </p:cNvSpPr>
          <p:nvPr/>
        </p:nvSpPr>
        <p:spPr bwMode="auto">
          <a:xfrm>
            <a:off x="5638800" y="1390650"/>
            <a:ext cx="0" cy="1219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4" name="Line 74"/>
          <p:cNvSpPr>
            <a:spLocks noChangeShapeType="1"/>
          </p:cNvSpPr>
          <p:nvPr/>
        </p:nvSpPr>
        <p:spPr bwMode="auto">
          <a:xfrm>
            <a:off x="706438" y="45069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5" name="Line 75"/>
          <p:cNvSpPr>
            <a:spLocks noChangeShapeType="1"/>
          </p:cNvSpPr>
          <p:nvPr/>
        </p:nvSpPr>
        <p:spPr bwMode="auto">
          <a:xfrm>
            <a:off x="708025" y="48228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6" name="Rectangle 76"/>
          <p:cNvSpPr>
            <a:spLocks noChangeArrowheads="1"/>
          </p:cNvSpPr>
          <p:nvPr/>
        </p:nvSpPr>
        <p:spPr bwMode="auto">
          <a:xfrm>
            <a:off x="914400" y="1371600"/>
            <a:ext cx="2514600" cy="16002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7" name="Line 77"/>
          <p:cNvSpPr>
            <a:spLocks noChangeShapeType="1"/>
          </p:cNvSpPr>
          <p:nvPr/>
        </p:nvSpPr>
        <p:spPr bwMode="auto">
          <a:xfrm>
            <a:off x="11113" y="5954713"/>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8" name="Line 78"/>
          <p:cNvSpPr>
            <a:spLocks noChangeShapeType="1"/>
          </p:cNvSpPr>
          <p:nvPr/>
        </p:nvSpPr>
        <p:spPr bwMode="auto">
          <a:xfrm>
            <a:off x="685800" y="51260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2338" name="Group 98"/>
          <p:cNvGrpSpPr>
            <a:grpSpLocks/>
          </p:cNvGrpSpPr>
          <p:nvPr/>
        </p:nvGrpSpPr>
        <p:grpSpPr bwMode="auto">
          <a:xfrm>
            <a:off x="1295400" y="1524000"/>
            <a:ext cx="1219200" cy="533400"/>
            <a:chOff x="816" y="960"/>
            <a:chExt cx="768" cy="336"/>
          </a:xfrm>
        </p:grpSpPr>
        <p:sp>
          <p:nvSpPr>
            <p:cNvPr id="522339" name="Rectangle 99"/>
            <p:cNvSpPr>
              <a:spLocks noChangeArrowheads="1"/>
            </p:cNvSpPr>
            <p:nvPr/>
          </p:nvSpPr>
          <p:spPr bwMode="auto">
            <a:xfrm>
              <a:off x="129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66</a:t>
              </a:r>
            </a:p>
          </p:txBody>
        </p:sp>
        <p:sp>
          <p:nvSpPr>
            <p:cNvPr id="522340" name="Rectangle 100"/>
            <p:cNvSpPr>
              <a:spLocks noChangeArrowheads="1"/>
            </p:cNvSpPr>
            <p:nvPr/>
          </p:nvSpPr>
          <p:spPr bwMode="auto">
            <a:xfrm>
              <a:off x="81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grpSp>
      <p:grpSp>
        <p:nvGrpSpPr>
          <p:cNvPr id="522345" name="Group 105"/>
          <p:cNvGrpSpPr>
            <a:grpSpLocks/>
          </p:cNvGrpSpPr>
          <p:nvPr/>
        </p:nvGrpSpPr>
        <p:grpSpPr bwMode="auto">
          <a:xfrm>
            <a:off x="1600200" y="2078038"/>
            <a:ext cx="998538" cy="774700"/>
            <a:chOff x="810" y="3098"/>
            <a:chExt cx="629" cy="488"/>
          </a:xfrm>
        </p:grpSpPr>
        <p:sp>
          <p:nvSpPr>
            <p:cNvPr id="522346" name="Line 106"/>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7" name="Rectangle 107"/>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8" name="Text Box 108"/>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2353" name="Group 113"/>
          <p:cNvGrpSpPr>
            <a:grpSpLocks/>
          </p:cNvGrpSpPr>
          <p:nvPr/>
        </p:nvGrpSpPr>
        <p:grpSpPr bwMode="auto">
          <a:xfrm>
            <a:off x="2057400" y="2120900"/>
            <a:ext cx="998538" cy="774700"/>
            <a:chOff x="810" y="3098"/>
            <a:chExt cx="629" cy="488"/>
          </a:xfrm>
        </p:grpSpPr>
        <p:sp>
          <p:nvSpPr>
            <p:cNvPr id="522354" name="Line 114"/>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5" name="Rectangle 115"/>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6" name="Text Box 116"/>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2341" name="Group 101"/>
          <p:cNvGrpSpPr>
            <a:grpSpLocks/>
          </p:cNvGrpSpPr>
          <p:nvPr/>
        </p:nvGrpSpPr>
        <p:grpSpPr bwMode="auto">
          <a:xfrm>
            <a:off x="762000" y="2120900"/>
            <a:ext cx="949325" cy="774700"/>
            <a:chOff x="810" y="3098"/>
            <a:chExt cx="598" cy="488"/>
          </a:xfrm>
        </p:grpSpPr>
        <p:sp>
          <p:nvSpPr>
            <p:cNvPr id="522342" name="Line 102"/>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3" name="Rectangle 103"/>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4" name="Text Box 104"/>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522349" name="Group 109"/>
          <p:cNvGrpSpPr>
            <a:grpSpLocks/>
          </p:cNvGrpSpPr>
          <p:nvPr/>
        </p:nvGrpSpPr>
        <p:grpSpPr bwMode="auto">
          <a:xfrm>
            <a:off x="1219200" y="2120900"/>
            <a:ext cx="949325" cy="774700"/>
            <a:chOff x="810" y="3098"/>
            <a:chExt cx="598" cy="488"/>
          </a:xfrm>
        </p:grpSpPr>
        <p:sp>
          <p:nvSpPr>
            <p:cNvPr id="522350" name="Line 110"/>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1" name="Rectangle 111"/>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2" name="Text Box 112"/>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522362" name="Group 122"/>
          <p:cNvGrpSpPr>
            <a:grpSpLocks/>
          </p:cNvGrpSpPr>
          <p:nvPr/>
        </p:nvGrpSpPr>
        <p:grpSpPr bwMode="auto">
          <a:xfrm>
            <a:off x="5192713" y="1371600"/>
            <a:ext cx="914400" cy="1312863"/>
            <a:chOff x="4892" y="2640"/>
            <a:chExt cx="576" cy="827"/>
          </a:xfrm>
        </p:grpSpPr>
        <p:sp>
          <p:nvSpPr>
            <p:cNvPr id="522358" name="Rectangle 118"/>
            <p:cNvSpPr>
              <a:spLocks noChangeArrowheads="1"/>
            </p:cNvSpPr>
            <p:nvPr/>
          </p:nvSpPr>
          <p:spPr bwMode="auto">
            <a:xfrm>
              <a:off x="5085" y="2640"/>
              <a:ext cx="205"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2359" name="Group 119"/>
            <p:cNvGrpSpPr>
              <a:grpSpLocks/>
            </p:cNvGrpSpPr>
            <p:nvPr/>
          </p:nvGrpSpPr>
          <p:grpSpPr bwMode="auto">
            <a:xfrm>
              <a:off x="4892" y="2809"/>
              <a:ext cx="576" cy="384"/>
              <a:chOff x="4958" y="3142"/>
              <a:chExt cx="576" cy="384"/>
            </a:xfrm>
          </p:grpSpPr>
          <p:sp>
            <p:nvSpPr>
              <p:cNvPr id="522360" name="Rectangle 120"/>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1" name="Rectangle 121"/>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22363" name="Text Box 123"/>
          <p:cNvSpPr txBox="1">
            <a:spLocks noChangeArrowheads="1"/>
          </p:cNvSpPr>
          <p:nvPr/>
        </p:nvSpPr>
        <p:spPr bwMode="auto">
          <a:xfrm>
            <a:off x="5148263" y="1717675"/>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sp>
        <p:nvSpPr>
          <p:cNvPr id="522364" name="Rectangle 124"/>
          <p:cNvSpPr>
            <a:spLocks noChangeArrowheads="1"/>
          </p:cNvSpPr>
          <p:nvPr/>
        </p:nvSpPr>
        <p:spPr bwMode="auto">
          <a:xfrm>
            <a:off x="5600700" y="1716088"/>
            <a:ext cx="5556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30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2308"/>
                                        </p:tgtEl>
                                        <p:attrNameLst>
                                          <p:attrName>style.visibility</p:attrName>
                                        </p:attrNameLst>
                                      </p:cBhvr>
                                      <p:to>
                                        <p:strVal val="visible"/>
                                      </p:to>
                                    </p:set>
                                  </p:childTnLst>
                                  <p:subTnLst>
                                    <p:animClr clrSpc="rgb" dir="cw">
                                      <p:cBhvr override="childStyle">
                                        <p:cTn dur="1" fill="hold" display="0" masterRel="nextClick" afterEffect="1"/>
                                        <p:tgtEl>
                                          <p:spTgt spid="522308"/>
                                        </p:tgtEl>
                                        <p:attrNameLst>
                                          <p:attrName>ppt_c</p:attrName>
                                        </p:attrNameLst>
                                      </p:cBhvr>
                                      <p:to>
                                        <a:schemeClr val="bg2"/>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52230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22310"/>
                                        </p:tgtEl>
                                        <p:attrNameLst>
                                          <p:attrName>style.visibility</p:attrName>
                                        </p:attrNameLst>
                                      </p:cBhvr>
                                      <p:to>
                                        <p:strVal val="visible"/>
                                      </p:to>
                                    </p:set>
                                    <p:animEffect transition="in" filter="wipe(down)">
                                      <p:cBhvr>
                                        <p:cTn id="18" dur="500"/>
                                        <p:tgtEl>
                                          <p:spTgt spid="5223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2311"/>
                                        </p:tgtEl>
                                        <p:attrNameLst>
                                          <p:attrName>style.visibility</p:attrName>
                                        </p:attrNameLst>
                                      </p:cBhvr>
                                      <p:to>
                                        <p:strVal val="visible"/>
                                      </p:to>
                                    </p:set>
                                  </p:childTnLst>
                                  <p:subTnLst>
                                    <p:set>
                                      <p:cBhvr override="childStyle">
                                        <p:cTn dur="1" fill="hold" display="0" masterRel="nextClick" afterEffect="1"/>
                                        <p:tgtEl>
                                          <p:spTgt spid="52231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312"/>
                                        </p:tgtEl>
                                        <p:attrNameLst>
                                          <p:attrName>style.visibility</p:attrName>
                                        </p:attrNameLst>
                                      </p:cBhvr>
                                      <p:to>
                                        <p:strVal val="visible"/>
                                      </p:to>
                                    </p:set>
                                  </p:childTnLst>
                                  <p:subTnLst>
                                    <p:set>
                                      <p:cBhvr override="childStyle">
                                        <p:cTn dur="1" fill="hold" display="0" masterRel="nextClick" afterEffect="1"/>
                                        <p:tgtEl>
                                          <p:spTgt spid="52231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23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2314"/>
                                        </p:tgtEl>
                                        <p:attrNameLst>
                                          <p:attrName>style.visibility</p:attrName>
                                        </p:attrNameLst>
                                      </p:cBhvr>
                                      <p:to>
                                        <p:strVal val="visible"/>
                                      </p:to>
                                    </p:set>
                                  </p:childTnLst>
                                  <p:subTnLst>
                                    <p:set>
                                      <p:cBhvr override="childStyle">
                                        <p:cTn dur="1" fill="hold" display="0" masterRel="nextClick" afterEffect="1"/>
                                        <p:tgtEl>
                                          <p:spTgt spid="52231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22315"/>
                                        </p:tgtEl>
                                        <p:attrNameLst>
                                          <p:attrName>style.visibility</p:attrName>
                                        </p:attrNameLst>
                                      </p:cBhvr>
                                      <p:to>
                                        <p:strVal val="visible"/>
                                      </p:to>
                                    </p:set>
                                  </p:childTnLst>
                                  <p:subTnLst>
                                    <p:set>
                                      <p:cBhvr override="childStyle">
                                        <p:cTn dur="1" fill="hold" display="0" masterRel="nextClick" afterEffect="1"/>
                                        <p:tgtEl>
                                          <p:spTgt spid="522315"/>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223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52233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52234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52234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52236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2236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52234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2236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522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7" grpId="0" animBg="1"/>
      <p:bldP spid="522308" grpId="0" animBg="1"/>
      <p:bldP spid="522309" grpId="0" animBg="1"/>
      <p:bldP spid="522310" grpId="0" animBg="1" autoUpdateAnimBg="0"/>
      <p:bldP spid="522311" grpId="0" animBg="1"/>
      <p:bldP spid="522312" grpId="0" animBg="1"/>
      <p:bldP spid="522313" grpId="0" animBg="1"/>
      <p:bldP spid="522314" grpId="0" animBg="1"/>
      <p:bldP spid="522315" grpId="0" animBg="1"/>
      <p:bldP spid="522318" grpId="0" animBg="1"/>
      <p:bldP spid="522363" grpId="0" autoUpdateAnimBg="0"/>
      <p:bldP spid="52236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laceholder 5"/>
          <p:cNvSpPr>
            <a:spLocks noGrp="1"/>
          </p:cNvSpPr>
          <p:nvPr>
            <p:ph type="sldNum" sz="quarter" idx="12"/>
          </p:nvPr>
        </p:nvSpPr>
        <p:spPr/>
        <p:txBody>
          <a:bodyPr/>
          <a:lstStyle/>
          <a:p>
            <a:fld id="{5B647595-16F5-4D99-B030-172C163B5CEF}" type="slidenum">
              <a:rPr lang="en-US"/>
              <a:pPr/>
              <a:t>6</a:t>
            </a:fld>
            <a:endParaRPr lang="en-US"/>
          </a:p>
        </p:txBody>
      </p:sp>
      <p:sp>
        <p:nvSpPr>
          <p:cNvPr id="621570" name="Rectangle 2"/>
          <p:cNvSpPr>
            <a:spLocks noGrp="1" noChangeArrowheads="1"/>
          </p:cNvSpPr>
          <p:nvPr>
            <p:ph type="title"/>
          </p:nvPr>
        </p:nvSpPr>
        <p:spPr>
          <a:xfrm>
            <a:off x="5557838" y="-198438"/>
            <a:ext cx="4114800" cy="1143001"/>
          </a:xfrm>
        </p:spPr>
        <p:txBody>
          <a:bodyPr/>
          <a:lstStyle/>
          <a:p>
            <a:r>
              <a:rPr lang="en-US"/>
              <a:t>QuickSort</a:t>
            </a:r>
          </a:p>
        </p:txBody>
      </p:sp>
      <p:grpSp>
        <p:nvGrpSpPr>
          <p:cNvPr id="621571" name="Group 3"/>
          <p:cNvGrpSpPr>
            <a:grpSpLocks/>
          </p:cNvGrpSpPr>
          <p:nvPr/>
        </p:nvGrpSpPr>
        <p:grpSpPr bwMode="auto">
          <a:xfrm>
            <a:off x="3530600" y="3433763"/>
            <a:ext cx="1079500" cy="1095375"/>
            <a:chOff x="0" y="3746"/>
            <a:chExt cx="680" cy="690"/>
          </a:xfrm>
        </p:grpSpPr>
        <p:pic>
          <p:nvPicPr>
            <p:cNvPr id="6215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1573" name="Text Box 5"/>
            <p:cNvSpPr txBox="1">
              <a:spLocks noChangeArrowheads="1"/>
            </p:cNvSpPr>
            <p:nvPr/>
          </p:nvSpPr>
          <p:spPr bwMode="auto">
            <a:xfrm>
              <a:off x="86" y="4032"/>
              <a:ext cx="442"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USC</a:t>
              </a:r>
            </a:p>
            <a:p>
              <a:pPr algn="ctr"/>
              <a:r>
                <a:rPr lang="en-US" sz="1800"/>
                <a:t>Grad</a:t>
              </a:r>
            </a:p>
          </p:txBody>
        </p:sp>
      </p:grpSp>
      <p:grpSp>
        <p:nvGrpSpPr>
          <p:cNvPr id="621581" name="Group 13"/>
          <p:cNvGrpSpPr>
            <a:grpSpLocks/>
          </p:cNvGrpSpPr>
          <p:nvPr/>
        </p:nvGrpSpPr>
        <p:grpSpPr bwMode="auto">
          <a:xfrm>
            <a:off x="1292225" y="3122613"/>
            <a:ext cx="1085850" cy="1406525"/>
            <a:chOff x="1248" y="3550"/>
            <a:chExt cx="684" cy="886"/>
          </a:xfrm>
        </p:grpSpPr>
        <p:grpSp>
          <p:nvGrpSpPr>
            <p:cNvPr id="621582" name="Group 14"/>
            <p:cNvGrpSpPr>
              <a:grpSpLocks/>
            </p:cNvGrpSpPr>
            <p:nvPr/>
          </p:nvGrpSpPr>
          <p:grpSpPr bwMode="auto">
            <a:xfrm>
              <a:off x="1248" y="3550"/>
              <a:ext cx="684" cy="503"/>
              <a:chOff x="1248" y="3465"/>
              <a:chExt cx="684" cy="503"/>
            </a:xfrm>
          </p:grpSpPr>
          <p:pic>
            <p:nvPicPr>
              <p:cNvPr id="621583"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52" y="366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4"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5"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252" y="35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6"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1251" y="35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7"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0" y="35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8"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48"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589" name="Text Box 21"/>
            <p:cNvSpPr txBox="1">
              <a:spLocks noChangeArrowheads="1"/>
            </p:cNvSpPr>
            <p:nvPr/>
          </p:nvSpPr>
          <p:spPr bwMode="auto">
            <a:xfrm>
              <a:off x="1265" y="4032"/>
              <a:ext cx="625"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History</a:t>
              </a:r>
            </a:p>
            <a:p>
              <a:pPr algn="ctr"/>
              <a:r>
                <a:rPr lang="en-US" sz="1800"/>
                <a:t>Major</a:t>
              </a:r>
            </a:p>
          </p:txBody>
        </p:sp>
      </p:grpSp>
      <p:grpSp>
        <p:nvGrpSpPr>
          <p:cNvPr id="621590" name="Group 22"/>
          <p:cNvGrpSpPr>
            <a:grpSpLocks/>
          </p:cNvGrpSpPr>
          <p:nvPr/>
        </p:nvGrpSpPr>
        <p:grpSpPr bwMode="auto">
          <a:xfrm>
            <a:off x="2449513" y="2928938"/>
            <a:ext cx="1085850" cy="1604962"/>
            <a:chOff x="1920" y="3425"/>
            <a:chExt cx="684" cy="1011"/>
          </a:xfrm>
        </p:grpSpPr>
        <p:grpSp>
          <p:nvGrpSpPr>
            <p:cNvPr id="621591" name="Group 23"/>
            <p:cNvGrpSpPr>
              <a:grpSpLocks/>
            </p:cNvGrpSpPr>
            <p:nvPr/>
          </p:nvGrpSpPr>
          <p:grpSpPr bwMode="auto">
            <a:xfrm>
              <a:off x="1920" y="3425"/>
              <a:ext cx="684" cy="628"/>
              <a:chOff x="1920" y="3321"/>
              <a:chExt cx="684" cy="628"/>
            </a:xfrm>
          </p:grpSpPr>
          <p:pic>
            <p:nvPicPr>
              <p:cNvPr id="621592"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4" y="36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3"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9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4"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924" y="3560"/>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5" name="Picture 2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2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6" name="Picture 2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2" y="34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7"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43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8" name="Picture 30"/>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2" y="3400"/>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9"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36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0" name="Picture 32"/>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0" y="332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01" name="Text Box 33"/>
            <p:cNvSpPr txBox="1">
              <a:spLocks noChangeArrowheads="1"/>
            </p:cNvSpPr>
            <p:nvPr/>
          </p:nvSpPr>
          <p:spPr bwMode="auto">
            <a:xfrm>
              <a:off x="1997"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Bio</a:t>
              </a:r>
            </a:p>
            <a:p>
              <a:pPr algn="ctr"/>
              <a:r>
                <a:rPr lang="en-US" sz="1800"/>
                <a:t>Major</a:t>
              </a:r>
            </a:p>
          </p:txBody>
        </p:sp>
      </p:grpSp>
      <p:grpSp>
        <p:nvGrpSpPr>
          <p:cNvPr id="621602" name="Group 34"/>
          <p:cNvGrpSpPr>
            <a:grpSpLocks/>
          </p:cNvGrpSpPr>
          <p:nvPr/>
        </p:nvGrpSpPr>
        <p:grpSpPr bwMode="auto">
          <a:xfrm>
            <a:off x="4557713" y="2638425"/>
            <a:ext cx="1085850" cy="1914525"/>
            <a:chOff x="2736" y="3230"/>
            <a:chExt cx="684" cy="1206"/>
          </a:xfrm>
        </p:grpSpPr>
        <p:grpSp>
          <p:nvGrpSpPr>
            <p:cNvPr id="621603" name="Group 35"/>
            <p:cNvGrpSpPr>
              <a:grpSpLocks/>
            </p:cNvGrpSpPr>
            <p:nvPr/>
          </p:nvGrpSpPr>
          <p:grpSpPr bwMode="auto">
            <a:xfrm>
              <a:off x="2736" y="3230"/>
              <a:ext cx="684" cy="823"/>
              <a:chOff x="2736" y="3177"/>
              <a:chExt cx="684" cy="823"/>
            </a:xfrm>
          </p:grpSpPr>
          <p:pic>
            <p:nvPicPr>
              <p:cNvPr id="621604"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69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5" name="Picture 3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6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6"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61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7" name="Picture 3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57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8" name="Picture 4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53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9"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0" name="Picture 42"/>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2738" y="345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1"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2" name="Picture 4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37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3" name="Picture 4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32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4" name="Picture 4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29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5" name="Picture 4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2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6" name="Picture 4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8" y="321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7" name="Picture 4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17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18" name="Text Box 50"/>
            <p:cNvSpPr txBox="1">
              <a:spLocks noChangeArrowheads="1"/>
            </p:cNvSpPr>
            <p:nvPr/>
          </p:nvSpPr>
          <p:spPr bwMode="auto">
            <a:xfrm>
              <a:off x="2814"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EE</a:t>
              </a:r>
            </a:p>
            <a:p>
              <a:pPr algn="ctr"/>
              <a:r>
                <a:rPr lang="en-US" sz="1800"/>
                <a:t>Major</a:t>
              </a:r>
            </a:p>
          </p:txBody>
        </p:sp>
      </p:grpSp>
      <p:grpSp>
        <p:nvGrpSpPr>
          <p:cNvPr id="621619" name="Group 51"/>
          <p:cNvGrpSpPr>
            <a:grpSpLocks/>
          </p:cNvGrpSpPr>
          <p:nvPr/>
        </p:nvGrpSpPr>
        <p:grpSpPr bwMode="auto">
          <a:xfrm>
            <a:off x="7910513" y="2151063"/>
            <a:ext cx="1085850" cy="2406650"/>
            <a:chOff x="3452" y="2920"/>
            <a:chExt cx="684" cy="1516"/>
          </a:xfrm>
        </p:grpSpPr>
        <p:grpSp>
          <p:nvGrpSpPr>
            <p:cNvPr id="621620" name="Group 52"/>
            <p:cNvGrpSpPr>
              <a:grpSpLocks/>
            </p:cNvGrpSpPr>
            <p:nvPr/>
          </p:nvGrpSpPr>
          <p:grpSpPr bwMode="auto">
            <a:xfrm>
              <a:off x="3452" y="2920"/>
              <a:ext cx="684" cy="1133"/>
              <a:chOff x="3452" y="2912"/>
              <a:chExt cx="684" cy="1133"/>
            </a:xfrm>
          </p:grpSpPr>
          <p:pic>
            <p:nvPicPr>
              <p:cNvPr id="621621" name="Picture 5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73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2"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5" y="370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3" name="Picture 5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66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4" name="Picture 5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5"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4" y="358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6" name="Picture 5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5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7" name="Picture 59"/>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4" y="350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8"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9" name="Picture 6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42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0" name="Picture 62"/>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3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1" name="Picture 6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34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2" name="Picture 6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30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3" name="Picture 6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4" y="326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4" name="Picture 6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22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5" name="Picture 67"/>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4" y="318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6"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14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7" name="Picture 6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1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8" name="Picture 7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06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9" name="Picture 71"/>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6" y="3026"/>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0" name="Picture 72"/>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29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1" name="Picture 7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4" y="29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2" name="Picture 7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291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43" name="Text Box 75"/>
            <p:cNvSpPr txBox="1">
              <a:spLocks noChangeArrowheads="1"/>
            </p:cNvSpPr>
            <p:nvPr/>
          </p:nvSpPr>
          <p:spPr bwMode="auto">
            <a:xfrm>
              <a:off x="3521"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CS</a:t>
              </a:r>
            </a:p>
            <a:p>
              <a:pPr algn="ctr"/>
              <a:r>
                <a:rPr lang="en-US" sz="1800"/>
                <a:t>Major</a:t>
              </a:r>
            </a:p>
          </p:txBody>
        </p:sp>
      </p:grpSp>
      <p:grpSp>
        <p:nvGrpSpPr>
          <p:cNvPr id="621644" name="Group 76"/>
          <p:cNvGrpSpPr>
            <a:grpSpLocks/>
          </p:cNvGrpSpPr>
          <p:nvPr/>
        </p:nvGrpSpPr>
        <p:grpSpPr bwMode="auto">
          <a:xfrm>
            <a:off x="5715000" y="1814513"/>
            <a:ext cx="1085850" cy="2459037"/>
            <a:chOff x="4172" y="2714"/>
            <a:chExt cx="684" cy="1549"/>
          </a:xfrm>
        </p:grpSpPr>
        <p:grpSp>
          <p:nvGrpSpPr>
            <p:cNvPr id="621645" name="Group 77"/>
            <p:cNvGrpSpPr>
              <a:grpSpLocks/>
            </p:cNvGrpSpPr>
            <p:nvPr/>
          </p:nvGrpSpPr>
          <p:grpSpPr bwMode="auto">
            <a:xfrm>
              <a:off x="4172" y="2714"/>
              <a:ext cx="684" cy="1339"/>
              <a:chOff x="4172" y="2658"/>
              <a:chExt cx="684" cy="1339"/>
            </a:xfrm>
          </p:grpSpPr>
          <p:pic>
            <p:nvPicPr>
              <p:cNvPr id="621646"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69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7" name="Picture 7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64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8" name="Picture 80"/>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60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9" name="Picture 81"/>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56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0" name="Picture 8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4" y="353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1" name="Picture 8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8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2" name="Picture 84"/>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174" y="344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3" name="Picture 8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4" name="Picture 8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37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5"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3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6"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2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7" name="Picture 8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2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8" name="Picture 9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32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9" name="Picture 9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1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0" name="Picture 9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174" y="312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1" name="Picture 9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0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2" name="Picture 9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0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3" name="Picture 9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00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4" name="Picture 9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969"/>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5" name="Picture 9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929"/>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6" name="Picture 9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289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7" name="Picture 9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8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8" name="Picture 100"/>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2809"/>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9" name="Picture 10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769"/>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0" name="Picture 10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273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1" name="Picture 10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69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2" name="Picture 104"/>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65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73" name="Text Box 105"/>
            <p:cNvSpPr txBox="1">
              <a:spLocks noChangeArrowheads="1"/>
            </p:cNvSpPr>
            <p:nvPr/>
          </p:nvSpPr>
          <p:spPr bwMode="auto">
            <a:xfrm>
              <a:off x="4276" y="4032"/>
              <a:ext cx="43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MBA</a:t>
              </a:r>
            </a:p>
          </p:txBody>
        </p:sp>
      </p:grpSp>
      <p:grpSp>
        <p:nvGrpSpPr>
          <p:cNvPr id="621674" name="Group 106"/>
          <p:cNvGrpSpPr>
            <a:grpSpLocks/>
          </p:cNvGrpSpPr>
          <p:nvPr/>
        </p:nvGrpSpPr>
        <p:grpSpPr bwMode="auto">
          <a:xfrm>
            <a:off x="6829425" y="1500188"/>
            <a:ext cx="1144588" cy="2776537"/>
            <a:chOff x="4895" y="2514"/>
            <a:chExt cx="721" cy="1749"/>
          </a:xfrm>
        </p:grpSpPr>
        <p:grpSp>
          <p:nvGrpSpPr>
            <p:cNvPr id="621675" name="Group 107"/>
            <p:cNvGrpSpPr>
              <a:grpSpLocks/>
            </p:cNvGrpSpPr>
            <p:nvPr/>
          </p:nvGrpSpPr>
          <p:grpSpPr bwMode="auto">
            <a:xfrm>
              <a:off x="4896" y="2514"/>
              <a:ext cx="684" cy="1539"/>
              <a:chOff x="4896" y="2514"/>
              <a:chExt cx="684" cy="1539"/>
            </a:xfrm>
          </p:grpSpPr>
          <p:pic>
            <p:nvPicPr>
              <p:cNvPr id="621676" name="Picture 10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7" name="Picture 10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70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8" name="Picture 110"/>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66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9" name="Picture 11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62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0" name="Picture 112"/>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35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1" name="Picture 11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54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2" name="Picture 114"/>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350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3" name="Picture 11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46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4" name="Picture 11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42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5" name="Picture 11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38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6" name="Picture 11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34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7" name="Picture 11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30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8" name="Picture 12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326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9" name="Picture 12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22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0" name="Picture 12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318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1" name="Picture 12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14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2" name="Picture 12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10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3" name="Picture 12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06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4" name="Picture 12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02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5" name="Picture 12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298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6" name="Picture 12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294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7" name="Picture 12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9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8" name="Picture 130"/>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287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9" name="Picture 13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83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0" name="Picture 13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279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1" name="Picture 133"/>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27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2" name="Picture 134"/>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271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3" name="Picture 13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267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4" name="Picture 13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263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5" name="Picture 13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9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6" name="Picture 138"/>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255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7" name="Picture 13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1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708" name="Text Box 140"/>
            <p:cNvSpPr txBox="1">
              <a:spLocks noChangeArrowheads="1"/>
            </p:cNvSpPr>
            <p:nvPr/>
          </p:nvSpPr>
          <p:spPr bwMode="auto">
            <a:xfrm>
              <a:off x="4895" y="4032"/>
              <a:ext cx="72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Drop-out</a:t>
              </a:r>
            </a:p>
          </p:txBody>
        </p:sp>
      </p:grpSp>
      <p:sp>
        <p:nvSpPr>
          <p:cNvPr id="621713" name="Text Box 145"/>
          <p:cNvSpPr txBox="1">
            <a:spLocks noChangeArrowheads="1"/>
          </p:cNvSpPr>
          <p:nvPr/>
        </p:nvSpPr>
        <p:spPr bwMode="auto">
          <a:xfrm>
            <a:off x="4819650" y="3048000"/>
            <a:ext cx="581025"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p>
        </p:txBody>
      </p:sp>
      <p:sp>
        <p:nvSpPr>
          <p:cNvPr id="621723" name="Rectangle 155"/>
          <p:cNvSpPr>
            <a:spLocks noChangeArrowheads="1"/>
          </p:cNvSpPr>
          <p:nvPr/>
        </p:nvSpPr>
        <p:spPr bwMode="auto">
          <a:xfrm>
            <a:off x="4572000" y="1447800"/>
            <a:ext cx="4572000"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4" name="Text Box 156"/>
          <p:cNvSpPr txBox="1">
            <a:spLocks noChangeArrowheads="1"/>
          </p:cNvSpPr>
          <p:nvPr/>
        </p:nvSpPr>
        <p:spPr bwMode="auto">
          <a:xfrm>
            <a:off x="1639888" y="3124200"/>
            <a:ext cx="839787"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r>
              <a:rPr lang="en-US" sz="2000">
                <a:solidFill>
                  <a:srgbClr val="FF3300"/>
                </a:solidFill>
              </a:rPr>
              <a:t>2</a:t>
            </a:r>
          </a:p>
        </p:txBody>
      </p:sp>
      <p:sp>
        <p:nvSpPr>
          <p:cNvPr id="621727" name="Rectangle 159"/>
          <p:cNvSpPr>
            <a:spLocks noChangeArrowheads="1"/>
          </p:cNvSpPr>
          <p:nvPr/>
        </p:nvSpPr>
        <p:spPr bwMode="auto">
          <a:xfrm>
            <a:off x="2211388" y="1778000"/>
            <a:ext cx="2333625" cy="3332163"/>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9" name="Rectangle 161"/>
          <p:cNvSpPr>
            <a:spLocks noChangeArrowheads="1"/>
          </p:cNvSpPr>
          <p:nvPr/>
        </p:nvSpPr>
        <p:spPr bwMode="auto">
          <a:xfrm>
            <a:off x="1090613" y="2057400"/>
            <a:ext cx="2306637"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0" name="Rectangle 162"/>
          <p:cNvSpPr>
            <a:spLocks noChangeArrowheads="1"/>
          </p:cNvSpPr>
          <p:nvPr/>
        </p:nvSpPr>
        <p:spPr bwMode="auto">
          <a:xfrm>
            <a:off x="304800" y="0"/>
            <a:ext cx="5918200" cy="17192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0" name="Line 152"/>
          <p:cNvSpPr>
            <a:spLocks noChangeShapeType="1"/>
          </p:cNvSpPr>
          <p:nvPr/>
        </p:nvSpPr>
        <p:spPr bwMode="auto">
          <a:xfrm>
            <a:off x="-228600" y="1155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09" name="Text Box 141"/>
          <p:cNvSpPr txBox="1">
            <a:spLocks noChangeArrowheads="1"/>
          </p:cNvSpPr>
          <p:nvPr/>
        </p:nvSpPr>
        <p:spPr bwMode="auto">
          <a:xfrm>
            <a:off x="298450" y="76200"/>
            <a:ext cx="609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1710" name="Rectangle 142"/>
          <p:cNvSpPr>
            <a:spLocks noChangeArrowheads="1"/>
          </p:cNvSpPr>
          <p:nvPr/>
        </p:nvSpPr>
        <p:spPr bwMode="auto">
          <a:xfrm>
            <a:off x="298450" y="423863"/>
            <a:ext cx="648335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1711" name="Rectangle 143"/>
          <p:cNvSpPr>
            <a:spLocks noChangeArrowheads="1"/>
          </p:cNvSpPr>
          <p:nvPr/>
        </p:nvSpPr>
        <p:spPr bwMode="auto">
          <a:xfrm>
            <a:off x="298450" y="1019175"/>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1719" name="Rectangle 151"/>
          <p:cNvSpPr>
            <a:spLocks noChangeArrowheads="1"/>
          </p:cNvSpPr>
          <p:nvPr/>
        </p:nvSpPr>
        <p:spPr bwMode="auto">
          <a:xfrm>
            <a:off x="304800" y="1371600"/>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grpSp>
        <p:nvGrpSpPr>
          <p:cNvPr id="621736" name="Group 168"/>
          <p:cNvGrpSpPr>
            <a:grpSpLocks/>
          </p:cNvGrpSpPr>
          <p:nvPr/>
        </p:nvGrpSpPr>
        <p:grpSpPr bwMode="auto">
          <a:xfrm>
            <a:off x="174625" y="171450"/>
            <a:ext cx="6483350" cy="1738313"/>
            <a:chOff x="1676" y="-1584"/>
            <a:chExt cx="4084" cy="1095"/>
          </a:xfrm>
        </p:grpSpPr>
        <p:sp>
          <p:nvSpPr>
            <p:cNvPr id="621731" name="Rectangle 163"/>
            <p:cNvSpPr>
              <a:spLocks noChangeArrowheads="1"/>
            </p:cNvSpPr>
            <p:nvPr/>
          </p:nvSpPr>
          <p:spPr bwMode="auto">
            <a:xfrm>
              <a:off x="1680" y="-1584"/>
              <a:ext cx="3728" cy="1083"/>
            </a:xfrm>
            <a:prstGeom prst="rect">
              <a:avLst/>
            </a:prstGeom>
            <a:solidFill>
              <a:srgbClr val="00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2" name="Text Box 164"/>
            <p:cNvSpPr txBox="1">
              <a:spLocks noChangeArrowheads="1"/>
            </p:cNvSpPr>
            <p:nvPr/>
          </p:nvSpPr>
          <p:spPr bwMode="auto">
            <a:xfrm>
              <a:off x="1676" y="-1536"/>
              <a:ext cx="38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1733" name="Rectangle 165"/>
            <p:cNvSpPr>
              <a:spLocks noChangeArrowheads="1"/>
            </p:cNvSpPr>
            <p:nvPr/>
          </p:nvSpPr>
          <p:spPr bwMode="auto">
            <a:xfrm>
              <a:off x="1676" y="-1317"/>
              <a:ext cx="408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1734" name="Rectangle 166"/>
            <p:cNvSpPr>
              <a:spLocks noChangeArrowheads="1"/>
            </p:cNvSpPr>
            <p:nvPr/>
          </p:nvSpPr>
          <p:spPr bwMode="auto">
            <a:xfrm>
              <a:off x="1676" y="-942"/>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1735" name="Rectangle 167"/>
            <p:cNvSpPr>
              <a:spLocks noChangeArrowheads="1"/>
            </p:cNvSpPr>
            <p:nvPr/>
          </p:nvSpPr>
          <p:spPr bwMode="auto">
            <a:xfrm>
              <a:off x="1680" y="-720"/>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grpSp>
      <p:sp>
        <p:nvSpPr>
          <p:cNvPr id="621725" name="Line 157"/>
          <p:cNvSpPr>
            <a:spLocks noChangeShapeType="1"/>
          </p:cNvSpPr>
          <p:nvPr/>
        </p:nvSpPr>
        <p:spPr bwMode="auto">
          <a:xfrm>
            <a:off x="-274638" y="393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6" name="Line 158"/>
          <p:cNvSpPr>
            <a:spLocks noChangeShapeType="1"/>
          </p:cNvSpPr>
          <p:nvPr/>
        </p:nvSpPr>
        <p:spPr bwMode="auto">
          <a:xfrm>
            <a:off x="-263525" y="7413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7" name="Line 169"/>
          <p:cNvSpPr>
            <a:spLocks noChangeShapeType="1"/>
          </p:cNvSpPr>
          <p:nvPr/>
        </p:nvSpPr>
        <p:spPr bwMode="auto">
          <a:xfrm>
            <a:off x="-304800" y="13589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8" name="Line 160"/>
          <p:cNvSpPr>
            <a:spLocks noChangeShapeType="1"/>
          </p:cNvSpPr>
          <p:nvPr/>
        </p:nvSpPr>
        <p:spPr bwMode="auto">
          <a:xfrm>
            <a:off x="-269875" y="16811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9" name="Text Box 171"/>
          <p:cNvSpPr txBox="1">
            <a:spLocks noChangeArrowheads="1"/>
          </p:cNvSpPr>
          <p:nvPr/>
        </p:nvSpPr>
        <p:spPr bwMode="auto">
          <a:xfrm>
            <a:off x="549275" y="5105400"/>
            <a:ext cx="42735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Everything left of EE Major </a:t>
            </a:r>
            <a:br>
              <a:rPr lang="en-US">
                <a:solidFill>
                  <a:schemeClr val="accent2"/>
                </a:solidFill>
              </a:rPr>
            </a:br>
            <a:r>
              <a:rPr lang="en-US">
                <a:solidFill>
                  <a:schemeClr val="accent2"/>
                </a:solidFill>
              </a:rPr>
              <a:t>(our first P) is now </a:t>
            </a:r>
            <a:r>
              <a:rPr lang="en-US">
                <a:solidFill>
                  <a:srgbClr val="CC00CC"/>
                </a:solidFill>
              </a:rPr>
              <a:t>sorted</a:t>
            </a:r>
            <a:r>
              <a:rPr lang="en-US">
                <a:solidFill>
                  <a:schemeClr val="accent2"/>
                </a:solidFill>
              </a:rPr>
              <a:t>!</a:t>
            </a:r>
          </a:p>
        </p:txBody>
      </p:sp>
      <p:sp>
        <p:nvSpPr>
          <p:cNvPr id="621741" name="Line 173"/>
          <p:cNvSpPr>
            <a:spLocks noChangeShapeType="1"/>
          </p:cNvSpPr>
          <p:nvPr/>
        </p:nvSpPr>
        <p:spPr bwMode="auto">
          <a:xfrm>
            <a:off x="-228600" y="15176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42" name="Rectangle 174"/>
          <p:cNvSpPr>
            <a:spLocks noChangeArrowheads="1"/>
          </p:cNvSpPr>
          <p:nvPr/>
        </p:nvSpPr>
        <p:spPr bwMode="auto">
          <a:xfrm>
            <a:off x="277813" y="1944688"/>
            <a:ext cx="5472112"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1723"/>
                                        </p:tgtEl>
                                        <p:attrNameLst>
                                          <p:attrName>style.visibility</p:attrName>
                                        </p:attrNameLst>
                                      </p:cBhvr>
                                      <p:to>
                                        <p:strVal val="visible"/>
                                      </p:to>
                                    </p:set>
                                    <p:animEffect transition="in" filter="fade">
                                      <p:cBhvr>
                                        <p:cTn id="7" dur="1000"/>
                                        <p:tgtEl>
                                          <p:spTgt spid="621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mph" presetSubtype="2" fill="hold" nodeType="clickEffect">
                                  <p:stCondLst>
                                    <p:cond delay="0"/>
                                  </p:stCondLst>
                                  <p:childTnLst>
                                    <p:animClr clrSpc="rgb" dir="cw">
                                      <p:cBhvr>
                                        <p:cTn id="11" dur="500" fill="hold"/>
                                        <p:tgtEl>
                                          <p:spTgt spid="621720"/>
                                        </p:tgtEl>
                                        <p:attrNameLst>
                                          <p:attrName>stroke.color</p:attrName>
                                        </p:attrNameLst>
                                      </p:cBhvr>
                                      <p:to>
                                        <a:schemeClr val="bg2"/>
                                      </p:to>
                                    </p:animClr>
                                    <p:set>
                                      <p:cBhvr>
                                        <p:cTn id="12" dur="500" fill="hold"/>
                                        <p:tgtEl>
                                          <p:spTgt spid="621720"/>
                                        </p:tgtEl>
                                        <p:attrNameLst>
                                          <p:attrName>stroke.on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21736"/>
                                        </p:tgtEl>
                                        <p:attrNameLst>
                                          <p:attrName>style.visibility</p:attrName>
                                        </p:attrNameLst>
                                      </p:cBhvr>
                                      <p:to>
                                        <p:strVal val="visible"/>
                                      </p:to>
                                    </p:set>
                                    <p:animEffect transition="in" filter="wipe(down)">
                                      <p:cBhvr>
                                        <p:cTn id="17" dur="500"/>
                                        <p:tgtEl>
                                          <p:spTgt spid="6217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21725"/>
                                        </p:tgtEl>
                                        <p:attrNameLst>
                                          <p:attrName>style.visibility</p:attrName>
                                        </p:attrNameLst>
                                      </p:cBhvr>
                                      <p:to>
                                        <p:strVal val="visible"/>
                                      </p:to>
                                    </p:set>
                                    <p:animEffect transition="in" filter="wipe(up)">
                                      <p:cBhvr>
                                        <p:cTn id="22" dur="500"/>
                                        <p:tgtEl>
                                          <p:spTgt spid="6217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1724"/>
                                        </p:tgtEl>
                                        <p:attrNameLst>
                                          <p:attrName>style.visibility</p:attrName>
                                        </p:attrNameLst>
                                      </p:cBhvr>
                                      <p:to>
                                        <p:strVal val="visible"/>
                                      </p:to>
                                    </p:set>
                                  </p:childTnLst>
                                </p:cTn>
                              </p:par>
                              <p:par>
                                <p:cTn id="27" presetID="26" presetClass="emph" presetSubtype="0" repeatCount="2000" fill="hold" grpId="1" nodeType="withEffect">
                                  <p:stCondLst>
                                    <p:cond delay="0"/>
                                  </p:stCondLst>
                                  <p:childTnLst>
                                    <p:animEffect transition="out" filter="fade">
                                      <p:cBhvr>
                                        <p:cTn id="28" dur="500" tmFilter="0, 0; .2, .5; .8, .5; 1, 0"/>
                                        <p:tgtEl>
                                          <p:spTgt spid="621724"/>
                                        </p:tgtEl>
                                      </p:cBhvr>
                                    </p:animEffect>
                                    <p:animScale>
                                      <p:cBhvr>
                                        <p:cTn id="29" dur="250" autoRev="1" fill="hold"/>
                                        <p:tgtEl>
                                          <p:spTgt spid="621724"/>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grpId="2" nodeType="clickEffect">
                                  <p:stCondLst>
                                    <p:cond delay="0"/>
                                  </p:stCondLst>
                                  <p:childTnLst>
                                    <p:animMotion origin="layout" path="M 0.00156 -0.00625 L 0.0967 0.31753 " pathEditMode="relative" rAng="0" ptsTypes="AA">
                                      <p:cBhvr>
                                        <p:cTn id="33" dur="2000" fill="hold"/>
                                        <p:tgtEl>
                                          <p:spTgt spid="621724"/>
                                        </p:tgtEl>
                                        <p:attrNameLst>
                                          <p:attrName>ppt_x</p:attrName>
                                          <p:attrName>ppt_y</p:attrName>
                                        </p:attrNameLst>
                                      </p:cBhvr>
                                      <p:rCtr x="4757" y="16189"/>
                                    </p:animMotion>
                                  </p:childTnLst>
                                </p:cTn>
                              </p:par>
                              <p:par>
                                <p:cTn id="34" presetID="0" presetClass="path" presetSubtype="0" accel="50000" decel="50000" fill="hold" nodeType="withEffect">
                                  <p:stCondLst>
                                    <p:cond delay="0"/>
                                  </p:stCondLst>
                                  <p:childTnLst>
                                    <p:animMotion origin="layout" path="M -0.00399 -0.00092 L 0.10365 0.32794 " pathEditMode="relative" rAng="0" ptsTypes="AA">
                                      <p:cBhvr>
                                        <p:cTn id="35" dur="2000" fill="hold"/>
                                        <p:tgtEl>
                                          <p:spTgt spid="621581"/>
                                        </p:tgtEl>
                                        <p:attrNameLst>
                                          <p:attrName>ppt_x</p:attrName>
                                          <p:attrName>ppt_y</p:attrName>
                                        </p:attrNameLst>
                                      </p:cBhvr>
                                      <p:rCtr x="5382" y="16443"/>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21725"/>
                                        </p:tgtEl>
                                        <p:attrNameLst>
                                          <p:attrName>style.visibility</p:attrName>
                                        </p:attrNameLst>
                                      </p:cBhvr>
                                      <p:to>
                                        <p:strVal val="hidden"/>
                                      </p:to>
                                    </p:set>
                                  </p:childTnLst>
                                </p:cTn>
                              </p:par>
                              <p:par>
                                <p:cTn id="40" presetID="22" presetClass="entr" presetSubtype="1" fill="hold" grpId="0" nodeType="withEffect">
                                  <p:stCondLst>
                                    <p:cond delay="0"/>
                                  </p:stCondLst>
                                  <p:childTnLst>
                                    <p:set>
                                      <p:cBhvr>
                                        <p:cTn id="41" dur="1" fill="hold">
                                          <p:stCondLst>
                                            <p:cond delay="0"/>
                                          </p:stCondLst>
                                        </p:cTn>
                                        <p:tgtEl>
                                          <p:spTgt spid="621726"/>
                                        </p:tgtEl>
                                        <p:attrNameLst>
                                          <p:attrName>style.visibility</p:attrName>
                                        </p:attrNameLst>
                                      </p:cBhvr>
                                      <p:to>
                                        <p:strVal val="visible"/>
                                      </p:to>
                                    </p:set>
                                    <p:animEffect transition="in" filter="wipe(up)">
                                      <p:cBhvr>
                                        <p:cTn id="42" dur="500"/>
                                        <p:tgtEl>
                                          <p:spTgt spid="6217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nodeType="clickEffect">
                                  <p:stCondLst>
                                    <p:cond delay="0"/>
                                  </p:stCondLst>
                                  <p:childTnLst>
                                    <p:animMotion origin="layout" path="M 0 0 L -0.25 0.32192 " pathEditMode="relative" ptsTypes="AA">
                                      <p:cBhvr>
                                        <p:cTn id="46" dur="2000" fill="hold"/>
                                        <p:tgtEl>
                                          <p:spTgt spid="621571"/>
                                        </p:tgtEl>
                                        <p:attrNameLst>
                                          <p:attrName>ppt_x</p:attrName>
                                          <p:attrName>ppt_y</p:attrName>
                                        </p:attrNameLst>
                                      </p:cBhvr>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path" presetSubtype="0" accel="50000" decel="50000" fill="hold" nodeType="clickEffect">
                                  <p:stCondLst>
                                    <p:cond delay="0"/>
                                  </p:stCondLst>
                                  <p:childTnLst>
                                    <p:animMotion origin="layout" path="M -0.00469 1.73913E-6 L 0.09531 0.32909 " pathEditMode="relative" rAng="0" ptsTypes="AA">
                                      <p:cBhvr>
                                        <p:cTn id="50" dur="2000" fill="hold"/>
                                        <p:tgtEl>
                                          <p:spTgt spid="621590"/>
                                        </p:tgtEl>
                                        <p:attrNameLst>
                                          <p:attrName>ppt_x</p:attrName>
                                          <p:attrName>ppt_y</p:attrName>
                                        </p:attrNameLst>
                                      </p:cBhvr>
                                      <p:rCtr x="5000" y="16443"/>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0" presetClass="path" presetSubtype="0" accel="50000" decel="50000" fill="hold" nodeType="clickEffect">
                                  <p:stCondLst>
                                    <p:cond delay="0"/>
                                  </p:stCondLst>
                                  <p:childTnLst>
                                    <p:animMotion origin="layout" path="M -0.25 0.32193 L -0.25 -0.0111 " pathEditMode="relative" rAng="0" ptsTypes="AA">
                                      <p:cBhvr>
                                        <p:cTn id="54" dur="2000" fill="hold"/>
                                        <p:tgtEl>
                                          <p:spTgt spid="621571"/>
                                        </p:tgtEl>
                                        <p:attrNameLst>
                                          <p:attrName>ppt_x</p:attrName>
                                          <p:attrName>ppt_y</p:attrName>
                                        </p:attrNameLst>
                                      </p:cBhvr>
                                      <p:rCtr x="0" y="-16651"/>
                                    </p:animMotion>
                                  </p:childTnLst>
                                </p:cTn>
                              </p:par>
                              <p:par>
                                <p:cTn id="55" presetID="0" presetClass="path" presetSubtype="0" accel="50000" decel="50000" fill="hold" nodeType="withEffect">
                                  <p:stCondLst>
                                    <p:cond delay="0"/>
                                  </p:stCondLst>
                                  <p:childTnLst>
                                    <p:animMotion origin="layout" path="M 0.10764 0.33072 L 0.10764 -0.00231 " pathEditMode="relative" rAng="0" ptsTypes="AA">
                                      <p:cBhvr>
                                        <p:cTn id="56" dur="2000" fill="hold"/>
                                        <p:tgtEl>
                                          <p:spTgt spid="621581"/>
                                        </p:tgtEl>
                                        <p:attrNameLst>
                                          <p:attrName>ppt_x</p:attrName>
                                          <p:attrName>ppt_y</p:attrName>
                                        </p:attrNameLst>
                                      </p:cBhvr>
                                      <p:rCtr x="0" y="-16651"/>
                                    </p:animMotion>
                                  </p:childTnLst>
                                </p:cTn>
                              </p:par>
                              <p:par>
                                <p:cTn id="57" presetID="0" presetClass="path" presetSubtype="0" accel="50000" decel="50000" fill="hold" nodeType="withEffect">
                                  <p:stCondLst>
                                    <p:cond delay="0"/>
                                  </p:stCondLst>
                                  <p:childTnLst>
                                    <p:animMotion origin="layout" path="M 0.09774 0.33302 L 0.09774 1.73913E-6 " pathEditMode="relative" rAng="0" ptsTypes="AA">
                                      <p:cBhvr>
                                        <p:cTn id="58" dur="2000" fill="hold"/>
                                        <p:tgtEl>
                                          <p:spTgt spid="621590"/>
                                        </p:tgtEl>
                                        <p:attrNameLst>
                                          <p:attrName>ppt_x</p:attrName>
                                          <p:attrName>ppt_y</p:attrName>
                                        </p:attrNameLst>
                                      </p:cBhvr>
                                      <p:rCtr x="0" y="-16651"/>
                                    </p:animMotion>
                                  </p:childTnLst>
                                </p:cTn>
                              </p:par>
                              <p:par>
                                <p:cTn id="59" presetID="0" presetClass="path" presetSubtype="0" accel="50000" decel="50000" fill="hold" grpId="3" nodeType="withEffect">
                                  <p:stCondLst>
                                    <p:cond delay="0"/>
                                  </p:stCondLst>
                                  <p:childTnLst>
                                    <p:animMotion origin="layout" path="M 0.09722 0.32678 L 0.09722 -0.00625 " pathEditMode="relative" rAng="0" ptsTypes="AA">
                                      <p:cBhvr>
                                        <p:cTn id="60" dur="2000" fill="hold"/>
                                        <p:tgtEl>
                                          <p:spTgt spid="621724"/>
                                        </p:tgtEl>
                                        <p:attrNameLst>
                                          <p:attrName>ppt_x</p:attrName>
                                          <p:attrName>ppt_y</p:attrName>
                                        </p:attrNameLst>
                                      </p:cBhvr>
                                      <p:rCtr x="0" y="-16651"/>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21726"/>
                                        </p:tgtEl>
                                        <p:attrNameLst>
                                          <p:attrName>style.visibility</p:attrName>
                                        </p:attrNameLst>
                                      </p:cBhvr>
                                      <p:to>
                                        <p:strVal val="hidden"/>
                                      </p:to>
                                    </p:set>
                                  </p:childTnLst>
                                </p:cTn>
                              </p:par>
                              <p:par>
                                <p:cTn id="65" presetID="22" presetClass="entr" presetSubtype="1" fill="hold" grpId="0" nodeType="withEffect">
                                  <p:stCondLst>
                                    <p:cond delay="0"/>
                                  </p:stCondLst>
                                  <p:childTnLst>
                                    <p:set>
                                      <p:cBhvr>
                                        <p:cTn id="66" dur="1" fill="hold">
                                          <p:stCondLst>
                                            <p:cond delay="0"/>
                                          </p:stCondLst>
                                        </p:cTn>
                                        <p:tgtEl>
                                          <p:spTgt spid="621737"/>
                                        </p:tgtEl>
                                        <p:attrNameLst>
                                          <p:attrName>style.visibility</p:attrName>
                                        </p:attrNameLst>
                                      </p:cBhvr>
                                      <p:to>
                                        <p:strVal val="visible"/>
                                      </p:to>
                                    </p:set>
                                    <p:animEffect transition="in" filter="wipe(up)">
                                      <p:cBhvr>
                                        <p:cTn id="67" dur="500"/>
                                        <p:tgtEl>
                                          <p:spTgt spid="62173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21727"/>
                                        </p:tgtEl>
                                        <p:attrNameLst>
                                          <p:attrName>style.visibility</p:attrName>
                                        </p:attrNameLst>
                                      </p:cBhvr>
                                      <p:to>
                                        <p:strVal val="visible"/>
                                      </p:to>
                                    </p:set>
                                    <p:animEffect transition="in" filter="fade">
                                      <p:cBhvr>
                                        <p:cTn id="72" dur="1000"/>
                                        <p:tgtEl>
                                          <p:spTgt spid="6217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621737"/>
                                        </p:tgtEl>
                                        <p:attrNameLst>
                                          <p:attrName>style.visibility</p:attrName>
                                        </p:attrNameLst>
                                      </p:cBhvr>
                                      <p:to>
                                        <p:strVal val="hidden"/>
                                      </p:to>
                                    </p:set>
                                  </p:childTnLst>
                                </p:cTn>
                              </p:par>
                              <p:par>
                                <p:cTn id="77" presetID="22" presetClass="entr" presetSubtype="1" fill="hold" grpId="0" nodeType="withEffect">
                                  <p:stCondLst>
                                    <p:cond delay="0"/>
                                  </p:stCondLst>
                                  <p:childTnLst>
                                    <p:set>
                                      <p:cBhvr>
                                        <p:cTn id="78" dur="1" fill="hold">
                                          <p:stCondLst>
                                            <p:cond delay="0"/>
                                          </p:stCondLst>
                                        </p:cTn>
                                        <p:tgtEl>
                                          <p:spTgt spid="621728"/>
                                        </p:tgtEl>
                                        <p:attrNameLst>
                                          <p:attrName>style.visibility</p:attrName>
                                        </p:attrNameLst>
                                      </p:cBhvr>
                                      <p:to>
                                        <p:strVal val="visible"/>
                                      </p:to>
                                    </p:set>
                                    <p:animEffect transition="in" filter="wipe(up)">
                                      <p:cBhvr>
                                        <p:cTn id="79" dur="500"/>
                                        <p:tgtEl>
                                          <p:spTgt spid="62172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1" nodeType="clickEffect">
                                  <p:stCondLst>
                                    <p:cond delay="0"/>
                                  </p:stCondLst>
                                  <p:childTnLst>
                                    <p:animEffect transition="out" filter="fade">
                                      <p:cBhvr>
                                        <p:cTn id="83" dur="500"/>
                                        <p:tgtEl>
                                          <p:spTgt spid="621727"/>
                                        </p:tgtEl>
                                      </p:cBhvr>
                                    </p:animEffect>
                                    <p:set>
                                      <p:cBhvr>
                                        <p:cTn id="84" dur="1" fill="hold">
                                          <p:stCondLst>
                                            <p:cond delay="499"/>
                                          </p:stCondLst>
                                        </p:cTn>
                                        <p:tgtEl>
                                          <p:spTgt spid="621727"/>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621729"/>
                                        </p:tgtEl>
                                        <p:attrNameLst>
                                          <p:attrName>style.visibility</p:attrName>
                                        </p:attrNameLst>
                                      </p:cBhvr>
                                      <p:to>
                                        <p:strVal val="visible"/>
                                      </p:to>
                                    </p:set>
                                    <p:animEffect transition="in" filter="fade">
                                      <p:cBhvr>
                                        <p:cTn id="87" dur="1000"/>
                                        <p:tgtEl>
                                          <p:spTgt spid="62172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621728"/>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0" presetClass="exit" presetSubtype="0" fill="hold" grpId="1" nodeType="clickEffect">
                                  <p:stCondLst>
                                    <p:cond delay="0"/>
                                  </p:stCondLst>
                                  <p:childTnLst>
                                    <p:animEffect transition="out" filter="fade">
                                      <p:cBhvr>
                                        <p:cTn id="95" dur="500"/>
                                        <p:tgtEl>
                                          <p:spTgt spid="621729"/>
                                        </p:tgtEl>
                                      </p:cBhvr>
                                    </p:animEffect>
                                    <p:set>
                                      <p:cBhvr>
                                        <p:cTn id="96" dur="1" fill="hold">
                                          <p:stCondLst>
                                            <p:cond delay="499"/>
                                          </p:stCondLst>
                                        </p:cTn>
                                        <p:tgtEl>
                                          <p:spTgt spid="621729"/>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21739"/>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xit" presetSubtype="0" fill="hold" grpId="1" nodeType="clickEffect">
                                  <p:stCondLst>
                                    <p:cond delay="0"/>
                                  </p:stCondLst>
                                  <p:childTnLst>
                                    <p:animEffect transition="out" filter="fade">
                                      <p:cBhvr>
                                        <p:cTn id="104" dur="2000"/>
                                        <p:tgtEl>
                                          <p:spTgt spid="621739"/>
                                        </p:tgtEl>
                                      </p:cBhvr>
                                    </p:animEffect>
                                    <p:set>
                                      <p:cBhvr>
                                        <p:cTn id="105" dur="1" fill="hold">
                                          <p:stCondLst>
                                            <p:cond delay="1999"/>
                                          </p:stCondLst>
                                        </p:cTn>
                                        <p:tgtEl>
                                          <p:spTgt spid="621739"/>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0" presetClass="exit" presetSubtype="0" fill="hold" nodeType="clickEffect">
                                  <p:stCondLst>
                                    <p:cond delay="0"/>
                                  </p:stCondLst>
                                  <p:childTnLst>
                                    <p:animEffect transition="out" filter="fade">
                                      <p:cBhvr>
                                        <p:cTn id="109" dur="500"/>
                                        <p:tgtEl>
                                          <p:spTgt spid="621736"/>
                                        </p:tgtEl>
                                      </p:cBhvr>
                                    </p:animEffect>
                                    <p:set>
                                      <p:cBhvr>
                                        <p:cTn id="110" dur="1" fill="hold">
                                          <p:stCondLst>
                                            <p:cond delay="499"/>
                                          </p:stCondLst>
                                        </p:cTn>
                                        <p:tgtEl>
                                          <p:spTgt spid="621736"/>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7" presetClass="emph" presetSubtype="2" fill="hold" nodeType="clickEffect">
                                  <p:stCondLst>
                                    <p:cond delay="0"/>
                                  </p:stCondLst>
                                  <p:childTnLst>
                                    <p:animClr clrSpc="rgb" dir="cw">
                                      <p:cBhvr>
                                        <p:cTn id="114" dur="2000" fill="hold"/>
                                        <p:tgtEl>
                                          <p:spTgt spid="621720"/>
                                        </p:tgtEl>
                                        <p:attrNameLst>
                                          <p:attrName>stroke.color</p:attrName>
                                        </p:attrNameLst>
                                      </p:cBhvr>
                                      <p:to>
                                        <a:srgbClr val="FF3300"/>
                                      </p:to>
                                    </p:animClr>
                                    <p:set>
                                      <p:cBhvr>
                                        <p:cTn id="115" dur="2000" fill="hold"/>
                                        <p:tgtEl>
                                          <p:spTgt spid="621720"/>
                                        </p:tgtEl>
                                        <p:attrNameLst>
                                          <p:attrName>stroke.on</p:attrName>
                                        </p:attrNameLst>
                                      </p:cBhvr>
                                      <p:to>
                                        <p:strVal val="tru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xit" presetSubtype="0" fill="hold" grpId="0" nodeType="clickEffect">
                                  <p:stCondLst>
                                    <p:cond delay="0"/>
                                  </p:stCondLst>
                                  <p:childTnLst>
                                    <p:set>
                                      <p:cBhvr>
                                        <p:cTn id="119" dur="1" fill="hold">
                                          <p:stCondLst>
                                            <p:cond delay="0"/>
                                          </p:stCondLst>
                                        </p:cTn>
                                        <p:tgtEl>
                                          <p:spTgt spid="621720"/>
                                        </p:tgtEl>
                                        <p:attrNameLst>
                                          <p:attrName>style.visibility</p:attrName>
                                        </p:attrNameLst>
                                      </p:cBhvr>
                                      <p:to>
                                        <p:strVal val="hidden"/>
                                      </p:to>
                                    </p:set>
                                  </p:childTnLst>
                                </p:cTn>
                              </p:par>
                              <p:par>
                                <p:cTn id="120" presetID="22" presetClass="entr" presetSubtype="1" fill="hold" grpId="0" nodeType="withEffect">
                                  <p:stCondLst>
                                    <p:cond delay="0"/>
                                  </p:stCondLst>
                                  <p:childTnLst>
                                    <p:set>
                                      <p:cBhvr>
                                        <p:cTn id="121" dur="1" fill="hold">
                                          <p:stCondLst>
                                            <p:cond delay="0"/>
                                          </p:stCondLst>
                                        </p:cTn>
                                        <p:tgtEl>
                                          <p:spTgt spid="621741"/>
                                        </p:tgtEl>
                                        <p:attrNameLst>
                                          <p:attrName>style.visibility</p:attrName>
                                        </p:attrNameLst>
                                      </p:cBhvr>
                                      <p:to>
                                        <p:strVal val="visible"/>
                                      </p:to>
                                    </p:set>
                                    <p:animEffect transition="in" filter="wipe(up)">
                                      <p:cBhvr>
                                        <p:cTn id="122" dur="500"/>
                                        <p:tgtEl>
                                          <p:spTgt spid="62174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0" presetClass="exit" presetSubtype="0" fill="hold" grpId="1" nodeType="clickEffect">
                                  <p:stCondLst>
                                    <p:cond delay="0"/>
                                  </p:stCondLst>
                                  <p:childTnLst>
                                    <p:animEffect transition="out" filter="fade">
                                      <p:cBhvr>
                                        <p:cTn id="126" dur="500"/>
                                        <p:tgtEl>
                                          <p:spTgt spid="621723"/>
                                        </p:tgtEl>
                                      </p:cBhvr>
                                    </p:animEffect>
                                    <p:set>
                                      <p:cBhvr>
                                        <p:cTn id="127" dur="1" fill="hold">
                                          <p:stCondLst>
                                            <p:cond delay="499"/>
                                          </p:stCondLst>
                                        </p:cTn>
                                        <p:tgtEl>
                                          <p:spTgt spid="621723"/>
                                        </p:tgtEl>
                                        <p:attrNameLst>
                                          <p:attrName>style.visibility</p:attrName>
                                        </p:attrNameLst>
                                      </p:cBhvr>
                                      <p:to>
                                        <p:strVal val="hidden"/>
                                      </p:to>
                                    </p:set>
                                  </p:childTnLst>
                                </p:cTn>
                              </p:par>
                              <p:par>
                                <p:cTn id="128" presetID="10" presetClass="entr" presetSubtype="0" fill="hold" grpId="0" nodeType="withEffect">
                                  <p:stCondLst>
                                    <p:cond delay="0"/>
                                  </p:stCondLst>
                                  <p:childTnLst>
                                    <p:set>
                                      <p:cBhvr>
                                        <p:cTn id="129" dur="1" fill="hold">
                                          <p:stCondLst>
                                            <p:cond delay="0"/>
                                          </p:stCondLst>
                                        </p:cTn>
                                        <p:tgtEl>
                                          <p:spTgt spid="621742"/>
                                        </p:tgtEl>
                                        <p:attrNameLst>
                                          <p:attrName>style.visibility</p:attrName>
                                        </p:attrNameLst>
                                      </p:cBhvr>
                                      <p:to>
                                        <p:strVal val="visible"/>
                                      </p:to>
                                    </p:set>
                                    <p:animEffect transition="in" filter="fade">
                                      <p:cBhvr>
                                        <p:cTn id="130" dur="1000"/>
                                        <p:tgtEl>
                                          <p:spTgt spid="621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723" grpId="0" animBg="1"/>
      <p:bldP spid="621723" grpId="1" animBg="1"/>
      <p:bldP spid="621724" grpId="0" animBg="1"/>
      <p:bldP spid="621724" grpId="1" animBg="1"/>
      <p:bldP spid="621724" grpId="2" animBg="1"/>
      <p:bldP spid="621724" grpId="3" animBg="1"/>
      <p:bldP spid="621727" grpId="0" animBg="1"/>
      <p:bldP spid="621727" grpId="1" animBg="1"/>
      <p:bldP spid="621729" grpId="0" animBg="1"/>
      <p:bldP spid="621729" grpId="1" animBg="1"/>
      <p:bldP spid="621720" grpId="0" animBg="1"/>
      <p:bldP spid="621725" grpId="0" animBg="1"/>
      <p:bldP spid="621725" grpId="1" animBg="1"/>
      <p:bldP spid="621726" grpId="0" animBg="1"/>
      <p:bldP spid="621726" grpId="1" animBg="1"/>
      <p:bldP spid="621737" grpId="0" animBg="1"/>
      <p:bldP spid="621737" grpId="1" animBg="1"/>
      <p:bldP spid="621728" grpId="0" animBg="1"/>
      <p:bldP spid="621728" grpId="1" animBg="1"/>
      <p:bldP spid="621739" grpId="0"/>
      <p:bldP spid="621739" grpId="1"/>
      <p:bldP spid="621741" grpId="0" animBg="1"/>
      <p:bldP spid="62174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lide Number Placeholder 4"/>
          <p:cNvSpPr>
            <a:spLocks noGrp="1"/>
          </p:cNvSpPr>
          <p:nvPr>
            <p:ph type="sldNum" sz="quarter" idx="12"/>
          </p:nvPr>
        </p:nvSpPr>
        <p:spPr/>
        <p:txBody>
          <a:bodyPr/>
          <a:lstStyle/>
          <a:p>
            <a:fld id="{11EB677E-D4DF-4AFF-8965-05BF08F6DE39}" type="slidenum">
              <a:rPr lang="en-US"/>
              <a:pPr/>
              <a:t>60</a:t>
            </a:fld>
            <a:endParaRPr lang="en-US"/>
          </a:p>
        </p:txBody>
      </p:sp>
      <p:sp>
        <p:nvSpPr>
          <p:cNvPr id="523266" name="Rectangle 2"/>
          <p:cNvSpPr>
            <a:spLocks noGrp="1" noChangeArrowheads="1"/>
          </p:cNvSpPr>
          <p:nvPr>
            <p:ph type="title"/>
          </p:nvPr>
        </p:nvSpPr>
        <p:spPr/>
        <p:txBody>
          <a:bodyPr/>
          <a:lstStyle/>
          <a:p>
            <a:r>
              <a:rPr lang="en-US"/>
              <a:t>Mergesort</a:t>
            </a:r>
          </a:p>
        </p:txBody>
      </p:sp>
      <p:sp>
        <p:nvSpPr>
          <p:cNvPr id="523267" name="Text Box 3"/>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3268" name="Text Box 4"/>
          <p:cNvSpPr txBox="1">
            <a:spLocks noChangeArrowheads="1"/>
          </p:cNvSpPr>
          <p:nvPr/>
        </p:nvSpPr>
        <p:spPr bwMode="auto">
          <a:xfrm>
            <a:off x="381000" y="3733800"/>
            <a:ext cx="6656388"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grpSp>
        <p:nvGrpSpPr>
          <p:cNvPr id="523270" name="Group 6"/>
          <p:cNvGrpSpPr>
            <a:grpSpLocks/>
          </p:cNvGrpSpPr>
          <p:nvPr/>
        </p:nvGrpSpPr>
        <p:grpSpPr bwMode="auto">
          <a:xfrm>
            <a:off x="842963" y="914400"/>
            <a:ext cx="8074025" cy="2362200"/>
            <a:chOff x="531" y="576"/>
            <a:chExt cx="5086" cy="1488"/>
          </a:xfrm>
        </p:grpSpPr>
        <p:sp>
          <p:nvSpPr>
            <p:cNvPr id="523271" name="Text Box 7"/>
            <p:cNvSpPr txBox="1">
              <a:spLocks noChangeArrowheads="1"/>
            </p:cNvSpPr>
            <p:nvPr/>
          </p:nvSpPr>
          <p:spPr bwMode="auto">
            <a:xfrm>
              <a:off x="1105" y="576"/>
              <a:ext cx="364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Let’s see a more complex example now…</a:t>
              </a:r>
            </a:p>
          </p:txBody>
        </p:sp>
        <p:grpSp>
          <p:nvGrpSpPr>
            <p:cNvPr id="523272" name="Group 8"/>
            <p:cNvGrpSpPr>
              <a:grpSpLocks/>
            </p:cNvGrpSpPr>
            <p:nvPr/>
          </p:nvGrpSpPr>
          <p:grpSpPr bwMode="auto">
            <a:xfrm>
              <a:off x="2685" y="1033"/>
              <a:ext cx="2376" cy="384"/>
              <a:chOff x="2688" y="912"/>
              <a:chExt cx="2376" cy="384"/>
            </a:xfrm>
          </p:grpSpPr>
          <p:sp>
            <p:nvSpPr>
              <p:cNvPr id="523273" name="Rectangle 9"/>
              <p:cNvSpPr>
                <a:spLocks noChangeArrowheads="1"/>
              </p:cNvSpPr>
              <p:nvPr/>
            </p:nvSpPr>
            <p:spPr bwMode="auto">
              <a:xfrm flipH="1">
                <a:off x="268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a:t>
                </a:r>
              </a:p>
            </p:txBody>
          </p:sp>
          <p:sp>
            <p:nvSpPr>
              <p:cNvPr id="523274" name="Rectangle 10"/>
              <p:cNvSpPr>
                <a:spLocks noChangeArrowheads="1"/>
              </p:cNvSpPr>
              <p:nvPr/>
            </p:nvSpPr>
            <p:spPr bwMode="auto">
              <a:xfrm flipH="1">
                <a:off x="297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23275" name="Rectangle 11"/>
              <p:cNvSpPr>
                <a:spLocks noChangeArrowheads="1"/>
              </p:cNvSpPr>
              <p:nvPr/>
            </p:nvSpPr>
            <p:spPr bwMode="auto">
              <a:xfrm flipH="1">
                <a:off x="3264"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21</a:t>
                </a:r>
              </a:p>
            </p:txBody>
          </p:sp>
          <p:sp>
            <p:nvSpPr>
              <p:cNvPr id="523276" name="Rectangle 12"/>
              <p:cNvSpPr>
                <a:spLocks noChangeArrowheads="1"/>
              </p:cNvSpPr>
              <p:nvPr/>
            </p:nvSpPr>
            <p:spPr bwMode="auto">
              <a:xfrm flipH="1">
                <a:off x="3552" y="91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3`0</a:t>
                </a:r>
              </a:p>
            </p:txBody>
          </p:sp>
          <p:sp>
            <p:nvSpPr>
              <p:cNvPr id="523277" name="Rectangle 13"/>
              <p:cNvSpPr>
                <a:spLocks noChangeArrowheads="1"/>
              </p:cNvSpPr>
              <p:nvPr/>
            </p:nvSpPr>
            <p:spPr bwMode="auto">
              <a:xfrm flipH="1">
                <a:off x="3840"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3278" name="Rectangle 14"/>
              <p:cNvSpPr>
                <a:spLocks noChangeArrowheads="1"/>
              </p:cNvSpPr>
              <p:nvPr/>
            </p:nvSpPr>
            <p:spPr bwMode="auto">
              <a:xfrm flipH="1">
                <a:off x="412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3279" name="Rectangle 15"/>
              <p:cNvSpPr>
                <a:spLocks noChangeArrowheads="1"/>
              </p:cNvSpPr>
              <p:nvPr/>
            </p:nvSpPr>
            <p:spPr bwMode="auto">
              <a:xfrm flipH="1">
                <a:off x="441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3280" name="Rectangle 16"/>
              <p:cNvSpPr>
                <a:spLocks noChangeArrowheads="1"/>
              </p:cNvSpPr>
              <p:nvPr/>
            </p:nvSpPr>
            <p:spPr bwMode="auto">
              <a:xfrm flipH="1">
                <a:off x="473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3281" name="Text Box 17"/>
              <p:cNvSpPr txBox="1">
                <a:spLocks noChangeArrowheads="1"/>
              </p:cNvSpPr>
              <p:nvPr/>
            </p:nvSpPr>
            <p:spPr bwMode="auto">
              <a:xfrm>
                <a:off x="2746" y="96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3282" name="Rectangle 18"/>
              <p:cNvSpPr>
                <a:spLocks noChangeArrowheads="1"/>
              </p:cNvSpPr>
              <p:nvPr/>
            </p:nvSpPr>
            <p:spPr bwMode="auto">
              <a:xfrm>
                <a:off x="2974" y="960"/>
                <a:ext cx="29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5</a:t>
                </a:r>
              </a:p>
            </p:txBody>
          </p:sp>
          <p:sp>
            <p:nvSpPr>
              <p:cNvPr id="523283" name="Rectangle 19"/>
              <p:cNvSpPr>
                <a:spLocks noChangeArrowheads="1"/>
              </p:cNvSpPr>
              <p:nvPr/>
            </p:nvSpPr>
            <p:spPr bwMode="auto">
              <a:xfrm>
                <a:off x="3250" y="974"/>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sp>
            <p:nvSpPr>
              <p:cNvPr id="523284" name="Rectangle 20"/>
              <p:cNvSpPr>
                <a:spLocks noChangeArrowheads="1"/>
              </p:cNvSpPr>
              <p:nvPr/>
            </p:nvSpPr>
            <p:spPr bwMode="auto">
              <a:xfrm>
                <a:off x="3535" y="98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sp>
            <p:nvSpPr>
              <p:cNvPr id="523285" name="Rectangle 21"/>
              <p:cNvSpPr>
                <a:spLocks noChangeArrowheads="1"/>
              </p:cNvSpPr>
              <p:nvPr/>
            </p:nvSpPr>
            <p:spPr bwMode="auto">
              <a:xfrm>
                <a:off x="3827"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23286" name="Rectangle 22"/>
              <p:cNvSpPr>
                <a:spLocks noChangeArrowheads="1"/>
              </p:cNvSpPr>
              <p:nvPr/>
            </p:nvSpPr>
            <p:spPr bwMode="auto">
              <a:xfrm>
                <a:off x="4129" y="966"/>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sp>
            <p:nvSpPr>
              <p:cNvPr id="523287" name="Rectangle 23"/>
              <p:cNvSpPr>
                <a:spLocks noChangeArrowheads="1"/>
              </p:cNvSpPr>
              <p:nvPr/>
            </p:nvSpPr>
            <p:spPr bwMode="auto">
              <a:xfrm>
                <a:off x="4424"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sp>
            <p:nvSpPr>
              <p:cNvPr id="523288" name="Rectangle 24"/>
              <p:cNvSpPr>
                <a:spLocks noChangeArrowheads="1"/>
              </p:cNvSpPr>
              <p:nvPr/>
            </p:nvSpPr>
            <p:spPr bwMode="auto">
              <a:xfrm>
                <a:off x="4721" y="967"/>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grpSp>
        <p:sp>
          <p:nvSpPr>
            <p:cNvPr id="523289" name="Line 25"/>
            <p:cNvSpPr>
              <a:spLocks noChangeShapeType="1"/>
            </p:cNvSpPr>
            <p:nvPr/>
          </p:nvSpPr>
          <p:spPr bwMode="auto">
            <a:xfrm>
              <a:off x="3836" y="910"/>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290" name="Rectangle 26"/>
            <p:cNvSpPr>
              <a:spLocks noChangeArrowheads="1"/>
            </p:cNvSpPr>
            <p:nvPr/>
          </p:nvSpPr>
          <p:spPr bwMode="auto">
            <a:xfrm>
              <a:off x="3828" y="899"/>
              <a:ext cx="1789" cy="1165"/>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291" name="Line 27"/>
            <p:cNvSpPr>
              <a:spLocks noChangeShapeType="1"/>
            </p:cNvSpPr>
            <p:nvPr/>
          </p:nvSpPr>
          <p:spPr bwMode="auto">
            <a:xfrm>
              <a:off x="3271"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292" name="Line 28"/>
            <p:cNvSpPr>
              <a:spLocks noChangeShapeType="1"/>
            </p:cNvSpPr>
            <p:nvPr/>
          </p:nvSpPr>
          <p:spPr bwMode="auto">
            <a:xfrm>
              <a:off x="2976"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293" name="Group 29"/>
            <p:cNvGrpSpPr>
              <a:grpSpLocks/>
            </p:cNvGrpSpPr>
            <p:nvPr/>
          </p:nvGrpSpPr>
          <p:grpSpPr bwMode="auto">
            <a:xfrm>
              <a:off x="816" y="960"/>
              <a:ext cx="768" cy="336"/>
              <a:chOff x="816" y="960"/>
              <a:chExt cx="768" cy="336"/>
            </a:xfrm>
          </p:grpSpPr>
          <p:sp>
            <p:nvSpPr>
              <p:cNvPr id="523294" name="Rectangle 30"/>
              <p:cNvSpPr>
                <a:spLocks noChangeArrowheads="1"/>
              </p:cNvSpPr>
              <p:nvPr/>
            </p:nvSpPr>
            <p:spPr bwMode="auto">
              <a:xfrm>
                <a:off x="129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23295" name="Rectangle 31"/>
              <p:cNvSpPr>
                <a:spLocks noChangeArrowheads="1"/>
              </p:cNvSpPr>
              <p:nvPr/>
            </p:nvSpPr>
            <p:spPr bwMode="auto">
              <a:xfrm>
                <a:off x="81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grpSp>
        <p:grpSp>
          <p:nvGrpSpPr>
            <p:cNvPr id="523296" name="Group 32"/>
            <p:cNvGrpSpPr>
              <a:grpSpLocks/>
            </p:cNvGrpSpPr>
            <p:nvPr/>
          </p:nvGrpSpPr>
          <p:grpSpPr bwMode="auto">
            <a:xfrm>
              <a:off x="2592" y="864"/>
              <a:ext cx="668" cy="827"/>
              <a:chOff x="2592" y="864"/>
              <a:chExt cx="668" cy="827"/>
            </a:xfrm>
          </p:grpSpPr>
          <p:sp>
            <p:nvSpPr>
              <p:cNvPr id="523297" name="Rectangle 33"/>
              <p:cNvSpPr>
                <a:spLocks noChangeArrowheads="1"/>
              </p:cNvSpPr>
              <p:nvPr/>
            </p:nvSpPr>
            <p:spPr bwMode="auto">
              <a:xfrm>
                <a:off x="2592" y="864"/>
                <a:ext cx="617"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298" name="Group 34"/>
              <p:cNvGrpSpPr>
                <a:grpSpLocks/>
              </p:cNvGrpSpPr>
              <p:nvPr/>
            </p:nvGrpSpPr>
            <p:grpSpPr bwMode="auto">
              <a:xfrm>
                <a:off x="2684" y="1033"/>
                <a:ext cx="576" cy="384"/>
                <a:chOff x="4958" y="3142"/>
                <a:chExt cx="576" cy="384"/>
              </a:xfrm>
            </p:grpSpPr>
            <p:sp>
              <p:nvSpPr>
                <p:cNvPr id="523299" name="Rectangle 35"/>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00" name="Rectangle 36"/>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23301" name="Group 37"/>
            <p:cNvGrpSpPr>
              <a:grpSpLocks/>
            </p:cNvGrpSpPr>
            <p:nvPr/>
          </p:nvGrpSpPr>
          <p:grpSpPr bwMode="auto">
            <a:xfrm>
              <a:off x="980" y="1301"/>
              <a:ext cx="629" cy="488"/>
              <a:chOff x="810" y="3098"/>
              <a:chExt cx="629" cy="488"/>
            </a:xfrm>
          </p:grpSpPr>
          <p:sp>
            <p:nvSpPr>
              <p:cNvPr id="523302" name="Line 3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03" name="Rectangle 3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04" name="Text Box 40"/>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3305" name="Group 41"/>
            <p:cNvGrpSpPr>
              <a:grpSpLocks/>
            </p:cNvGrpSpPr>
            <p:nvPr/>
          </p:nvGrpSpPr>
          <p:grpSpPr bwMode="auto">
            <a:xfrm>
              <a:off x="531" y="1309"/>
              <a:ext cx="598" cy="488"/>
              <a:chOff x="810" y="3098"/>
              <a:chExt cx="598" cy="488"/>
            </a:xfrm>
          </p:grpSpPr>
          <p:sp>
            <p:nvSpPr>
              <p:cNvPr id="523306" name="Line 42"/>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07" name="Rectangle 43"/>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08" name="Text Box 44"/>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3309" name="Text Box 45"/>
            <p:cNvSpPr txBox="1">
              <a:spLocks noChangeArrowheads="1"/>
            </p:cNvSpPr>
            <p:nvPr/>
          </p:nvSpPr>
          <p:spPr bwMode="auto">
            <a:xfrm>
              <a:off x="2722" y="108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grpSp>
          <p:nvGrpSpPr>
            <p:cNvPr id="523310" name="Group 46"/>
            <p:cNvGrpSpPr>
              <a:grpSpLocks/>
            </p:cNvGrpSpPr>
            <p:nvPr/>
          </p:nvGrpSpPr>
          <p:grpSpPr bwMode="auto">
            <a:xfrm>
              <a:off x="1278" y="1322"/>
              <a:ext cx="629" cy="488"/>
              <a:chOff x="810" y="3098"/>
              <a:chExt cx="629" cy="488"/>
            </a:xfrm>
          </p:grpSpPr>
          <p:sp>
            <p:nvSpPr>
              <p:cNvPr id="523311" name="Line 47"/>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12" name="Rectangle 48"/>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13" name="Text Box 49"/>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3314" name="Rectangle 50"/>
            <p:cNvSpPr>
              <a:spLocks noChangeArrowheads="1"/>
            </p:cNvSpPr>
            <p:nvPr/>
          </p:nvSpPr>
          <p:spPr bwMode="auto">
            <a:xfrm>
              <a:off x="3011" y="1075"/>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grpSp>
          <p:nvGrpSpPr>
            <p:cNvPr id="523315" name="Group 51"/>
            <p:cNvGrpSpPr>
              <a:grpSpLocks/>
            </p:cNvGrpSpPr>
            <p:nvPr/>
          </p:nvGrpSpPr>
          <p:grpSpPr bwMode="auto">
            <a:xfrm>
              <a:off x="727" y="1336"/>
              <a:ext cx="598" cy="488"/>
              <a:chOff x="810" y="3098"/>
              <a:chExt cx="598" cy="488"/>
            </a:xfrm>
          </p:grpSpPr>
          <p:sp>
            <p:nvSpPr>
              <p:cNvPr id="523316" name="Line 52"/>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17" name="Rectangle 53"/>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18" name="Text Box 54"/>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sp>
        <p:nvSpPr>
          <p:cNvPr id="523320" name="Line 56"/>
          <p:cNvSpPr>
            <a:spLocks noChangeShapeType="1"/>
          </p:cNvSpPr>
          <p:nvPr/>
        </p:nvSpPr>
        <p:spPr bwMode="auto">
          <a:xfrm>
            <a:off x="381000" y="5410200"/>
            <a:ext cx="239713"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28" name="Rectangle 64"/>
          <p:cNvSpPr>
            <a:spLocks noChangeArrowheads="1"/>
          </p:cNvSpPr>
          <p:nvPr/>
        </p:nvSpPr>
        <p:spPr bwMode="auto">
          <a:xfrm>
            <a:off x="914400" y="1371600"/>
            <a:ext cx="2514600" cy="16002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29" name="Line 65"/>
          <p:cNvSpPr>
            <a:spLocks noChangeShapeType="1"/>
          </p:cNvSpPr>
          <p:nvPr/>
        </p:nvSpPr>
        <p:spPr bwMode="auto">
          <a:xfrm>
            <a:off x="11113" y="5954713"/>
            <a:ext cx="3048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359" name="Group 95"/>
          <p:cNvGrpSpPr>
            <a:grpSpLocks/>
          </p:cNvGrpSpPr>
          <p:nvPr/>
        </p:nvGrpSpPr>
        <p:grpSpPr bwMode="auto">
          <a:xfrm>
            <a:off x="5148263" y="1371600"/>
            <a:ext cx="1008062" cy="1312863"/>
            <a:chOff x="3243" y="864"/>
            <a:chExt cx="635" cy="827"/>
          </a:xfrm>
        </p:grpSpPr>
        <p:sp>
          <p:nvSpPr>
            <p:cNvPr id="523325" name="Line 61"/>
            <p:cNvSpPr>
              <a:spLocks noChangeShapeType="1"/>
            </p:cNvSpPr>
            <p:nvPr/>
          </p:nvSpPr>
          <p:spPr bwMode="auto">
            <a:xfrm>
              <a:off x="3552"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350" name="Group 86"/>
            <p:cNvGrpSpPr>
              <a:grpSpLocks/>
            </p:cNvGrpSpPr>
            <p:nvPr/>
          </p:nvGrpSpPr>
          <p:grpSpPr bwMode="auto">
            <a:xfrm>
              <a:off x="3271" y="864"/>
              <a:ext cx="576" cy="827"/>
              <a:chOff x="4892" y="2640"/>
              <a:chExt cx="576" cy="827"/>
            </a:xfrm>
          </p:grpSpPr>
          <p:sp>
            <p:nvSpPr>
              <p:cNvPr id="523351" name="Rectangle 87"/>
              <p:cNvSpPr>
                <a:spLocks noChangeArrowheads="1"/>
              </p:cNvSpPr>
              <p:nvPr/>
            </p:nvSpPr>
            <p:spPr bwMode="auto">
              <a:xfrm>
                <a:off x="5085" y="2640"/>
                <a:ext cx="205"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352" name="Group 88"/>
              <p:cNvGrpSpPr>
                <a:grpSpLocks/>
              </p:cNvGrpSpPr>
              <p:nvPr/>
            </p:nvGrpSpPr>
            <p:grpSpPr bwMode="auto">
              <a:xfrm>
                <a:off x="4892" y="2809"/>
                <a:ext cx="576" cy="384"/>
                <a:chOff x="4958" y="3142"/>
                <a:chExt cx="576" cy="384"/>
              </a:xfrm>
            </p:grpSpPr>
            <p:sp>
              <p:nvSpPr>
                <p:cNvPr id="523353" name="Rectangle 89"/>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54" name="Rectangle 90"/>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23355" name="Text Box 91"/>
            <p:cNvSpPr txBox="1">
              <a:spLocks noChangeArrowheads="1"/>
            </p:cNvSpPr>
            <p:nvPr/>
          </p:nvSpPr>
          <p:spPr bwMode="auto">
            <a:xfrm>
              <a:off x="3243" y="108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sp>
          <p:nvSpPr>
            <p:cNvPr id="523356" name="Rectangle 92"/>
            <p:cNvSpPr>
              <a:spLocks noChangeArrowheads="1"/>
            </p:cNvSpPr>
            <p:nvPr/>
          </p:nvSpPr>
          <p:spPr bwMode="auto">
            <a:xfrm>
              <a:off x="3528" y="1081"/>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66</a:t>
              </a:r>
            </a:p>
          </p:txBody>
        </p:sp>
      </p:grpSp>
      <p:sp>
        <p:nvSpPr>
          <p:cNvPr id="523357" name="Rectangle 93"/>
          <p:cNvSpPr>
            <a:spLocks noChangeArrowheads="1"/>
          </p:cNvSpPr>
          <p:nvPr/>
        </p:nvSpPr>
        <p:spPr bwMode="auto">
          <a:xfrm>
            <a:off x="390525" y="5230813"/>
            <a:ext cx="227013" cy="331787"/>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58" name="Line 94"/>
          <p:cNvSpPr>
            <a:spLocks noChangeShapeType="1"/>
          </p:cNvSpPr>
          <p:nvPr/>
        </p:nvSpPr>
        <p:spPr bwMode="auto">
          <a:xfrm>
            <a:off x="338138" y="57356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366" name="Group 102"/>
          <p:cNvGrpSpPr>
            <a:grpSpLocks/>
          </p:cNvGrpSpPr>
          <p:nvPr/>
        </p:nvGrpSpPr>
        <p:grpSpPr bwMode="auto">
          <a:xfrm>
            <a:off x="1295400" y="1524000"/>
            <a:ext cx="2274888" cy="533400"/>
            <a:chOff x="816" y="960"/>
            <a:chExt cx="1433" cy="336"/>
          </a:xfrm>
        </p:grpSpPr>
        <p:sp>
          <p:nvSpPr>
            <p:cNvPr id="523362" name="Rectangle 98"/>
            <p:cNvSpPr>
              <a:spLocks noChangeArrowheads="1"/>
            </p:cNvSpPr>
            <p:nvPr/>
          </p:nvSpPr>
          <p:spPr bwMode="auto">
            <a:xfrm>
              <a:off x="816"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523363" name="Rectangle 99"/>
            <p:cNvSpPr>
              <a:spLocks noChangeArrowheads="1"/>
            </p:cNvSpPr>
            <p:nvPr/>
          </p:nvSpPr>
          <p:spPr bwMode="auto">
            <a:xfrm>
              <a:off x="1110"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523364" name="Rectangle 100"/>
            <p:cNvSpPr>
              <a:spLocks noChangeArrowheads="1"/>
            </p:cNvSpPr>
            <p:nvPr/>
          </p:nvSpPr>
          <p:spPr bwMode="auto">
            <a:xfrm>
              <a:off x="1674"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523365" name="Rectangle 101"/>
            <p:cNvSpPr>
              <a:spLocks noChangeArrowheads="1"/>
            </p:cNvSpPr>
            <p:nvPr/>
          </p:nvSpPr>
          <p:spPr bwMode="auto">
            <a:xfrm>
              <a:off x="1961" y="960"/>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66</a:t>
              </a:r>
            </a:p>
          </p:txBody>
        </p:sp>
      </p:grpSp>
      <p:grpSp>
        <p:nvGrpSpPr>
          <p:cNvPr id="523367" name="Group 103"/>
          <p:cNvGrpSpPr>
            <a:grpSpLocks/>
          </p:cNvGrpSpPr>
          <p:nvPr/>
        </p:nvGrpSpPr>
        <p:grpSpPr bwMode="auto">
          <a:xfrm>
            <a:off x="2125663" y="2120900"/>
            <a:ext cx="998537" cy="774700"/>
            <a:chOff x="810" y="3098"/>
            <a:chExt cx="629" cy="488"/>
          </a:xfrm>
        </p:grpSpPr>
        <p:sp>
          <p:nvSpPr>
            <p:cNvPr id="523368" name="Line 104"/>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69" name="Rectangle 105"/>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70" name="Text Box 106"/>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3371" name="Group 107"/>
          <p:cNvGrpSpPr>
            <a:grpSpLocks/>
          </p:cNvGrpSpPr>
          <p:nvPr/>
        </p:nvGrpSpPr>
        <p:grpSpPr bwMode="auto">
          <a:xfrm>
            <a:off x="762000" y="2120900"/>
            <a:ext cx="949325" cy="774700"/>
            <a:chOff x="810" y="3098"/>
            <a:chExt cx="598" cy="488"/>
          </a:xfrm>
        </p:grpSpPr>
        <p:sp>
          <p:nvSpPr>
            <p:cNvPr id="523372" name="Line 10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73" name="Rectangle 10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74" name="Text Box 110"/>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523389" name="Group 125"/>
          <p:cNvGrpSpPr>
            <a:grpSpLocks/>
          </p:cNvGrpSpPr>
          <p:nvPr/>
        </p:nvGrpSpPr>
        <p:grpSpPr bwMode="auto">
          <a:xfrm>
            <a:off x="4262438" y="1295400"/>
            <a:ext cx="1839912" cy="1447800"/>
            <a:chOff x="2685" y="816"/>
            <a:chExt cx="1159" cy="912"/>
          </a:xfrm>
        </p:grpSpPr>
        <p:sp>
          <p:nvSpPr>
            <p:cNvPr id="523388" name="Rectangle 124"/>
            <p:cNvSpPr>
              <a:spLocks noChangeArrowheads="1"/>
            </p:cNvSpPr>
            <p:nvPr/>
          </p:nvSpPr>
          <p:spPr bwMode="auto">
            <a:xfrm>
              <a:off x="3216" y="816"/>
              <a:ext cx="144" cy="91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3387" name="Group 123"/>
            <p:cNvGrpSpPr>
              <a:grpSpLocks/>
            </p:cNvGrpSpPr>
            <p:nvPr/>
          </p:nvGrpSpPr>
          <p:grpSpPr bwMode="auto">
            <a:xfrm>
              <a:off x="2685" y="1033"/>
              <a:ext cx="1159" cy="388"/>
              <a:chOff x="4608" y="3456"/>
              <a:chExt cx="1152" cy="336"/>
            </a:xfrm>
          </p:grpSpPr>
          <p:sp>
            <p:nvSpPr>
              <p:cNvPr id="523383" name="Rectangle 119"/>
              <p:cNvSpPr>
                <a:spLocks noChangeArrowheads="1"/>
              </p:cNvSpPr>
              <p:nvPr/>
            </p:nvSpPr>
            <p:spPr bwMode="auto">
              <a:xfrm>
                <a:off x="4608"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sp>
            <p:nvSpPr>
              <p:cNvPr id="523384" name="Rectangle 120"/>
              <p:cNvSpPr>
                <a:spLocks noChangeArrowheads="1"/>
              </p:cNvSpPr>
              <p:nvPr/>
            </p:nvSpPr>
            <p:spPr bwMode="auto">
              <a:xfrm>
                <a:off x="4896"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sp>
            <p:nvSpPr>
              <p:cNvPr id="523385" name="Rectangle 121"/>
              <p:cNvSpPr>
                <a:spLocks noChangeArrowheads="1"/>
              </p:cNvSpPr>
              <p:nvPr/>
            </p:nvSpPr>
            <p:spPr bwMode="auto">
              <a:xfrm>
                <a:off x="5184"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sp>
            <p:nvSpPr>
              <p:cNvPr id="523386" name="Rectangle 122"/>
              <p:cNvSpPr>
                <a:spLocks noChangeArrowheads="1"/>
              </p:cNvSpPr>
              <p:nvPr/>
            </p:nvSpPr>
            <p:spPr bwMode="auto">
              <a:xfrm>
                <a:off x="5472"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grpSp>
      </p:grpSp>
      <p:sp>
        <p:nvSpPr>
          <p:cNvPr id="523390" name="Text Box 126"/>
          <p:cNvSpPr txBox="1">
            <a:spLocks noChangeArrowheads="1"/>
          </p:cNvSpPr>
          <p:nvPr/>
        </p:nvSpPr>
        <p:spPr bwMode="auto">
          <a:xfrm>
            <a:off x="4313238" y="1719263"/>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grpSp>
        <p:nvGrpSpPr>
          <p:cNvPr id="523391" name="Group 127"/>
          <p:cNvGrpSpPr>
            <a:grpSpLocks/>
          </p:cNvGrpSpPr>
          <p:nvPr/>
        </p:nvGrpSpPr>
        <p:grpSpPr bwMode="auto">
          <a:xfrm>
            <a:off x="1228725" y="2111375"/>
            <a:ext cx="949325" cy="774700"/>
            <a:chOff x="810" y="3098"/>
            <a:chExt cx="598" cy="488"/>
          </a:xfrm>
        </p:grpSpPr>
        <p:sp>
          <p:nvSpPr>
            <p:cNvPr id="523392" name="Line 12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93" name="Rectangle 12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94" name="Text Box 130"/>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3395" name="Text Box 131"/>
          <p:cNvSpPr txBox="1">
            <a:spLocks noChangeArrowheads="1"/>
          </p:cNvSpPr>
          <p:nvPr/>
        </p:nvSpPr>
        <p:spPr bwMode="auto">
          <a:xfrm>
            <a:off x="4746625" y="1708150"/>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grpSp>
        <p:nvGrpSpPr>
          <p:cNvPr id="523396" name="Group 132"/>
          <p:cNvGrpSpPr>
            <a:grpSpLocks/>
          </p:cNvGrpSpPr>
          <p:nvPr/>
        </p:nvGrpSpPr>
        <p:grpSpPr bwMode="auto">
          <a:xfrm>
            <a:off x="2582863" y="2133600"/>
            <a:ext cx="998537" cy="774700"/>
            <a:chOff x="810" y="3098"/>
            <a:chExt cx="629" cy="488"/>
          </a:xfrm>
        </p:grpSpPr>
        <p:sp>
          <p:nvSpPr>
            <p:cNvPr id="523397" name="Line 13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98" name="Rectangle 13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399" name="Text Box 135"/>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3400" name="Text Box 136"/>
          <p:cNvSpPr txBox="1">
            <a:spLocks noChangeArrowheads="1"/>
          </p:cNvSpPr>
          <p:nvPr/>
        </p:nvSpPr>
        <p:spPr bwMode="auto">
          <a:xfrm>
            <a:off x="5246688" y="1698625"/>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grpSp>
        <p:nvGrpSpPr>
          <p:cNvPr id="523401" name="Group 137"/>
          <p:cNvGrpSpPr>
            <a:grpSpLocks/>
          </p:cNvGrpSpPr>
          <p:nvPr/>
        </p:nvGrpSpPr>
        <p:grpSpPr bwMode="auto">
          <a:xfrm>
            <a:off x="1641475" y="2133600"/>
            <a:ext cx="949325" cy="774700"/>
            <a:chOff x="810" y="3098"/>
            <a:chExt cx="598" cy="488"/>
          </a:xfrm>
        </p:grpSpPr>
        <p:sp>
          <p:nvSpPr>
            <p:cNvPr id="523402" name="Line 13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403" name="Rectangle 13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404" name="Text Box 140"/>
            <p:cNvSpPr txBox="1">
              <a:spLocks noChangeArrowheads="1"/>
            </p:cNvSpPr>
            <p:nvPr/>
          </p:nvSpPr>
          <p:spPr bwMode="auto">
            <a:xfrm>
              <a:off x="1152" y="3298"/>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3405" name="Text Box 141"/>
          <p:cNvSpPr txBox="1">
            <a:spLocks noChangeArrowheads="1"/>
          </p:cNvSpPr>
          <p:nvPr/>
        </p:nvSpPr>
        <p:spPr bwMode="auto">
          <a:xfrm>
            <a:off x="5592763" y="1731963"/>
            <a:ext cx="5556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66</a:t>
            </a:r>
          </a:p>
        </p:txBody>
      </p:sp>
      <p:grpSp>
        <p:nvGrpSpPr>
          <p:cNvPr id="523406" name="Group 142"/>
          <p:cNvGrpSpPr>
            <a:grpSpLocks/>
          </p:cNvGrpSpPr>
          <p:nvPr/>
        </p:nvGrpSpPr>
        <p:grpSpPr bwMode="auto">
          <a:xfrm>
            <a:off x="3040063" y="2133600"/>
            <a:ext cx="998537" cy="774700"/>
            <a:chOff x="810" y="3098"/>
            <a:chExt cx="629" cy="488"/>
          </a:xfrm>
        </p:grpSpPr>
        <p:sp>
          <p:nvSpPr>
            <p:cNvPr id="523407" name="Line 14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408" name="Rectangle 14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409" name="Text Box 145"/>
            <p:cNvSpPr txBox="1">
              <a:spLocks noChangeArrowheads="1"/>
            </p:cNvSpPr>
            <p:nvPr/>
          </p:nvSpPr>
          <p:spPr bwMode="auto">
            <a:xfrm>
              <a:off x="1152" y="3298"/>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335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3358"/>
                                        </p:tgtEl>
                                        <p:attrNameLst>
                                          <p:attrName>style.visibility</p:attrName>
                                        </p:attrNameLst>
                                      </p:cBhvr>
                                      <p:to>
                                        <p:strVal val="visible"/>
                                      </p:to>
                                    </p:set>
                                  </p:childTnLst>
                                  <p:subTnLst>
                                    <p:set>
                                      <p:cBhvr override="childStyle">
                                        <p:cTn dur="1" fill="hold" display="0" masterRel="nextClick" afterEffect="1"/>
                                        <p:tgtEl>
                                          <p:spTgt spid="523358"/>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52336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5233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52336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52338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2339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52339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52339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52339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52340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523401"/>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523405"/>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523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57" grpId="0" animBg="1"/>
      <p:bldP spid="523358" grpId="0" animBg="1"/>
      <p:bldP spid="523390" grpId="0" autoUpdateAnimBg="0"/>
      <p:bldP spid="523395" grpId="0" autoUpdateAnimBg="0"/>
      <p:bldP spid="523400" grpId="0" autoUpdateAnimBg="0"/>
      <p:bldP spid="52340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lide Number Placeholder 4"/>
          <p:cNvSpPr>
            <a:spLocks noGrp="1"/>
          </p:cNvSpPr>
          <p:nvPr>
            <p:ph type="sldNum" sz="quarter" idx="12"/>
          </p:nvPr>
        </p:nvSpPr>
        <p:spPr/>
        <p:txBody>
          <a:bodyPr/>
          <a:lstStyle/>
          <a:p>
            <a:fld id="{411EB4A4-0D78-4395-8F0B-638EB9C96A23}" type="slidenum">
              <a:rPr lang="en-US"/>
              <a:pPr/>
              <a:t>61</a:t>
            </a:fld>
            <a:endParaRPr lang="en-US"/>
          </a:p>
        </p:txBody>
      </p:sp>
      <p:sp>
        <p:nvSpPr>
          <p:cNvPr id="524290" name="Rectangle 2"/>
          <p:cNvSpPr>
            <a:spLocks noGrp="1" noChangeArrowheads="1"/>
          </p:cNvSpPr>
          <p:nvPr>
            <p:ph type="title"/>
          </p:nvPr>
        </p:nvSpPr>
        <p:spPr/>
        <p:txBody>
          <a:bodyPr/>
          <a:lstStyle/>
          <a:p>
            <a:r>
              <a:rPr lang="en-US"/>
              <a:t>Mergesort</a:t>
            </a:r>
          </a:p>
        </p:txBody>
      </p:sp>
      <p:sp>
        <p:nvSpPr>
          <p:cNvPr id="524291" name="Text Box 3"/>
          <p:cNvSpPr txBox="1">
            <a:spLocks noChangeArrowheads="1"/>
          </p:cNvSpPr>
          <p:nvPr/>
        </p:nvSpPr>
        <p:spPr bwMode="auto">
          <a:xfrm>
            <a:off x="55563" y="4552950"/>
            <a:ext cx="6656387"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Mergesort function :</a:t>
            </a:r>
          </a:p>
          <a:p>
            <a:endParaRPr lang="en-US" sz="2000"/>
          </a:p>
          <a:p>
            <a:r>
              <a:rPr lang="en-US" sz="2000"/>
              <a:t>  1.  If array has one element, then return (its sorted).</a:t>
            </a:r>
          </a:p>
          <a:p>
            <a:r>
              <a:rPr lang="en-US" sz="2000"/>
              <a:t>  2. Split up the array into two equal sections</a:t>
            </a:r>
          </a:p>
          <a:p>
            <a:r>
              <a:rPr lang="en-US" sz="2000"/>
              <a:t>  3. Recursively call Mergesort function on left half</a:t>
            </a:r>
          </a:p>
          <a:p>
            <a:r>
              <a:rPr lang="en-US" sz="2000"/>
              <a:t>  4. Recursively call Mergesort function on right half</a:t>
            </a:r>
          </a:p>
          <a:p>
            <a:r>
              <a:rPr lang="en-US" sz="2000"/>
              <a:t>  5. Merge the two halves using our </a:t>
            </a:r>
            <a:r>
              <a:rPr lang="en-US" sz="2000">
                <a:solidFill>
                  <a:schemeClr val="accent2"/>
                </a:solidFill>
              </a:rPr>
              <a:t>merge </a:t>
            </a:r>
            <a:r>
              <a:rPr lang="en-US" sz="2000"/>
              <a:t>function</a:t>
            </a:r>
          </a:p>
        </p:txBody>
      </p:sp>
      <p:sp>
        <p:nvSpPr>
          <p:cNvPr id="524294" name="Text Box 6"/>
          <p:cNvSpPr txBox="1">
            <a:spLocks noChangeArrowheads="1"/>
          </p:cNvSpPr>
          <p:nvPr/>
        </p:nvSpPr>
        <p:spPr bwMode="auto">
          <a:xfrm>
            <a:off x="1754188" y="914400"/>
            <a:ext cx="578961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Let’s see a more complex example now…</a:t>
            </a:r>
          </a:p>
        </p:txBody>
      </p:sp>
      <p:sp>
        <p:nvSpPr>
          <p:cNvPr id="524344" name="Line 56"/>
          <p:cNvSpPr>
            <a:spLocks noChangeShapeType="1"/>
          </p:cNvSpPr>
          <p:nvPr/>
        </p:nvSpPr>
        <p:spPr bwMode="auto">
          <a:xfrm flipV="1">
            <a:off x="106363" y="5954713"/>
            <a:ext cx="209550" cy="635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354" name="Rectangle 66"/>
          <p:cNvSpPr>
            <a:spLocks noChangeArrowheads="1"/>
          </p:cNvSpPr>
          <p:nvPr/>
        </p:nvSpPr>
        <p:spPr bwMode="auto">
          <a:xfrm>
            <a:off x="93663" y="5837238"/>
            <a:ext cx="227012" cy="331787"/>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396" name="Group 108"/>
          <p:cNvGrpSpPr>
            <a:grpSpLocks/>
          </p:cNvGrpSpPr>
          <p:nvPr/>
        </p:nvGrpSpPr>
        <p:grpSpPr bwMode="auto">
          <a:xfrm>
            <a:off x="4114800" y="1295400"/>
            <a:ext cx="3919538" cy="1447800"/>
            <a:chOff x="2592" y="816"/>
            <a:chExt cx="2469" cy="912"/>
          </a:xfrm>
        </p:grpSpPr>
        <p:grpSp>
          <p:nvGrpSpPr>
            <p:cNvPr id="524295" name="Group 7"/>
            <p:cNvGrpSpPr>
              <a:grpSpLocks/>
            </p:cNvGrpSpPr>
            <p:nvPr/>
          </p:nvGrpSpPr>
          <p:grpSpPr bwMode="auto">
            <a:xfrm>
              <a:off x="2685" y="1033"/>
              <a:ext cx="2376" cy="384"/>
              <a:chOff x="2688" y="912"/>
              <a:chExt cx="2376" cy="384"/>
            </a:xfrm>
          </p:grpSpPr>
          <p:sp>
            <p:nvSpPr>
              <p:cNvPr id="524296" name="Rectangle 8"/>
              <p:cNvSpPr>
                <a:spLocks noChangeArrowheads="1"/>
              </p:cNvSpPr>
              <p:nvPr/>
            </p:nvSpPr>
            <p:spPr bwMode="auto">
              <a:xfrm flipH="1">
                <a:off x="268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a:t>
                </a:r>
              </a:p>
            </p:txBody>
          </p:sp>
          <p:sp>
            <p:nvSpPr>
              <p:cNvPr id="524297" name="Rectangle 9"/>
              <p:cNvSpPr>
                <a:spLocks noChangeArrowheads="1"/>
              </p:cNvSpPr>
              <p:nvPr/>
            </p:nvSpPr>
            <p:spPr bwMode="auto">
              <a:xfrm flipH="1">
                <a:off x="297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24298" name="Rectangle 10"/>
              <p:cNvSpPr>
                <a:spLocks noChangeArrowheads="1"/>
              </p:cNvSpPr>
              <p:nvPr/>
            </p:nvSpPr>
            <p:spPr bwMode="auto">
              <a:xfrm flipH="1">
                <a:off x="3264"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21</a:t>
                </a:r>
              </a:p>
            </p:txBody>
          </p:sp>
          <p:sp>
            <p:nvSpPr>
              <p:cNvPr id="524299" name="Rectangle 11"/>
              <p:cNvSpPr>
                <a:spLocks noChangeArrowheads="1"/>
              </p:cNvSpPr>
              <p:nvPr/>
            </p:nvSpPr>
            <p:spPr bwMode="auto">
              <a:xfrm flipH="1">
                <a:off x="3552" y="91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3`0</a:t>
                </a:r>
              </a:p>
            </p:txBody>
          </p:sp>
          <p:sp>
            <p:nvSpPr>
              <p:cNvPr id="524300" name="Rectangle 12"/>
              <p:cNvSpPr>
                <a:spLocks noChangeArrowheads="1"/>
              </p:cNvSpPr>
              <p:nvPr/>
            </p:nvSpPr>
            <p:spPr bwMode="auto">
              <a:xfrm flipH="1">
                <a:off x="3840"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301" name="Rectangle 13"/>
              <p:cNvSpPr>
                <a:spLocks noChangeArrowheads="1"/>
              </p:cNvSpPr>
              <p:nvPr/>
            </p:nvSpPr>
            <p:spPr bwMode="auto">
              <a:xfrm flipH="1">
                <a:off x="412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302" name="Rectangle 14"/>
              <p:cNvSpPr>
                <a:spLocks noChangeArrowheads="1"/>
              </p:cNvSpPr>
              <p:nvPr/>
            </p:nvSpPr>
            <p:spPr bwMode="auto">
              <a:xfrm flipH="1">
                <a:off x="4416"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303" name="Rectangle 15"/>
              <p:cNvSpPr>
                <a:spLocks noChangeArrowheads="1"/>
              </p:cNvSpPr>
              <p:nvPr/>
            </p:nvSpPr>
            <p:spPr bwMode="auto">
              <a:xfrm flipH="1">
                <a:off x="4738" y="91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304" name="Text Box 16"/>
              <p:cNvSpPr txBox="1">
                <a:spLocks noChangeArrowheads="1"/>
              </p:cNvSpPr>
              <p:nvPr/>
            </p:nvSpPr>
            <p:spPr bwMode="auto">
              <a:xfrm>
                <a:off x="2746" y="96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4305" name="Rectangle 17"/>
              <p:cNvSpPr>
                <a:spLocks noChangeArrowheads="1"/>
              </p:cNvSpPr>
              <p:nvPr/>
            </p:nvSpPr>
            <p:spPr bwMode="auto">
              <a:xfrm>
                <a:off x="2974" y="960"/>
                <a:ext cx="29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5</a:t>
                </a:r>
              </a:p>
            </p:txBody>
          </p:sp>
          <p:sp>
            <p:nvSpPr>
              <p:cNvPr id="524306" name="Rectangle 18"/>
              <p:cNvSpPr>
                <a:spLocks noChangeArrowheads="1"/>
              </p:cNvSpPr>
              <p:nvPr/>
            </p:nvSpPr>
            <p:spPr bwMode="auto">
              <a:xfrm>
                <a:off x="3250" y="974"/>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sp>
            <p:nvSpPr>
              <p:cNvPr id="524307" name="Rectangle 19"/>
              <p:cNvSpPr>
                <a:spLocks noChangeArrowheads="1"/>
              </p:cNvSpPr>
              <p:nvPr/>
            </p:nvSpPr>
            <p:spPr bwMode="auto">
              <a:xfrm>
                <a:off x="3535" y="98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sp>
            <p:nvSpPr>
              <p:cNvPr id="524308" name="Rectangle 20"/>
              <p:cNvSpPr>
                <a:spLocks noChangeArrowheads="1"/>
              </p:cNvSpPr>
              <p:nvPr/>
            </p:nvSpPr>
            <p:spPr bwMode="auto">
              <a:xfrm>
                <a:off x="3827"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24309" name="Rectangle 21"/>
              <p:cNvSpPr>
                <a:spLocks noChangeArrowheads="1"/>
              </p:cNvSpPr>
              <p:nvPr/>
            </p:nvSpPr>
            <p:spPr bwMode="auto">
              <a:xfrm>
                <a:off x="4129" y="966"/>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sp>
            <p:nvSpPr>
              <p:cNvPr id="524310" name="Rectangle 22"/>
              <p:cNvSpPr>
                <a:spLocks noChangeArrowheads="1"/>
              </p:cNvSpPr>
              <p:nvPr/>
            </p:nvSpPr>
            <p:spPr bwMode="auto">
              <a:xfrm>
                <a:off x="4424" y="967"/>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sp>
            <p:nvSpPr>
              <p:cNvPr id="524311" name="Rectangle 23"/>
              <p:cNvSpPr>
                <a:spLocks noChangeArrowheads="1"/>
              </p:cNvSpPr>
              <p:nvPr/>
            </p:nvSpPr>
            <p:spPr bwMode="auto">
              <a:xfrm>
                <a:off x="4721" y="967"/>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grpSp>
        <p:sp>
          <p:nvSpPr>
            <p:cNvPr id="524314" name="Line 26"/>
            <p:cNvSpPr>
              <a:spLocks noChangeShapeType="1"/>
            </p:cNvSpPr>
            <p:nvPr/>
          </p:nvSpPr>
          <p:spPr bwMode="auto">
            <a:xfrm>
              <a:off x="3271"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315" name="Line 27"/>
            <p:cNvSpPr>
              <a:spLocks noChangeShapeType="1"/>
            </p:cNvSpPr>
            <p:nvPr/>
          </p:nvSpPr>
          <p:spPr bwMode="auto">
            <a:xfrm>
              <a:off x="2976"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319" name="Group 31"/>
            <p:cNvGrpSpPr>
              <a:grpSpLocks/>
            </p:cNvGrpSpPr>
            <p:nvPr/>
          </p:nvGrpSpPr>
          <p:grpSpPr bwMode="auto">
            <a:xfrm>
              <a:off x="2592" y="864"/>
              <a:ext cx="668" cy="827"/>
              <a:chOff x="2592" y="864"/>
              <a:chExt cx="668" cy="827"/>
            </a:xfrm>
          </p:grpSpPr>
          <p:sp>
            <p:nvSpPr>
              <p:cNvPr id="524320" name="Rectangle 32"/>
              <p:cNvSpPr>
                <a:spLocks noChangeArrowheads="1"/>
              </p:cNvSpPr>
              <p:nvPr/>
            </p:nvSpPr>
            <p:spPr bwMode="auto">
              <a:xfrm>
                <a:off x="2592" y="864"/>
                <a:ext cx="617"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321" name="Group 33"/>
              <p:cNvGrpSpPr>
                <a:grpSpLocks/>
              </p:cNvGrpSpPr>
              <p:nvPr/>
            </p:nvGrpSpPr>
            <p:grpSpPr bwMode="auto">
              <a:xfrm>
                <a:off x="2684" y="1033"/>
                <a:ext cx="576" cy="384"/>
                <a:chOff x="4958" y="3142"/>
                <a:chExt cx="576" cy="384"/>
              </a:xfrm>
            </p:grpSpPr>
            <p:sp>
              <p:nvSpPr>
                <p:cNvPr id="524322" name="Rectangle 34"/>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323" name="Rectangle 35"/>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24332" name="Text Box 44"/>
            <p:cNvSpPr txBox="1">
              <a:spLocks noChangeArrowheads="1"/>
            </p:cNvSpPr>
            <p:nvPr/>
          </p:nvSpPr>
          <p:spPr bwMode="auto">
            <a:xfrm>
              <a:off x="2722" y="108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524337" name="Rectangle 49"/>
            <p:cNvSpPr>
              <a:spLocks noChangeArrowheads="1"/>
            </p:cNvSpPr>
            <p:nvPr/>
          </p:nvSpPr>
          <p:spPr bwMode="auto">
            <a:xfrm>
              <a:off x="3011" y="1075"/>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grpSp>
          <p:nvGrpSpPr>
            <p:cNvPr id="524345" name="Group 57"/>
            <p:cNvGrpSpPr>
              <a:grpSpLocks/>
            </p:cNvGrpSpPr>
            <p:nvPr/>
          </p:nvGrpSpPr>
          <p:grpSpPr bwMode="auto">
            <a:xfrm>
              <a:off x="3243" y="864"/>
              <a:ext cx="635" cy="827"/>
              <a:chOff x="3243" y="864"/>
              <a:chExt cx="635" cy="827"/>
            </a:xfrm>
          </p:grpSpPr>
          <p:sp>
            <p:nvSpPr>
              <p:cNvPr id="524346" name="Line 58"/>
              <p:cNvSpPr>
                <a:spLocks noChangeShapeType="1"/>
              </p:cNvSpPr>
              <p:nvPr/>
            </p:nvSpPr>
            <p:spPr bwMode="auto">
              <a:xfrm>
                <a:off x="3552" y="876"/>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347" name="Group 59"/>
              <p:cNvGrpSpPr>
                <a:grpSpLocks/>
              </p:cNvGrpSpPr>
              <p:nvPr/>
            </p:nvGrpSpPr>
            <p:grpSpPr bwMode="auto">
              <a:xfrm>
                <a:off x="3271" y="864"/>
                <a:ext cx="576" cy="827"/>
                <a:chOff x="4892" y="2640"/>
                <a:chExt cx="576" cy="827"/>
              </a:xfrm>
            </p:grpSpPr>
            <p:sp>
              <p:nvSpPr>
                <p:cNvPr id="524348" name="Rectangle 60"/>
                <p:cNvSpPr>
                  <a:spLocks noChangeArrowheads="1"/>
                </p:cNvSpPr>
                <p:nvPr/>
              </p:nvSpPr>
              <p:spPr bwMode="auto">
                <a:xfrm>
                  <a:off x="5085" y="2640"/>
                  <a:ext cx="205" cy="827"/>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349" name="Group 61"/>
                <p:cNvGrpSpPr>
                  <a:grpSpLocks/>
                </p:cNvGrpSpPr>
                <p:nvPr/>
              </p:nvGrpSpPr>
              <p:grpSpPr bwMode="auto">
                <a:xfrm>
                  <a:off x="4892" y="2809"/>
                  <a:ext cx="576" cy="384"/>
                  <a:chOff x="4958" y="3142"/>
                  <a:chExt cx="576" cy="384"/>
                </a:xfrm>
              </p:grpSpPr>
              <p:sp>
                <p:nvSpPr>
                  <p:cNvPr id="524350" name="Rectangle 62"/>
                  <p:cNvSpPr>
                    <a:spLocks noChangeArrowheads="1"/>
                  </p:cNvSpPr>
                  <p:nvPr/>
                </p:nvSpPr>
                <p:spPr bwMode="auto">
                  <a:xfrm>
                    <a:off x="4958"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351" name="Rectangle 63"/>
                  <p:cNvSpPr>
                    <a:spLocks noChangeArrowheads="1"/>
                  </p:cNvSpPr>
                  <p:nvPr/>
                </p:nvSpPr>
                <p:spPr bwMode="auto">
                  <a:xfrm>
                    <a:off x="5246" y="3142"/>
                    <a:ext cx="288" cy="38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24352" name="Text Box 64"/>
              <p:cNvSpPr txBox="1">
                <a:spLocks noChangeArrowheads="1"/>
              </p:cNvSpPr>
              <p:nvPr/>
            </p:nvSpPr>
            <p:spPr bwMode="auto">
              <a:xfrm>
                <a:off x="3243" y="1082"/>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sp>
            <p:nvSpPr>
              <p:cNvPr id="524353" name="Rectangle 65"/>
              <p:cNvSpPr>
                <a:spLocks noChangeArrowheads="1"/>
              </p:cNvSpPr>
              <p:nvPr/>
            </p:nvSpPr>
            <p:spPr bwMode="auto">
              <a:xfrm>
                <a:off x="3528" y="1081"/>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66</a:t>
                </a:r>
              </a:p>
            </p:txBody>
          </p:sp>
        </p:grpSp>
        <p:grpSp>
          <p:nvGrpSpPr>
            <p:cNvPr id="524369" name="Group 81"/>
            <p:cNvGrpSpPr>
              <a:grpSpLocks/>
            </p:cNvGrpSpPr>
            <p:nvPr/>
          </p:nvGrpSpPr>
          <p:grpSpPr bwMode="auto">
            <a:xfrm>
              <a:off x="2685" y="816"/>
              <a:ext cx="1159" cy="912"/>
              <a:chOff x="2685" y="816"/>
              <a:chExt cx="1159" cy="912"/>
            </a:xfrm>
          </p:grpSpPr>
          <p:sp>
            <p:nvSpPr>
              <p:cNvPr id="524370" name="Rectangle 82"/>
              <p:cNvSpPr>
                <a:spLocks noChangeArrowheads="1"/>
              </p:cNvSpPr>
              <p:nvPr/>
            </p:nvSpPr>
            <p:spPr bwMode="auto">
              <a:xfrm>
                <a:off x="3216" y="816"/>
                <a:ext cx="144" cy="91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371" name="Group 83"/>
              <p:cNvGrpSpPr>
                <a:grpSpLocks/>
              </p:cNvGrpSpPr>
              <p:nvPr/>
            </p:nvGrpSpPr>
            <p:grpSpPr bwMode="auto">
              <a:xfrm>
                <a:off x="2685" y="1033"/>
                <a:ext cx="1159" cy="388"/>
                <a:chOff x="4608" y="3456"/>
                <a:chExt cx="1152" cy="336"/>
              </a:xfrm>
            </p:grpSpPr>
            <p:sp>
              <p:nvSpPr>
                <p:cNvPr id="524372" name="Rectangle 84"/>
                <p:cNvSpPr>
                  <a:spLocks noChangeArrowheads="1"/>
                </p:cNvSpPr>
                <p:nvPr/>
              </p:nvSpPr>
              <p:spPr bwMode="auto">
                <a:xfrm>
                  <a:off x="4608"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sp>
              <p:nvSpPr>
                <p:cNvPr id="524373" name="Rectangle 85"/>
                <p:cNvSpPr>
                  <a:spLocks noChangeArrowheads="1"/>
                </p:cNvSpPr>
                <p:nvPr/>
              </p:nvSpPr>
              <p:spPr bwMode="auto">
                <a:xfrm>
                  <a:off x="4896"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sp>
              <p:nvSpPr>
                <p:cNvPr id="524374" name="Rectangle 86"/>
                <p:cNvSpPr>
                  <a:spLocks noChangeArrowheads="1"/>
                </p:cNvSpPr>
                <p:nvPr/>
              </p:nvSpPr>
              <p:spPr bwMode="auto">
                <a:xfrm>
                  <a:off x="5184"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sp>
              <p:nvSpPr>
                <p:cNvPr id="524375" name="Rectangle 87"/>
                <p:cNvSpPr>
                  <a:spLocks noChangeArrowheads="1"/>
                </p:cNvSpPr>
                <p:nvPr/>
              </p:nvSpPr>
              <p:spPr bwMode="auto">
                <a:xfrm>
                  <a:off x="5472" y="345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a:t>
                  </a:r>
                </a:p>
              </p:txBody>
            </p:sp>
          </p:grpSp>
        </p:grpSp>
        <p:sp>
          <p:nvSpPr>
            <p:cNvPr id="524376" name="Text Box 88"/>
            <p:cNvSpPr txBox="1">
              <a:spLocks noChangeArrowheads="1"/>
            </p:cNvSpPr>
            <p:nvPr/>
          </p:nvSpPr>
          <p:spPr bwMode="auto">
            <a:xfrm>
              <a:off x="2717" y="1083"/>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524381" name="Text Box 93"/>
            <p:cNvSpPr txBox="1">
              <a:spLocks noChangeArrowheads="1"/>
            </p:cNvSpPr>
            <p:nvPr/>
          </p:nvSpPr>
          <p:spPr bwMode="auto">
            <a:xfrm>
              <a:off x="2990" y="1076"/>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a:t>
              </a:r>
            </a:p>
          </p:txBody>
        </p:sp>
        <p:sp>
          <p:nvSpPr>
            <p:cNvPr id="524386" name="Text Box 98"/>
            <p:cNvSpPr txBox="1">
              <a:spLocks noChangeArrowheads="1"/>
            </p:cNvSpPr>
            <p:nvPr/>
          </p:nvSpPr>
          <p:spPr bwMode="auto">
            <a:xfrm>
              <a:off x="3305" y="1070"/>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4391" name="Text Box 103"/>
            <p:cNvSpPr txBox="1">
              <a:spLocks noChangeArrowheads="1"/>
            </p:cNvSpPr>
            <p:nvPr/>
          </p:nvSpPr>
          <p:spPr bwMode="auto">
            <a:xfrm>
              <a:off x="3523" y="1091"/>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66</a:t>
              </a:r>
            </a:p>
          </p:txBody>
        </p:sp>
        <p:sp>
          <p:nvSpPr>
            <p:cNvPr id="524312" name="Line 24"/>
            <p:cNvSpPr>
              <a:spLocks noChangeShapeType="1"/>
            </p:cNvSpPr>
            <p:nvPr/>
          </p:nvSpPr>
          <p:spPr bwMode="auto">
            <a:xfrm>
              <a:off x="3836" y="910"/>
              <a:ext cx="0"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4397" name="Line 109"/>
          <p:cNvSpPr>
            <a:spLocks noChangeShapeType="1"/>
          </p:cNvSpPr>
          <p:nvPr/>
        </p:nvSpPr>
        <p:spPr bwMode="auto">
          <a:xfrm>
            <a:off x="0" y="624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398" name="Rectangle 110"/>
          <p:cNvSpPr>
            <a:spLocks noChangeArrowheads="1"/>
          </p:cNvSpPr>
          <p:nvPr/>
        </p:nvSpPr>
        <p:spPr bwMode="auto">
          <a:xfrm>
            <a:off x="3249613" y="1344613"/>
            <a:ext cx="2840037" cy="1849437"/>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449" name="Group 161"/>
          <p:cNvGrpSpPr>
            <a:grpSpLocks/>
          </p:cNvGrpSpPr>
          <p:nvPr/>
        </p:nvGrpSpPr>
        <p:grpSpPr bwMode="auto">
          <a:xfrm>
            <a:off x="6099175" y="1639888"/>
            <a:ext cx="1963738" cy="604837"/>
            <a:chOff x="1232" y="1369"/>
            <a:chExt cx="1237" cy="381"/>
          </a:xfrm>
        </p:grpSpPr>
        <p:sp>
          <p:nvSpPr>
            <p:cNvPr id="524407" name="Rectangle 119"/>
            <p:cNvSpPr>
              <a:spLocks noChangeArrowheads="1"/>
            </p:cNvSpPr>
            <p:nvPr/>
          </p:nvSpPr>
          <p:spPr bwMode="auto">
            <a:xfrm flipH="1">
              <a:off x="1245"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408" name="Rectangle 120"/>
            <p:cNvSpPr>
              <a:spLocks noChangeArrowheads="1"/>
            </p:cNvSpPr>
            <p:nvPr/>
          </p:nvSpPr>
          <p:spPr bwMode="auto">
            <a:xfrm flipH="1">
              <a:off x="153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409" name="Rectangle 121"/>
            <p:cNvSpPr>
              <a:spLocks noChangeArrowheads="1"/>
            </p:cNvSpPr>
            <p:nvPr/>
          </p:nvSpPr>
          <p:spPr bwMode="auto">
            <a:xfrm flipH="1">
              <a:off x="1821"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410" name="Rectangle 122"/>
            <p:cNvSpPr>
              <a:spLocks noChangeArrowheads="1"/>
            </p:cNvSpPr>
            <p:nvPr/>
          </p:nvSpPr>
          <p:spPr bwMode="auto">
            <a:xfrm flipH="1">
              <a:off x="214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415" name="Rectangle 127"/>
            <p:cNvSpPr>
              <a:spLocks noChangeArrowheads="1"/>
            </p:cNvSpPr>
            <p:nvPr/>
          </p:nvSpPr>
          <p:spPr bwMode="auto">
            <a:xfrm>
              <a:off x="1232" y="1424"/>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sp>
          <p:nvSpPr>
            <p:cNvPr id="524416" name="Rectangle 128"/>
            <p:cNvSpPr>
              <a:spLocks noChangeArrowheads="1"/>
            </p:cNvSpPr>
            <p:nvPr/>
          </p:nvSpPr>
          <p:spPr bwMode="auto">
            <a:xfrm>
              <a:off x="1534" y="1423"/>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sp>
          <p:nvSpPr>
            <p:cNvPr id="524417" name="Rectangle 129"/>
            <p:cNvSpPr>
              <a:spLocks noChangeArrowheads="1"/>
            </p:cNvSpPr>
            <p:nvPr/>
          </p:nvSpPr>
          <p:spPr bwMode="auto">
            <a:xfrm>
              <a:off x="1829" y="142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24418" name="Rectangle 130"/>
            <p:cNvSpPr>
              <a:spLocks noChangeArrowheads="1"/>
            </p:cNvSpPr>
            <p:nvPr/>
          </p:nvSpPr>
          <p:spPr bwMode="auto">
            <a:xfrm>
              <a:off x="2126" y="142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grpSp>
      <p:sp>
        <p:nvSpPr>
          <p:cNvPr id="524450" name="Line 162"/>
          <p:cNvSpPr>
            <a:spLocks noChangeShapeType="1"/>
          </p:cNvSpPr>
          <p:nvPr/>
        </p:nvSpPr>
        <p:spPr bwMode="auto">
          <a:xfrm>
            <a:off x="0" y="6553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451" name="Group 163"/>
          <p:cNvGrpSpPr>
            <a:grpSpLocks/>
          </p:cNvGrpSpPr>
          <p:nvPr/>
        </p:nvGrpSpPr>
        <p:grpSpPr bwMode="auto">
          <a:xfrm>
            <a:off x="4203700" y="1643063"/>
            <a:ext cx="1914525" cy="604837"/>
            <a:chOff x="1232" y="1369"/>
            <a:chExt cx="1259" cy="381"/>
          </a:xfrm>
        </p:grpSpPr>
        <p:sp>
          <p:nvSpPr>
            <p:cNvPr id="524452" name="Rectangle 164"/>
            <p:cNvSpPr>
              <a:spLocks noChangeArrowheads="1"/>
            </p:cNvSpPr>
            <p:nvPr/>
          </p:nvSpPr>
          <p:spPr bwMode="auto">
            <a:xfrm flipH="1">
              <a:off x="1245"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453" name="Rectangle 165"/>
            <p:cNvSpPr>
              <a:spLocks noChangeArrowheads="1"/>
            </p:cNvSpPr>
            <p:nvPr/>
          </p:nvSpPr>
          <p:spPr bwMode="auto">
            <a:xfrm flipH="1">
              <a:off x="153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454" name="Rectangle 166"/>
            <p:cNvSpPr>
              <a:spLocks noChangeArrowheads="1"/>
            </p:cNvSpPr>
            <p:nvPr/>
          </p:nvSpPr>
          <p:spPr bwMode="auto">
            <a:xfrm flipH="1">
              <a:off x="1821"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455" name="Rectangle 167"/>
            <p:cNvSpPr>
              <a:spLocks noChangeArrowheads="1"/>
            </p:cNvSpPr>
            <p:nvPr/>
          </p:nvSpPr>
          <p:spPr bwMode="auto">
            <a:xfrm flipH="1">
              <a:off x="214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456" name="Rectangle 168"/>
            <p:cNvSpPr>
              <a:spLocks noChangeArrowheads="1"/>
            </p:cNvSpPr>
            <p:nvPr/>
          </p:nvSpPr>
          <p:spPr bwMode="auto">
            <a:xfrm>
              <a:off x="1232" y="1424"/>
              <a:ext cx="24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5</a:t>
              </a:r>
            </a:p>
          </p:txBody>
        </p:sp>
        <p:sp>
          <p:nvSpPr>
            <p:cNvPr id="524457" name="Rectangle 169"/>
            <p:cNvSpPr>
              <a:spLocks noChangeArrowheads="1"/>
            </p:cNvSpPr>
            <p:nvPr/>
          </p:nvSpPr>
          <p:spPr bwMode="auto">
            <a:xfrm>
              <a:off x="1534" y="1423"/>
              <a:ext cx="24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sp>
          <p:nvSpPr>
            <p:cNvPr id="524458" name="Rectangle 170"/>
            <p:cNvSpPr>
              <a:spLocks noChangeArrowheads="1"/>
            </p:cNvSpPr>
            <p:nvPr/>
          </p:nvSpPr>
          <p:spPr bwMode="auto">
            <a:xfrm>
              <a:off x="1829" y="1424"/>
              <a:ext cx="24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7</a:t>
              </a:r>
            </a:p>
          </p:txBody>
        </p:sp>
        <p:sp>
          <p:nvSpPr>
            <p:cNvPr id="524459" name="Rectangle 171"/>
            <p:cNvSpPr>
              <a:spLocks noChangeArrowheads="1"/>
            </p:cNvSpPr>
            <p:nvPr/>
          </p:nvSpPr>
          <p:spPr bwMode="auto">
            <a:xfrm>
              <a:off x="2126" y="1424"/>
              <a:ext cx="36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grpSp>
      <p:grpSp>
        <p:nvGrpSpPr>
          <p:cNvPr id="524478" name="Group 190"/>
          <p:cNvGrpSpPr>
            <a:grpSpLocks/>
          </p:cNvGrpSpPr>
          <p:nvPr/>
        </p:nvGrpSpPr>
        <p:grpSpPr bwMode="auto">
          <a:xfrm>
            <a:off x="373063" y="1662113"/>
            <a:ext cx="1963737" cy="1919287"/>
            <a:chOff x="235" y="1056"/>
            <a:chExt cx="1237" cy="1209"/>
          </a:xfrm>
        </p:grpSpPr>
        <p:grpSp>
          <p:nvGrpSpPr>
            <p:cNvPr id="524460" name="Group 172"/>
            <p:cNvGrpSpPr>
              <a:grpSpLocks/>
            </p:cNvGrpSpPr>
            <p:nvPr/>
          </p:nvGrpSpPr>
          <p:grpSpPr bwMode="auto">
            <a:xfrm>
              <a:off x="240" y="1056"/>
              <a:ext cx="1206" cy="381"/>
              <a:chOff x="1232" y="1369"/>
              <a:chExt cx="1259" cy="381"/>
            </a:xfrm>
          </p:grpSpPr>
          <p:sp>
            <p:nvSpPr>
              <p:cNvPr id="524461" name="Rectangle 173"/>
              <p:cNvSpPr>
                <a:spLocks noChangeArrowheads="1"/>
              </p:cNvSpPr>
              <p:nvPr/>
            </p:nvSpPr>
            <p:spPr bwMode="auto">
              <a:xfrm flipH="1">
                <a:off x="1245"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462" name="Rectangle 174"/>
              <p:cNvSpPr>
                <a:spLocks noChangeArrowheads="1"/>
              </p:cNvSpPr>
              <p:nvPr/>
            </p:nvSpPr>
            <p:spPr bwMode="auto">
              <a:xfrm flipH="1">
                <a:off x="153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463" name="Rectangle 175"/>
              <p:cNvSpPr>
                <a:spLocks noChangeArrowheads="1"/>
              </p:cNvSpPr>
              <p:nvPr/>
            </p:nvSpPr>
            <p:spPr bwMode="auto">
              <a:xfrm flipH="1">
                <a:off x="1821"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464" name="Rectangle 176"/>
              <p:cNvSpPr>
                <a:spLocks noChangeArrowheads="1"/>
              </p:cNvSpPr>
              <p:nvPr/>
            </p:nvSpPr>
            <p:spPr bwMode="auto">
              <a:xfrm flipH="1">
                <a:off x="214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465" name="Rectangle 177"/>
              <p:cNvSpPr>
                <a:spLocks noChangeArrowheads="1"/>
              </p:cNvSpPr>
              <p:nvPr/>
            </p:nvSpPr>
            <p:spPr bwMode="auto">
              <a:xfrm>
                <a:off x="1232" y="1424"/>
                <a:ext cx="24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5</a:t>
                </a:r>
              </a:p>
            </p:txBody>
          </p:sp>
          <p:sp>
            <p:nvSpPr>
              <p:cNvPr id="524466" name="Rectangle 178"/>
              <p:cNvSpPr>
                <a:spLocks noChangeArrowheads="1"/>
              </p:cNvSpPr>
              <p:nvPr/>
            </p:nvSpPr>
            <p:spPr bwMode="auto">
              <a:xfrm>
                <a:off x="1534" y="1423"/>
                <a:ext cx="24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sp>
            <p:nvSpPr>
              <p:cNvPr id="524467" name="Rectangle 179"/>
              <p:cNvSpPr>
                <a:spLocks noChangeArrowheads="1"/>
              </p:cNvSpPr>
              <p:nvPr/>
            </p:nvSpPr>
            <p:spPr bwMode="auto">
              <a:xfrm>
                <a:off x="1829" y="1424"/>
                <a:ext cx="24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7</a:t>
                </a:r>
              </a:p>
            </p:txBody>
          </p:sp>
          <p:sp>
            <p:nvSpPr>
              <p:cNvPr id="524468" name="Rectangle 180"/>
              <p:cNvSpPr>
                <a:spLocks noChangeArrowheads="1"/>
              </p:cNvSpPr>
              <p:nvPr/>
            </p:nvSpPr>
            <p:spPr bwMode="auto">
              <a:xfrm>
                <a:off x="2126" y="1424"/>
                <a:ext cx="36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grpSp>
        <p:grpSp>
          <p:nvGrpSpPr>
            <p:cNvPr id="524469" name="Group 181"/>
            <p:cNvGrpSpPr>
              <a:grpSpLocks/>
            </p:cNvGrpSpPr>
            <p:nvPr/>
          </p:nvGrpSpPr>
          <p:grpSpPr bwMode="auto">
            <a:xfrm>
              <a:off x="235" y="1884"/>
              <a:ext cx="1237" cy="381"/>
              <a:chOff x="1232" y="1369"/>
              <a:chExt cx="1237" cy="381"/>
            </a:xfrm>
          </p:grpSpPr>
          <p:sp>
            <p:nvSpPr>
              <p:cNvPr id="524470" name="Rectangle 182"/>
              <p:cNvSpPr>
                <a:spLocks noChangeArrowheads="1"/>
              </p:cNvSpPr>
              <p:nvPr/>
            </p:nvSpPr>
            <p:spPr bwMode="auto">
              <a:xfrm flipH="1">
                <a:off x="1245"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471" name="Rectangle 183"/>
              <p:cNvSpPr>
                <a:spLocks noChangeArrowheads="1"/>
              </p:cNvSpPr>
              <p:nvPr/>
            </p:nvSpPr>
            <p:spPr bwMode="auto">
              <a:xfrm flipH="1">
                <a:off x="153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472" name="Rectangle 184"/>
              <p:cNvSpPr>
                <a:spLocks noChangeArrowheads="1"/>
              </p:cNvSpPr>
              <p:nvPr/>
            </p:nvSpPr>
            <p:spPr bwMode="auto">
              <a:xfrm flipH="1">
                <a:off x="1821"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473" name="Rectangle 185"/>
              <p:cNvSpPr>
                <a:spLocks noChangeArrowheads="1"/>
              </p:cNvSpPr>
              <p:nvPr/>
            </p:nvSpPr>
            <p:spPr bwMode="auto">
              <a:xfrm flipH="1">
                <a:off x="214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474" name="Rectangle 186"/>
              <p:cNvSpPr>
                <a:spLocks noChangeArrowheads="1"/>
              </p:cNvSpPr>
              <p:nvPr/>
            </p:nvSpPr>
            <p:spPr bwMode="auto">
              <a:xfrm>
                <a:off x="1232" y="1424"/>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sp>
            <p:nvSpPr>
              <p:cNvPr id="524475" name="Rectangle 187"/>
              <p:cNvSpPr>
                <a:spLocks noChangeArrowheads="1"/>
              </p:cNvSpPr>
              <p:nvPr/>
            </p:nvSpPr>
            <p:spPr bwMode="auto">
              <a:xfrm>
                <a:off x="1534" y="1423"/>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sp>
            <p:nvSpPr>
              <p:cNvPr id="524476" name="Rectangle 188"/>
              <p:cNvSpPr>
                <a:spLocks noChangeArrowheads="1"/>
              </p:cNvSpPr>
              <p:nvPr/>
            </p:nvSpPr>
            <p:spPr bwMode="auto">
              <a:xfrm>
                <a:off x="1829" y="142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24477" name="Rectangle 189"/>
              <p:cNvSpPr>
                <a:spLocks noChangeArrowheads="1"/>
              </p:cNvSpPr>
              <p:nvPr/>
            </p:nvSpPr>
            <p:spPr bwMode="auto">
              <a:xfrm>
                <a:off x="2126" y="142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grpSp>
      </p:grpSp>
      <p:grpSp>
        <p:nvGrpSpPr>
          <p:cNvPr id="524479" name="Group 191"/>
          <p:cNvGrpSpPr>
            <a:grpSpLocks/>
          </p:cNvGrpSpPr>
          <p:nvPr/>
        </p:nvGrpSpPr>
        <p:grpSpPr bwMode="auto">
          <a:xfrm>
            <a:off x="-115888" y="2286000"/>
            <a:ext cx="949326" cy="739775"/>
            <a:chOff x="810" y="3098"/>
            <a:chExt cx="598" cy="523"/>
          </a:xfrm>
        </p:grpSpPr>
        <p:sp>
          <p:nvSpPr>
            <p:cNvPr id="524480" name="Line 192"/>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481" name="Rectangle 193"/>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482" name="Text Box 194"/>
            <p:cNvSpPr txBox="1">
              <a:spLocks noChangeArrowheads="1"/>
            </p:cNvSpPr>
            <p:nvPr/>
          </p:nvSpPr>
          <p:spPr bwMode="auto">
            <a:xfrm>
              <a:off x="1152" y="3298"/>
              <a:ext cx="256" cy="32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524483" name="Group 195"/>
          <p:cNvGrpSpPr>
            <a:grpSpLocks/>
          </p:cNvGrpSpPr>
          <p:nvPr/>
        </p:nvGrpSpPr>
        <p:grpSpPr bwMode="auto">
          <a:xfrm>
            <a:off x="-130175" y="3652838"/>
            <a:ext cx="998538" cy="735012"/>
            <a:chOff x="810" y="3098"/>
            <a:chExt cx="629" cy="528"/>
          </a:xfrm>
        </p:grpSpPr>
        <p:sp>
          <p:nvSpPr>
            <p:cNvPr id="524484" name="Line 196"/>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485" name="Rectangle 197"/>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486" name="Text Box 198"/>
            <p:cNvSpPr txBox="1">
              <a:spLocks noChangeArrowheads="1"/>
            </p:cNvSpPr>
            <p:nvPr/>
          </p:nvSpPr>
          <p:spPr bwMode="auto">
            <a:xfrm>
              <a:off x="1152" y="3298"/>
              <a:ext cx="287" cy="32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524508" name="Group 220"/>
          <p:cNvGrpSpPr>
            <a:grpSpLocks/>
          </p:cNvGrpSpPr>
          <p:nvPr/>
        </p:nvGrpSpPr>
        <p:grpSpPr bwMode="auto">
          <a:xfrm>
            <a:off x="4179888" y="1327150"/>
            <a:ext cx="3902075" cy="1447800"/>
            <a:chOff x="2640" y="1392"/>
            <a:chExt cx="2458" cy="912"/>
          </a:xfrm>
        </p:grpSpPr>
        <p:sp>
          <p:nvSpPr>
            <p:cNvPr id="524507" name="Rectangle 219"/>
            <p:cNvSpPr>
              <a:spLocks noChangeArrowheads="1"/>
            </p:cNvSpPr>
            <p:nvPr/>
          </p:nvSpPr>
          <p:spPr bwMode="auto">
            <a:xfrm>
              <a:off x="3792" y="1392"/>
              <a:ext cx="96" cy="91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4506" name="Group 218"/>
            <p:cNvGrpSpPr>
              <a:grpSpLocks/>
            </p:cNvGrpSpPr>
            <p:nvPr/>
          </p:nvGrpSpPr>
          <p:grpSpPr bwMode="auto">
            <a:xfrm>
              <a:off x="2640" y="1588"/>
              <a:ext cx="2458" cy="384"/>
              <a:chOff x="2640" y="1588"/>
              <a:chExt cx="2458" cy="384"/>
            </a:xfrm>
          </p:grpSpPr>
          <p:grpSp>
            <p:nvGrpSpPr>
              <p:cNvPr id="524487" name="Group 199"/>
              <p:cNvGrpSpPr>
                <a:grpSpLocks/>
              </p:cNvGrpSpPr>
              <p:nvPr/>
            </p:nvGrpSpPr>
            <p:grpSpPr bwMode="auto">
              <a:xfrm>
                <a:off x="3861" y="1591"/>
                <a:ext cx="1237" cy="381"/>
                <a:chOff x="1232" y="1369"/>
                <a:chExt cx="1237" cy="381"/>
              </a:xfrm>
            </p:grpSpPr>
            <p:sp>
              <p:nvSpPr>
                <p:cNvPr id="524488" name="Rectangle 200"/>
                <p:cNvSpPr>
                  <a:spLocks noChangeArrowheads="1"/>
                </p:cNvSpPr>
                <p:nvPr/>
              </p:nvSpPr>
              <p:spPr bwMode="auto">
                <a:xfrm flipH="1">
                  <a:off x="1245"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489" name="Rectangle 201"/>
                <p:cNvSpPr>
                  <a:spLocks noChangeArrowheads="1"/>
                </p:cNvSpPr>
                <p:nvPr/>
              </p:nvSpPr>
              <p:spPr bwMode="auto">
                <a:xfrm flipH="1">
                  <a:off x="153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490" name="Rectangle 202"/>
                <p:cNvSpPr>
                  <a:spLocks noChangeArrowheads="1"/>
                </p:cNvSpPr>
                <p:nvPr/>
              </p:nvSpPr>
              <p:spPr bwMode="auto">
                <a:xfrm flipH="1">
                  <a:off x="1821"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491" name="Rectangle 203"/>
                <p:cNvSpPr>
                  <a:spLocks noChangeArrowheads="1"/>
                </p:cNvSpPr>
                <p:nvPr/>
              </p:nvSpPr>
              <p:spPr bwMode="auto">
                <a:xfrm flipH="1">
                  <a:off x="214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492" name="Rectangle 204"/>
                <p:cNvSpPr>
                  <a:spLocks noChangeArrowheads="1"/>
                </p:cNvSpPr>
                <p:nvPr/>
              </p:nvSpPr>
              <p:spPr bwMode="auto">
                <a:xfrm>
                  <a:off x="1232" y="1424"/>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sp>
              <p:nvSpPr>
                <p:cNvPr id="524493" name="Rectangle 205"/>
                <p:cNvSpPr>
                  <a:spLocks noChangeArrowheads="1"/>
                </p:cNvSpPr>
                <p:nvPr/>
              </p:nvSpPr>
              <p:spPr bwMode="auto">
                <a:xfrm>
                  <a:off x="1534" y="1423"/>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sp>
              <p:nvSpPr>
                <p:cNvPr id="524494" name="Rectangle 206"/>
                <p:cNvSpPr>
                  <a:spLocks noChangeArrowheads="1"/>
                </p:cNvSpPr>
                <p:nvPr/>
              </p:nvSpPr>
              <p:spPr bwMode="auto">
                <a:xfrm>
                  <a:off x="1829" y="1424"/>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sp>
              <p:nvSpPr>
                <p:cNvPr id="524495" name="Rectangle 207"/>
                <p:cNvSpPr>
                  <a:spLocks noChangeArrowheads="1"/>
                </p:cNvSpPr>
                <p:nvPr/>
              </p:nvSpPr>
              <p:spPr bwMode="auto">
                <a:xfrm>
                  <a:off x="2126" y="1424"/>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grpSp>
          <p:grpSp>
            <p:nvGrpSpPr>
              <p:cNvPr id="524496" name="Group 208"/>
              <p:cNvGrpSpPr>
                <a:grpSpLocks/>
              </p:cNvGrpSpPr>
              <p:nvPr/>
            </p:nvGrpSpPr>
            <p:grpSpPr bwMode="auto">
              <a:xfrm>
                <a:off x="2640" y="1588"/>
                <a:ext cx="1237" cy="381"/>
                <a:chOff x="1232" y="1369"/>
                <a:chExt cx="1237" cy="381"/>
              </a:xfrm>
            </p:grpSpPr>
            <p:sp>
              <p:nvSpPr>
                <p:cNvPr id="524497" name="Rectangle 209"/>
                <p:cNvSpPr>
                  <a:spLocks noChangeArrowheads="1"/>
                </p:cNvSpPr>
                <p:nvPr/>
              </p:nvSpPr>
              <p:spPr bwMode="auto">
                <a:xfrm flipH="1">
                  <a:off x="1245"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24498" name="Rectangle 210"/>
                <p:cNvSpPr>
                  <a:spLocks noChangeArrowheads="1"/>
                </p:cNvSpPr>
                <p:nvPr/>
              </p:nvSpPr>
              <p:spPr bwMode="auto">
                <a:xfrm flipH="1">
                  <a:off x="153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24499" name="Rectangle 211"/>
                <p:cNvSpPr>
                  <a:spLocks noChangeArrowheads="1"/>
                </p:cNvSpPr>
                <p:nvPr/>
              </p:nvSpPr>
              <p:spPr bwMode="auto">
                <a:xfrm flipH="1">
                  <a:off x="1821"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24500" name="Rectangle 212"/>
                <p:cNvSpPr>
                  <a:spLocks noChangeArrowheads="1"/>
                </p:cNvSpPr>
                <p:nvPr/>
              </p:nvSpPr>
              <p:spPr bwMode="auto">
                <a:xfrm flipH="1">
                  <a:off x="2143" y="136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24501" name="Rectangle 213"/>
                <p:cNvSpPr>
                  <a:spLocks noChangeArrowheads="1"/>
                </p:cNvSpPr>
                <p:nvPr/>
              </p:nvSpPr>
              <p:spPr bwMode="auto">
                <a:xfrm>
                  <a:off x="1232" y="1424"/>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sp>
              <p:nvSpPr>
                <p:cNvPr id="524502" name="Rectangle 214"/>
                <p:cNvSpPr>
                  <a:spLocks noChangeArrowheads="1"/>
                </p:cNvSpPr>
                <p:nvPr/>
              </p:nvSpPr>
              <p:spPr bwMode="auto">
                <a:xfrm>
                  <a:off x="1534" y="1423"/>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sp>
              <p:nvSpPr>
                <p:cNvPr id="524503" name="Rectangle 215"/>
                <p:cNvSpPr>
                  <a:spLocks noChangeArrowheads="1"/>
                </p:cNvSpPr>
                <p:nvPr/>
              </p:nvSpPr>
              <p:spPr bwMode="auto">
                <a:xfrm>
                  <a:off x="1829" y="1424"/>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sp>
              <p:nvSpPr>
                <p:cNvPr id="524504" name="Rectangle 216"/>
                <p:cNvSpPr>
                  <a:spLocks noChangeArrowheads="1"/>
                </p:cNvSpPr>
                <p:nvPr/>
              </p:nvSpPr>
              <p:spPr bwMode="auto">
                <a:xfrm>
                  <a:off x="2126" y="1424"/>
                  <a:ext cx="1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 </a:t>
                  </a:r>
                </a:p>
              </p:txBody>
            </p:sp>
          </p:grpSp>
        </p:grpSp>
      </p:grpSp>
      <p:sp>
        <p:nvSpPr>
          <p:cNvPr id="524509" name="Rectangle 221"/>
          <p:cNvSpPr>
            <a:spLocks noChangeArrowheads="1"/>
          </p:cNvSpPr>
          <p:nvPr/>
        </p:nvSpPr>
        <p:spPr bwMode="auto">
          <a:xfrm>
            <a:off x="4267200" y="1752600"/>
            <a:ext cx="320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a:t>
            </a:r>
          </a:p>
        </p:txBody>
      </p:sp>
      <p:grpSp>
        <p:nvGrpSpPr>
          <p:cNvPr id="524510" name="Group 222"/>
          <p:cNvGrpSpPr>
            <a:grpSpLocks/>
          </p:cNvGrpSpPr>
          <p:nvPr/>
        </p:nvGrpSpPr>
        <p:grpSpPr bwMode="auto">
          <a:xfrm>
            <a:off x="304800" y="3657600"/>
            <a:ext cx="998538" cy="735013"/>
            <a:chOff x="810" y="3098"/>
            <a:chExt cx="629" cy="528"/>
          </a:xfrm>
        </p:grpSpPr>
        <p:sp>
          <p:nvSpPr>
            <p:cNvPr id="524511" name="Line 22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12" name="Rectangle 22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13" name="Text Box 225"/>
            <p:cNvSpPr txBox="1">
              <a:spLocks noChangeArrowheads="1"/>
            </p:cNvSpPr>
            <p:nvPr/>
          </p:nvSpPr>
          <p:spPr bwMode="auto">
            <a:xfrm>
              <a:off x="1152" y="3298"/>
              <a:ext cx="287" cy="32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4514" name="Rectangle 226"/>
          <p:cNvSpPr>
            <a:spLocks noChangeArrowheads="1"/>
          </p:cNvSpPr>
          <p:nvPr/>
        </p:nvSpPr>
        <p:spPr bwMode="auto">
          <a:xfrm>
            <a:off x="4708525" y="1752600"/>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5</a:t>
            </a:r>
          </a:p>
        </p:txBody>
      </p:sp>
      <p:grpSp>
        <p:nvGrpSpPr>
          <p:cNvPr id="524515" name="Group 227"/>
          <p:cNvGrpSpPr>
            <a:grpSpLocks/>
          </p:cNvGrpSpPr>
          <p:nvPr/>
        </p:nvGrpSpPr>
        <p:grpSpPr bwMode="auto">
          <a:xfrm>
            <a:off x="304800" y="2286000"/>
            <a:ext cx="949325" cy="739775"/>
            <a:chOff x="810" y="3098"/>
            <a:chExt cx="598" cy="523"/>
          </a:xfrm>
        </p:grpSpPr>
        <p:sp>
          <p:nvSpPr>
            <p:cNvPr id="524516" name="Line 22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17" name="Rectangle 22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18" name="Text Box 230"/>
            <p:cNvSpPr txBox="1">
              <a:spLocks noChangeArrowheads="1"/>
            </p:cNvSpPr>
            <p:nvPr/>
          </p:nvSpPr>
          <p:spPr bwMode="auto">
            <a:xfrm>
              <a:off x="1152" y="3298"/>
              <a:ext cx="256" cy="32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4519" name="Rectangle 231"/>
          <p:cNvSpPr>
            <a:spLocks noChangeArrowheads="1"/>
          </p:cNvSpPr>
          <p:nvPr/>
        </p:nvSpPr>
        <p:spPr bwMode="auto">
          <a:xfrm>
            <a:off x="5181600" y="1752600"/>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a:t>
            </a:r>
          </a:p>
        </p:txBody>
      </p:sp>
      <p:grpSp>
        <p:nvGrpSpPr>
          <p:cNvPr id="524520" name="Group 232"/>
          <p:cNvGrpSpPr>
            <a:grpSpLocks/>
          </p:cNvGrpSpPr>
          <p:nvPr/>
        </p:nvGrpSpPr>
        <p:grpSpPr bwMode="auto">
          <a:xfrm>
            <a:off x="803275" y="2286000"/>
            <a:ext cx="949325" cy="739775"/>
            <a:chOff x="810" y="3098"/>
            <a:chExt cx="598" cy="523"/>
          </a:xfrm>
        </p:grpSpPr>
        <p:sp>
          <p:nvSpPr>
            <p:cNvPr id="524521" name="Line 23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22" name="Rectangle 23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23" name="Text Box 235"/>
            <p:cNvSpPr txBox="1">
              <a:spLocks noChangeArrowheads="1"/>
            </p:cNvSpPr>
            <p:nvPr/>
          </p:nvSpPr>
          <p:spPr bwMode="auto">
            <a:xfrm>
              <a:off x="1152" y="3298"/>
              <a:ext cx="256" cy="32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4524" name="Rectangle 236"/>
          <p:cNvSpPr>
            <a:spLocks noChangeArrowheads="1"/>
          </p:cNvSpPr>
          <p:nvPr/>
        </p:nvSpPr>
        <p:spPr bwMode="auto">
          <a:xfrm>
            <a:off x="5649913" y="1752600"/>
            <a:ext cx="369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7</a:t>
            </a:r>
          </a:p>
        </p:txBody>
      </p:sp>
      <p:grpSp>
        <p:nvGrpSpPr>
          <p:cNvPr id="524525" name="Group 237"/>
          <p:cNvGrpSpPr>
            <a:grpSpLocks/>
          </p:cNvGrpSpPr>
          <p:nvPr/>
        </p:nvGrpSpPr>
        <p:grpSpPr bwMode="auto">
          <a:xfrm>
            <a:off x="1260475" y="2286000"/>
            <a:ext cx="949325" cy="739775"/>
            <a:chOff x="810" y="3098"/>
            <a:chExt cx="598" cy="523"/>
          </a:xfrm>
        </p:grpSpPr>
        <p:sp>
          <p:nvSpPr>
            <p:cNvPr id="524526" name="Line 23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27" name="Rectangle 23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28" name="Text Box 240"/>
            <p:cNvSpPr txBox="1">
              <a:spLocks noChangeArrowheads="1"/>
            </p:cNvSpPr>
            <p:nvPr/>
          </p:nvSpPr>
          <p:spPr bwMode="auto">
            <a:xfrm>
              <a:off x="1152" y="3298"/>
              <a:ext cx="256" cy="32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4529" name="Rectangle 241"/>
          <p:cNvSpPr>
            <a:spLocks noChangeArrowheads="1"/>
          </p:cNvSpPr>
          <p:nvPr/>
        </p:nvSpPr>
        <p:spPr bwMode="auto">
          <a:xfrm>
            <a:off x="6191250" y="1739900"/>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9</a:t>
            </a:r>
          </a:p>
        </p:txBody>
      </p:sp>
      <p:grpSp>
        <p:nvGrpSpPr>
          <p:cNvPr id="524530" name="Group 242"/>
          <p:cNvGrpSpPr>
            <a:grpSpLocks/>
          </p:cNvGrpSpPr>
          <p:nvPr/>
        </p:nvGrpSpPr>
        <p:grpSpPr bwMode="auto">
          <a:xfrm>
            <a:off x="830263" y="3657600"/>
            <a:ext cx="998537" cy="735013"/>
            <a:chOff x="810" y="3098"/>
            <a:chExt cx="629" cy="528"/>
          </a:xfrm>
        </p:grpSpPr>
        <p:sp>
          <p:nvSpPr>
            <p:cNvPr id="524531" name="Line 24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32" name="Rectangle 24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33" name="Text Box 245"/>
            <p:cNvSpPr txBox="1">
              <a:spLocks noChangeArrowheads="1"/>
            </p:cNvSpPr>
            <p:nvPr/>
          </p:nvSpPr>
          <p:spPr bwMode="auto">
            <a:xfrm>
              <a:off x="1152" y="3298"/>
              <a:ext cx="287" cy="32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4534" name="Rectangle 246"/>
          <p:cNvSpPr>
            <a:spLocks noChangeArrowheads="1"/>
          </p:cNvSpPr>
          <p:nvPr/>
        </p:nvSpPr>
        <p:spPr bwMode="auto">
          <a:xfrm>
            <a:off x="6584950" y="1752600"/>
            <a:ext cx="5064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grpSp>
        <p:nvGrpSpPr>
          <p:cNvPr id="524535" name="Group 247"/>
          <p:cNvGrpSpPr>
            <a:grpSpLocks/>
          </p:cNvGrpSpPr>
          <p:nvPr/>
        </p:nvGrpSpPr>
        <p:grpSpPr bwMode="auto">
          <a:xfrm>
            <a:off x="1363663" y="3657600"/>
            <a:ext cx="998537" cy="735013"/>
            <a:chOff x="810" y="3098"/>
            <a:chExt cx="629" cy="528"/>
          </a:xfrm>
        </p:grpSpPr>
        <p:sp>
          <p:nvSpPr>
            <p:cNvPr id="524536" name="Line 24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37" name="Rectangle 24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38" name="Text Box 250"/>
            <p:cNvSpPr txBox="1">
              <a:spLocks noChangeArrowheads="1"/>
            </p:cNvSpPr>
            <p:nvPr/>
          </p:nvSpPr>
          <p:spPr bwMode="auto">
            <a:xfrm>
              <a:off x="1152" y="3298"/>
              <a:ext cx="287" cy="32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4539" name="Rectangle 251"/>
          <p:cNvSpPr>
            <a:spLocks noChangeArrowheads="1"/>
          </p:cNvSpPr>
          <p:nvPr/>
        </p:nvSpPr>
        <p:spPr bwMode="auto">
          <a:xfrm>
            <a:off x="7010400" y="1752600"/>
            <a:ext cx="5064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41</a:t>
            </a:r>
          </a:p>
        </p:txBody>
      </p:sp>
      <p:grpSp>
        <p:nvGrpSpPr>
          <p:cNvPr id="524540" name="Group 252"/>
          <p:cNvGrpSpPr>
            <a:grpSpLocks/>
          </p:cNvGrpSpPr>
          <p:nvPr/>
        </p:nvGrpSpPr>
        <p:grpSpPr bwMode="auto">
          <a:xfrm>
            <a:off x="1897063" y="3657600"/>
            <a:ext cx="998537" cy="735013"/>
            <a:chOff x="810" y="3098"/>
            <a:chExt cx="629" cy="528"/>
          </a:xfrm>
        </p:grpSpPr>
        <p:sp>
          <p:nvSpPr>
            <p:cNvPr id="524541" name="Line 253"/>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42" name="Rectangle 254"/>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43" name="Text Box 255"/>
            <p:cNvSpPr txBox="1">
              <a:spLocks noChangeArrowheads="1"/>
            </p:cNvSpPr>
            <p:nvPr/>
          </p:nvSpPr>
          <p:spPr bwMode="auto">
            <a:xfrm>
              <a:off x="1152" y="3298"/>
              <a:ext cx="287" cy="32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524544" name="Rectangle 256"/>
          <p:cNvSpPr>
            <a:spLocks noChangeArrowheads="1"/>
          </p:cNvSpPr>
          <p:nvPr/>
        </p:nvSpPr>
        <p:spPr bwMode="auto">
          <a:xfrm>
            <a:off x="7543800" y="1752600"/>
            <a:ext cx="5556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66</a:t>
            </a:r>
          </a:p>
        </p:txBody>
      </p:sp>
      <p:grpSp>
        <p:nvGrpSpPr>
          <p:cNvPr id="524545" name="Group 257"/>
          <p:cNvGrpSpPr>
            <a:grpSpLocks/>
          </p:cNvGrpSpPr>
          <p:nvPr/>
        </p:nvGrpSpPr>
        <p:grpSpPr bwMode="auto">
          <a:xfrm>
            <a:off x="1870075" y="2286000"/>
            <a:ext cx="949325" cy="739775"/>
            <a:chOff x="810" y="3098"/>
            <a:chExt cx="598" cy="523"/>
          </a:xfrm>
        </p:grpSpPr>
        <p:sp>
          <p:nvSpPr>
            <p:cNvPr id="524546" name="Line 258"/>
            <p:cNvSpPr>
              <a:spLocks noChangeShapeType="1"/>
            </p:cNvSpPr>
            <p:nvPr/>
          </p:nvSpPr>
          <p:spPr bwMode="auto">
            <a:xfrm flipV="1">
              <a:off x="1268" y="3110"/>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47" name="Rectangle 259"/>
            <p:cNvSpPr>
              <a:spLocks noChangeArrowheads="1"/>
            </p:cNvSpPr>
            <p:nvPr/>
          </p:nvSpPr>
          <p:spPr bwMode="auto">
            <a:xfrm>
              <a:off x="810" y="3098"/>
              <a:ext cx="379" cy="44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548" name="Text Box 260"/>
            <p:cNvSpPr txBox="1">
              <a:spLocks noChangeArrowheads="1"/>
            </p:cNvSpPr>
            <p:nvPr/>
          </p:nvSpPr>
          <p:spPr bwMode="auto">
            <a:xfrm>
              <a:off x="1152" y="3298"/>
              <a:ext cx="256" cy="32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524549" name="Text Box 261"/>
          <p:cNvSpPr txBox="1">
            <a:spLocks noChangeArrowheads="1"/>
          </p:cNvSpPr>
          <p:nvPr/>
        </p:nvSpPr>
        <p:spPr bwMode="auto">
          <a:xfrm>
            <a:off x="5013325" y="3170238"/>
            <a:ext cx="35845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our array is 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435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4397"/>
                                        </p:tgtEl>
                                        <p:attrNameLst>
                                          <p:attrName>style.visibility</p:attrName>
                                        </p:attrNameLst>
                                      </p:cBhvr>
                                      <p:to>
                                        <p:strVal val="visible"/>
                                      </p:to>
                                    </p:set>
                                  </p:childTnLst>
                                  <p:subTnLst>
                                    <p:set>
                                      <p:cBhvr override="childStyle">
                                        <p:cTn dur="1" fill="hold" display="0" masterRel="nextClick" afterEffect="1"/>
                                        <p:tgtEl>
                                          <p:spTgt spid="524397"/>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52439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524449"/>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524450"/>
                                        </p:tgtEl>
                                        <p:attrNameLst>
                                          <p:attrName>style.visibility</p:attrName>
                                        </p:attrNameLst>
                                      </p:cBhvr>
                                      <p:to>
                                        <p:strVal val="visible"/>
                                      </p:to>
                                    </p:set>
                                  </p:childTnLst>
                                  <p:subTnLst>
                                    <p:set>
                                      <p:cBhvr override="childStyle">
                                        <p:cTn dur="1" fill="hold" display="0" masterRel="nextClick" afterEffect="1"/>
                                        <p:tgtEl>
                                          <p:spTgt spid="52445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52445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52447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52447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52448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2450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2450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52451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2451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52451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2451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52452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2452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52452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24529"/>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524530"/>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524534"/>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524535"/>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524539"/>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524540"/>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52454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52454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52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54" grpId="0" animBg="1"/>
      <p:bldP spid="524397" grpId="0" animBg="1"/>
      <p:bldP spid="524398" grpId="0" animBg="1"/>
      <p:bldP spid="524450" grpId="0" animBg="1"/>
      <p:bldP spid="524509" grpId="0" autoUpdateAnimBg="0"/>
      <p:bldP spid="524514" grpId="0" autoUpdateAnimBg="0"/>
      <p:bldP spid="524519" grpId="0" autoUpdateAnimBg="0"/>
      <p:bldP spid="524524" grpId="0" autoUpdateAnimBg="0"/>
      <p:bldP spid="524529" grpId="0" autoUpdateAnimBg="0"/>
      <p:bldP spid="524534" grpId="0" autoUpdateAnimBg="0"/>
      <p:bldP spid="524539" grpId="0" autoUpdateAnimBg="0"/>
      <p:bldP spid="524544" grpId="0" autoUpdateAnimBg="0"/>
      <p:bldP spid="52454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AE157558-7F39-4E6C-9C0E-F56689185878}" type="slidenum">
              <a:rPr lang="en-US"/>
              <a:pPr/>
              <a:t>62</a:t>
            </a:fld>
            <a:endParaRPr lang="en-US"/>
          </a:p>
        </p:txBody>
      </p:sp>
      <p:pic>
        <p:nvPicPr>
          <p:cNvPr id="66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355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114675" y="11541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6355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70668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6355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6355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63559"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6356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63561" name="Picture 9"/>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63562" name="Group 10"/>
          <p:cNvGrpSpPr>
            <a:grpSpLocks/>
          </p:cNvGrpSpPr>
          <p:nvPr/>
        </p:nvGrpSpPr>
        <p:grpSpPr bwMode="auto">
          <a:xfrm>
            <a:off x="5189538" y="661988"/>
            <a:ext cx="387350" cy="1147762"/>
            <a:chOff x="2132" y="346"/>
            <a:chExt cx="253" cy="909"/>
          </a:xfrm>
        </p:grpSpPr>
        <p:pic>
          <p:nvPicPr>
            <p:cNvPr id="663563"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63564"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3565"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3566" name="Line 14"/>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67" name="Line 15"/>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68" name="Text Box 16"/>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3569" name="Rectangle 17"/>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0" name="Line 18"/>
          <p:cNvSpPr>
            <a:spLocks noChangeShapeType="1"/>
          </p:cNvSpPr>
          <p:nvPr/>
        </p:nvSpPr>
        <p:spPr bwMode="auto">
          <a:xfrm flipH="1">
            <a:off x="3363913" y="190500"/>
            <a:ext cx="7937"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1" name="Line 19"/>
          <p:cNvSpPr>
            <a:spLocks noChangeShapeType="1"/>
          </p:cNvSpPr>
          <p:nvPr/>
        </p:nvSpPr>
        <p:spPr bwMode="auto">
          <a:xfrm>
            <a:off x="3443288" y="5883275"/>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2" name="Text Box 20"/>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3573" name="Rectangle 21"/>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4" name="Line 22"/>
          <p:cNvSpPr>
            <a:spLocks noChangeShapeType="1"/>
          </p:cNvSpPr>
          <p:nvPr/>
        </p:nvSpPr>
        <p:spPr bwMode="auto">
          <a:xfrm flipH="1">
            <a:off x="3062288"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5" name="Line 23"/>
          <p:cNvSpPr>
            <a:spLocks noChangeShapeType="1"/>
          </p:cNvSpPr>
          <p:nvPr/>
        </p:nvSpPr>
        <p:spPr bwMode="auto">
          <a:xfrm>
            <a:off x="3581400" y="57340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6" name="Rectangle 24"/>
          <p:cNvSpPr>
            <a:spLocks noChangeArrowheads="1"/>
          </p:cNvSpPr>
          <p:nvPr/>
        </p:nvSpPr>
        <p:spPr bwMode="auto">
          <a:xfrm>
            <a:off x="3089275" y="358775"/>
            <a:ext cx="23336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7" name="Line 25"/>
          <p:cNvSpPr>
            <a:spLocks noChangeShapeType="1"/>
          </p:cNvSpPr>
          <p:nvPr/>
        </p:nvSpPr>
        <p:spPr bwMode="auto">
          <a:xfrm>
            <a:off x="3581400" y="60198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8" name="Rectangle 26"/>
          <p:cNvSpPr>
            <a:spLocks noChangeArrowheads="1"/>
          </p:cNvSpPr>
          <p:nvPr/>
        </p:nvSpPr>
        <p:spPr bwMode="auto">
          <a:xfrm>
            <a:off x="2682875" y="401638"/>
            <a:ext cx="342900"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79" name="Text Box 27"/>
          <p:cNvSpPr txBox="1">
            <a:spLocks noChangeArrowheads="1"/>
          </p:cNvSpPr>
          <p:nvPr/>
        </p:nvSpPr>
        <p:spPr bwMode="auto">
          <a:xfrm>
            <a:off x="4011613" y="48768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3580" name="Line 28"/>
          <p:cNvSpPr>
            <a:spLocks noChangeShapeType="1"/>
          </p:cNvSpPr>
          <p:nvPr/>
        </p:nvSpPr>
        <p:spPr bwMode="auto">
          <a:xfrm>
            <a:off x="3687763" y="5040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1" name="Line 29"/>
          <p:cNvSpPr>
            <a:spLocks noChangeShapeType="1"/>
          </p:cNvSpPr>
          <p:nvPr/>
        </p:nvSpPr>
        <p:spPr bwMode="auto">
          <a:xfrm>
            <a:off x="7729538" y="4605338"/>
            <a:ext cx="285750" cy="3619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mph" presetSubtype="2" fill="hold" nodeType="afterEffect">
                                  <p:stCondLst>
                                    <p:cond delay="0"/>
                                  </p:stCondLst>
                                  <p:childTnLst>
                                    <p:animClr clrSpc="rgb" dir="cw">
                                      <p:cBhvr>
                                        <p:cTn id="6" dur="500" fill="hold"/>
                                        <p:tgtEl>
                                          <p:spTgt spid="663575"/>
                                        </p:tgtEl>
                                        <p:attrNameLst>
                                          <p:attrName>stroke.color</p:attrName>
                                        </p:attrNameLst>
                                      </p:cBhvr>
                                      <p:to>
                                        <a:srgbClr val="FF3300"/>
                                      </p:to>
                                    </p:animClr>
                                    <p:set>
                                      <p:cBhvr>
                                        <p:cTn id="7" dur="500" fill="hold"/>
                                        <p:tgtEl>
                                          <p:spTgt spid="663575"/>
                                        </p:tgtEl>
                                        <p:attrNameLst>
                                          <p:attrName>stroke.on</p:attrName>
                                        </p:attrNameLst>
                                      </p:cBhvr>
                                      <p:to>
                                        <p:strVal val="true"/>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63575"/>
                                        </p:tgtEl>
                                        <p:attrNameLst>
                                          <p:attrName>style.visibility</p:attrName>
                                        </p:attrNameLst>
                                      </p:cBhvr>
                                      <p:to>
                                        <p:strVal val="hidden"/>
                                      </p:to>
                                    </p:set>
                                  </p:childTnLst>
                                </p:cTn>
                              </p:par>
                            </p:childTnLst>
                          </p:cTn>
                        </p:par>
                        <p:par>
                          <p:cTn id="12" fill="hold" nodeType="afterGroup">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6635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xit" presetSubtype="0" fill="hold" grpId="0" nodeType="clickEffect">
                                  <p:stCondLst>
                                    <p:cond delay="0"/>
                                  </p:stCondLst>
                                  <p:childTnLst>
                                    <p:animEffect transition="out" filter="fade">
                                      <p:cBhvr>
                                        <p:cTn id="18" dur="500"/>
                                        <p:tgtEl>
                                          <p:spTgt spid="663576"/>
                                        </p:tgtEl>
                                      </p:cBhvr>
                                    </p:animEffect>
                                    <p:set>
                                      <p:cBhvr>
                                        <p:cTn id="19" dur="1" fill="hold">
                                          <p:stCondLst>
                                            <p:cond delay="499"/>
                                          </p:stCondLst>
                                        </p:cTn>
                                        <p:tgtEl>
                                          <p:spTgt spid="663576"/>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663578"/>
                                        </p:tgtEl>
                                        <p:attrNameLst>
                                          <p:attrName>style.visibility</p:attrName>
                                        </p:attrNameLst>
                                      </p:cBhvr>
                                      <p:to>
                                        <p:strVal val="visible"/>
                                      </p:to>
                                    </p:set>
                                    <p:animEffect transition="in" filter="fade">
                                      <p:cBhvr>
                                        <p:cTn id="22" dur="500"/>
                                        <p:tgtEl>
                                          <p:spTgt spid="6635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7" presetClass="emph" presetSubtype="2" fill="hold" nodeType="clickEffect">
                                  <p:stCondLst>
                                    <p:cond delay="0"/>
                                  </p:stCondLst>
                                  <p:childTnLst>
                                    <p:animClr clrSpc="rgb" dir="cw">
                                      <p:cBhvr>
                                        <p:cTn id="26" dur="500" fill="hold"/>
                                        <p:tgtEl>
                                          <p:spTgt spid="663577"/>
                                        </p:tgtEl>
                                        <p:attrNameLst>
                                          <p:attrName>stroke.color</p:attrName>
                                        </p:attrNameLst>
                                      </p:cBhvr>
                                      <p:to>
                                        <a:schemeClr val="bg2"/>
                                      </p:to>
                                    </p:animClr>
                                    <p:set>
                                      <p:cBhvr>
                                        <p:cTn id="27" dur="500" fill="hold"/>
                                        <p:tgtEl>
                                          <p:spTgt spid="663577"/>
                                        </p:tgtEl>
                                        <p:attrNameLst>
                                          <p:attrName>stroke.on</p:attrName>
                                        </p:attrNameLst>
                                      </p:cBhvr>
                                      <p:to>
                                        <p:strVal val="tru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63579"/>
                                        </p:tgtEl>
                                        <p:attrNameLst>
                                          <p:attrName>style.visibility</p:attrName>
                                        </p:attrNameLst>
                                      </p:cBhvr>
                                      <p:to>
                                        <p:strVal val="visible"/>
                                      </p:to>
                                    </p:set>
                                    <p:animEffect transition="in" filter="wipe(down)">
                                      <p:cBhvr>
                                        <p:cTn id="32" dur="500"/>
                                        <p:tgtEl>
                                          <p:spTgt spid="663579"/>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66358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63580"/>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6358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663581"/>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663579"/>
                                        </p:tgtEl>
                                        <p:attrNameLst>
                                          <p:attrName>style.visibility</p:attrName>
                                        </p:attrNameLst>
                                      </p:cBhvr>
                                      <p:to>
                                        <p:strVal val="hidden"/>
                                      </p:to>
                                    </p:set>
                                  </p:childTnLst>
                                </p:cTn>
                              </p:par>
                              <p:par>
                                <p:cTn id="52" presetID="1" presetClass="exit" presetSubtype="0" fill="hold" grpId="2" nodeType="withEffect">
                                  <p:stCondLst>
                                    <p:cond delay="0"/>
                                  </p:stCondLst>
                                  <p:childTnLst>
                                    <p:set>
                                      <p:cBhvr>
                                        <p:cTn id="53" dur="1" fill="hold">
                                          <p:stCondLst>
                                            <p:cond delay="0"/>
                                          </p:stCondLst>
                                        </p:cTn>
                                        <p:tgtEl>
                                          <p:spTgt spid="663581"/>
                                        </p:tgtEl>
                                        <p:attrNameLst>
                                          <p:attrName>style.visibility</p:attrName>
                                        </p:attrNameLst>
                                      </p:cBhvr>
                                      <p:to>
                                        <p:strVal val="hidden"/>
                                      </p:to>
                                    </p:set>
                                  </p:childTnLst>
                                </p:cTn>
                              </p:par>
                            </p:childTnLst>
                          </p:cTn>
                        </p:par>
                        <p:par>
                          <p:cTn id="54" fill="hold" nodeType="afterGroup">
                            <p:stCondLst>
                              <p:cond delay="0"/>
                            </p:stCondLst>
                            <p:childTnLst>
                              <p:par>
                                <p:cTn id="55" presetID="7" presetClass="emph" presetSubtype="2" fill="hold" nodeType="afterEffect">
                                  <p:stCondLst>
                                    <p:cond delay="0"/>
                                  </p:stCondLst>
                                  <p:childTnLst>
                                    <p:animClr clrSpc="rgb" dir="cw">
                                      <p:cBhvr>
                                        <p:cTn id="56" dur="500" fill="hold"/>
                                        <p:tgtEl>
                                          <p:spTgt spid="663577"/>
                                        </p:tgtEl>
                                        <p:attrNameLst>
                                          <p:attrName>stroke.color</p:attrName>
                                        </p:attrNameLst>
                                      </p:cBhvr>
                                      <p:to>
                                        <a:srgbClr val="FF3300"/>
                                      </p:to>
                                    </p:animClr>
                                    <p:set>
                                      <p:cBhvr>
                                        <p:cTn id="57" dur="500" fill="hold"/>
                                        <p:tgtEl>
                                          <p:spTgt spid="66357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75" grpId="0" animBg="1"/>
      <p:bldP spid="663576" grpId="0" animBg="1"/>
      <p:bldP spid="663577" grpId="0" animBg="1"/>
      <p:bldP spid="663578" grpId="0" animBg="1"/>
      <p:bldP spid="663579" grpId="0" animBg="1"/>
      <p:bldP spid="663579" grpId="1" animBg="1"/>
      <p:bldP spid="663580" grpId="0" animBg="1"/>
      <p:bldP spid="663580" grpId="1" animBg="1"/>
      <p:bldP spid="663581" grpId="0" animBg="1"/>
      <p:bldP spid="663581" grpId="1" animBg="1"/>
      <p:bldP spid="663581" grpId="2"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fld id="{6C0B3927-4BDB-43EC-9E38-5C95968E4E0A}" type="slidenum">
              <a:rPr lang="en-US"/>
              <a:pPr/>
              <a:t>63</a:t>
            </a:fld>
            <a:endParaRPr lang="en-US"/>
          </a:p>
        </p:txBody>
      </p:sp>
      <p:pic>
        <p:nvPicPr>
          <p:cNvPr id="6656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56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115888"/>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560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2388" b="1042"/>
          <a:stretch>
            <a:fillRect/>
          </a:stretch>
        </p:blipFill>
        <p:spPr bwMode="auto">
          <a:xfrm>
            <a:off x="3114675" y="11541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6560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17955"/>
          <a:stretch>
            <a:fillRect/>
          </a:stretch>
        </p:blipFill>
        <p:spPr bwMode="auto">
          <a:xfrm>
            <a:off x="270668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6560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65608"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65609"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6561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65611" name="Picture 11"/>
          <p:cNvPicPr>
            <a:picLocks noChangeAspect="1" noChangeArrowheads="1"/>
          </p:cNvPicPr>
          <p:nvPr/>
        </p:nvPicPr>
        <p:blipFill>
          <a:blip r:embed="rId11">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65612" name="Group 12"/>
          <p:cNvGrpSpPr>
            <a:grpSpLocks/>
          </p:cNvGrpSpPr>
          <p:nvPr/>
        </p:nvGrpSpPr>
        <p:grpSpPr bwMode="auto">
          <a:xfrm>
            <a:off x="5189538" y="661988"/>
            <a:ext cx="387350" cy="1147762"/>
            <a:chOff x="2132" y="346"/>
            <a:chExt cx="253" cy="909"/>
          </a:xfrm>
        </p:grpSpPr>
        <p:pic>
          <p:nvPicPr>
            <p:cNvPr id="665613"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65614" name="Rectangle 14"/>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5615" name="Text Box 15"/>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5616" name="Line 16"/>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7" name="Line 17"/>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8" name="Text Box 18"/>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5619" name="Rectangle 19"/>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0" name="Line 20"/>
          <p:cNvSpPr>
            <a:spLocks noChangeShapeType="1"/>
          </p:cNvSpPr>
          <p:nvPr/>
        </p:nvSpPr>
        <p:spPr bwMode="auto">
          <a:xfrm flipH="1">
            <a:off x="3363913" y="190500"/>
            <a:ext cx="7937"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1" name="Line 21"/>
          <p:cNvSpPr>
            <a:spLocks noChangeShapeType="1"/>
          </p:cNvSpPr>
          <p:nvPr/>
        </p:nvSpPr>
        <p:spPr bwMode="auto">
          <a:xfrm>
            <a:off x="3443288" y="5883275"/>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2" name="Text Box 22"/>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5623" name="Rectangle 23"/>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4" name="Line 24"/>
          <p:cNvSpPr>
            <a:spLocks noChangeShapeType="1"/>
          </p:cNvSpPr>
          <p:nvPr/>
        </p:nvSpPr>
        <p:spPr bwMode="auto">
          <a:xfrm flipH="1">
            <a:off x="3062288"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5" name="Line 25"/>
          <p:cNvSpPr>
            <a:spLocks noChangeShapeType="1"/>
          </p:cNvSpPr>
          <p:nvPr/>
        </p:nvSpPr>
        <p:spPr bwMode="auto">
          <a:xfrm>
            <a:off x="3581400" y="60198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6" name="Rectangle 26"/>
          <p:cNvSpPr>
            <a:spLocks noChangeArrowheads="1"/>
          </p:cNvSpPr>
          <p:nvPr/>
        </p:nvSpPr>
        <p:spPr bwMode="auto">
          <a:xfrm>
            <a:off x="2682875" y="401638"/>
            <a:ext cx="342900"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27" name="Line 27"/>
          <p:cNvSpPr>
            <a:spLocks noChangeShapeType="1"/>
          </p:cNvSpPr>
          <p:nvPr/>
        </p:nvSpPr>
        <p:spPr bwMode="auto">
          <a:xfrm>
            <a:off x="3579813" y="63119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5628" name="Group 28"/>
          <p:cNvGrpSpPr>
            <a:grpSpLocks/>
          </p:cNvGrpSpPr>
          <p:nvPr/>
        </p:nvGrpSpPr>
        <p:grpSpPr bwMode="auto">
          <a:xfrm>
            <a:off x="700088" y="3752850"/>
            <a:ext cx="455612" cy="666750"/>
            <a:chOff x="1223" y="3324"/>
            <a:chExt cx="287" cy="420"/>
          </a:xfrm>
        </p:grpSpPr>
        <p:sp>
          <p:nvSpPr>
            <p:cNvPr id="665629" name="Line 29"/>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0" name="Text Box 30"/>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65631" name="Group 31"/>
          <p:cNvGrpSpPr>
            <a:grpSpLocks/>
          </p:cNvGrpSpPr>
          <p:nvPr/>
        </p:nvGrpSpPr>
        <p:grpSpPr bwMode="auto">
          <a:xfrm>
            <a:off x="741363" y="1566863"/>
            <a:ext cx="406400" cy="666750"/>
            <a:chOff x="1223" y="3324"/>
            <a:chExt cx="256" cy="420"/>
          </a:xfrm>
        </p:grpSpPr>
        <p:sp>
          <p:nvSpPr>
            <p:cNvPr id="665632" name="Line 3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3" name="Text Box 3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65634" name="Text Box 34"/>
          <p:cNvSpPr txBox="1">
            <a:spLocks noChangeArrowheads="1"/>
          </p:cNvSpPr>
          <p:nvPr/>
        </p:nvSpPr>
        <p:spPr bwMode="auto">
          <a:xfrm>
            <a:off x="2741613" y="2547938"/>
            <a:ext cx="6356350" cy="1743075"/>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solidFill>
                  <a:srgbClr val="0000CC"/>
                </a:solidFill>
              </a:rPr>
              <a:t>  1. Initialize counter variables i1, i2 for each array to 0</a:t>
            </a:r>
          </a:p>
          <a:p>
            <a:r>
              <a:rPr lang="en-US" sz="1800">
                <a:solidFill>
                  <a:srgbClr val="0000CC"/>
                </a:solidFill>
              </a:rPr>
              <a:t>  2. If A1[i1] is less than A2[i2]</a:t>
            </a:r>
          </a:p>
          <a:p>
            <a:r>
              <a:rPr lang="en-US" sz="1800">
                <a:solidFill>
                  <a:srgbClr val="0000CC"/>
                </a:solidFill>
              </a:rPr>
              <a:t>           Copy A1[i1] to output array B and increment i1</a:t>
            </a:r>
          </a:p>
          <a:p>
            <a:r>
              <a:rPr lang="en-US" sz="1800">
                <a:solidFill>
                  <a:srgbClr val="0000CC"/>
                </a:solidFill>
              </a:rPr>
              <a:t>  3. Else </a:t>
            </a:r>
          </a:p>
          <a:p>
            <a:r>
              <a:rPr lang="en-US" sz="1800">
                <a:solidFill>
                  <a:srgbClr val="0000CC"/>
                </a:solidFill>
              </a:rPr>
              <a:t>           Copy A2[i2] to output array B and increment i2</a:t>
            </a:r>
          </a:p>
          <a:p>
            <a:r>
              <a:rPr lang="en-US" sz="1800">
                <a:solidFill>
                  <a:srgbClr val="0000CC"/>
                </a:solidFill>
              </a:rPr>
              <a:t>  4. When either array runs out, copy the rest over…</a:t>
            </a:r>
          </a:p>
        </p:txBody>
      </p:sp>
      <p:sp>
        <p:nvSpPr>
          <p:cNvPr id="665635" name="Line 35"/>
          <p:cNvSpPr>
            <a:spLocks noChangeShapeType="1"/>
          </p:cNvSpPr>
          <p:nvPr/>
        </p:nvSpPr>
        <p:spPr bwMode="auto">
          <a:xfrm>
            <a:off x="2449513" y="2722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6" name="Line 36"/>
          <p:cNvSpPr>
            <a:spLocks noChangeShapeType="1"/>
          </p:cNvSpPr>
          <p:nvPr/>
        </p:nvSpPr>
        <p:spPr bwMode="auto">
          <a:xfrm>
            <a:off x="2446338" y="29845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7" name="Text Box 37"/>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665638" name="Text Box 38"/>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665639" name="Text Box 39"/>
          <p:cNvSpPr txBox="1">
            <a:spLocks noChangeArrowheads="1"/>
          </p:cNvSpPr>
          <p:nvPr/>
        </p:nvSpPr>
        <p:spPr bwMode="auto">
          <a:xfrm>
            <a:off x="2547938" y="257175"/>
            <a:ext cx="3762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sp>
        <p:nvSpPr>
          <p:cNvPr id="665640" name="Line 40"/>
          <p:cNvSpPr>
            <a:spLocks noChangeShapeType="1"/>
          </p:cNvSpPr>
          <p:nvPr/>
        </p:nvSpPr>
        <p:spPr bwMode="auto">
          <a:xfrm>
            <a:off x="2433638" y="35321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1" name="Line 41"/>
          <p:cNvSpPr>
            <a:spLocks noChangeShapeType="1"/>
          </p:cNvSpPr>
          <p:nvPr/>
        </p:nvSpPr>
        <p:spPr bwMode="auto">
          <a:xfrm>
            <a:off x="2995613" y="38211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2" name="Line 42"/>
          <p:cNvSpPr>
            <a:spLocks noChangeShapeType="1"/>
          </p:cNvSpPr>
          <p:nvPr/>
        </p:nvSpPr>
        <p:spPr bwMode="auto">
          <a:xfrm>
            <a:off x="2395538" y="409733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5625"/>
                                        </p:tgtEl>
                                        <p:attrNameLst>
                                          <p:attrName>style.visibility</p:attrName>
                                        </p:attrNameLst>
                                      </p:cBhvr>
                                      <p:to>
                                        <p:strVal val="hidden"/>
                                      </p:to>
                                    </p:set>
                                  </p:childTnLst>
                                </p:cTn>
                              </p:par>
                              <p:par>
                                <p:cTn id="7" presetID="10" presetClass="exit" presetSubtype="0" fill="hold" grpId="0" nodeType="withEffect">
                                  <p:stCondLst>
                                    <p:cond delay="0"/>
                                  </p:stCondLst>
                                  <p:childTnLst>
                                    <p:animEffect transition="out" filter="fade">
                                      <p:cBhvr>
                                        <p:cTn id="8" dur="500"/>
                                        <p:tgtEl>
                                          <p:spTgt spid="665626"/>
                                        </p:tgtEl>
                                      </p:cBhvr>
                                    </p:animEffect>
                                    <p:set>
                                      <p:cBhvr>
                                        <p:cTn id="9" dur="1" fill="hold">
                                          <p:stCondLst>
                                            <p:cond delay="499"/>
                                          </p:stCondLst>
                                        </p:cTn>
                                        <p:tgtEl>
                                          <p:spTgt spid="665626"/>
                                        </p:tgtEl>
                                        <p:attrNameLst>
                                          <p:attrName>style.visibility</p:attrName>
                                        </p:attrNameLst>
                                      </p:cBhvr>
                                      <p:to>
                                        <p:strVal val="hidden"/>
                                      </p:to>
                                    </p:set>
                                  </p:childTnLst>
                                </p:cTn>
                              </p:par>
                            </p:childTnLst>
                          </p:cTn>
                        </p:par>
                        <p:par>
                          <p:cTn id="10" fill="hold" nodeType="afterGroup">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6562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7" presetClass="emph" presetSubtype="2" fill="hold" nodeType="clickEffect">
                                  <p:stCondLst>
                                    <p:cond delay="0"/>
                                  </p:stCondLst>
                                  <p:childTnLst>
                                    <p:animClr clrSpc="rgb" dir="cw">
                                      <p:cBhvr>
                                        <p:cTn id="16" dur="500" fill="hold"/>
                                        <p:tgtEl>
                                          <p:spTgt spid="665627"/>
                                        </p:tgtEl>
                                        <p:attrNameLst>
                                          <p:attrName>stroke.color</p:attrName>
                                        </p:attrNameLst>
                                      </p:cBhvr>
                                      <p:to>
                                        <a:schemeClr val="bg2"/>
                                      </p:to>
                                    </p:animClr>
                                    <p:set>
                                      <p:cBhvr>
                                        <p:cTn id="17" dur="500" fill="hold"/>
                                        <p:tgtEl>
                                          <p:spTgt spid="665627"/>
                                        </p:tgtEl>
                                        <p:attrNameLst>
                                          <p:attrName>stroke.on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665634"/>
                                        </p:tgtEl>
                                        <p:attrNameLst>
                                          <p:attrName>style.visibility</p:attrName>
                                        </p:attrNameLst>
                                      </p:cBhvr>
                                      <p:to>
                                        <p:strVal val="visible"/>
                                      </p:to>
                                    </p:set>
                                    <p:anim calcmode="lin" valueType="num">
                                      <p:cBhvr additive="base">
                                        <p:cTn id="22" dur="500" fill="hold"/>
                                        <p:tgtEl>
                                          <p:spTgt spid="665634"/>
                                        </p:tgtEl>
                                        <p:attrNameLst>
                                          <p:attrName>ppt_x</p:attrName>
                                        </p:attrNameLst>
                                      </p:cBhvr>
                                      <p:tavLst>
                                        <p:tav tm="0">
                                          <p:val>
                                            <p:strVal val="1+#ppt_w/2"/>
                                          </p:val>
                                        </p:tav>
                                        <p:tav tm="100000">
                                          <p:val>
                                            <p:strVal val="#ppt_x"/>
                                          </p:val>
                                        </p:tav>
                                      </p:tavLst>
                                    </p:anim>
                                    <p:anim calcmode="lin" valueType="num">
                                      <p:cBhvr additive="base">
                                        <p:cTn id="23" dur="500" fill="hold"/>
                                        <p:tgtEl>
                                          <p:spTgt spid="665634"/>
                                        </p:tgtEl>
                                        <p:attrNameLst>
                                          <p:attrName>ppt_y</p:attrName>
                                        </p:attrNameLst>
                                      </p:cBhvr>
                                      <p:tavLst>
                                        <p:tav tm="0">
                                          <p:val>
                                            <p:strVal val="#ppt_y"/>
                                          </p:val>
                                        </p:tav>
                                        <p:tav tm="100000">
                                          <p:val>
                                            <p:strVal val="#ppt_y"/>
                                          </p:val>
                                        </p:tav>
                                      </p:tavLst>
                                    </p:anim>
                                  </p:childTnLst>
                                </p:cTn>
                              </p:par>
                              <p:par>
                                <p:cTn id="24" presetID="1" presetClass="exit" presetSubtype="0" fill="hold" grpId="0" nodeType="withEffect">
                                  <p:stCondLst>
                                    <p:cond delay="0"/>
                                  </p:stCondLst>
                                  <p:childTnLst>
                                    <p:set>
                                      <p:cBhvr>
                                        <p:cTn id="25" dur="1" fill="hold">
                                          <p:stCondLst>
                                            <p:cond delay="0"/>
                                          </p:stCondLst>
                                        </p:cTn>
                                        <p:tgtEl>
                                          <p:spTgt spid="665624"/>
                                        </p:tgtEl>
                                        <p:attrNameLst>
                                          <p:attrName>style.visibility</p:attrName>
                                        </p:attrNameLst>
                                      </p:cBhvr>
                                      <p:to>
                                        <p:strVal val="hidden"/>
                                      </p:to>
                                    </p:set>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66563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665603"/>
                                        </p:tgtEl>
                                        <p:attrNameLst>
                                          <p:attrName>style.visibility</p:attrName>
                                        </p:attrNameLst>
                                      </p:cBhvr>
                                      <p:to>
                                        <p:strVal val="visible"/>
                                      </p:to>
                                    </p:set>
                                    <p:anim calcmode="lin" valueType="num">
                                      <p:cBhvr additive="base">
                                        <p:cTn id="33" dur="500" fill="hold"/>
                                        <p:tgtEl>
                                          <p:spTgt spid="665603"/>
                                        </p:tgtEl>
                                        <p:attrNameLst>
                                          <p:attrName>ppt_x</p:attrName>
                                        </p:attrNameLst>
                                      </p:cBhvr>
                                      <p:tavLst>
                                        <p:tav tm="0">
                                          <p:val>
                                            <p:strVal val="0-#ppt_w/2"/>
                                          </p:val>
                                        </p:tav>
                                        <p:tav tm="100000">
                                          <p:val>
                                            <p:strVal val="#ppt_x"/>
                                          </p:val>
                                        </p:tav>
                                      </p:tavLst>
                                    </p:anim>
                                    <p:anim calcmode="lin" valueType="num">
                                      <p:cBhvr additive="base">
                                        <p:cTn id="34" dur="500" fill="hold"/>
                                        <p:tgtEl>
                                          <p:spTgt spid="665603"/>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665602"/>
                                        </p:tgtEl>
                                        <p:attrNameLst>
                                          <p:attrName>style.visibility</p:attrName>
                                        </p:attrNameLst>
                                      </p:cBhvr>
                                      <p:to>
                                        <p:strVal val="visible"/>
                                      </p:to>
                                    </p:set>
                                    <p:anim calcmode="lin" valueType="num">
                                      <p:cBhvr additive="base">
                                        <p:cTn id="37" dur="500" fill="hold"/>
                                        <p:tgtEl>
                                          <p:spTgt spid="665602"/>
                                        </p:tgtEl>
                                        <p:attrNameLst>
                                          <p:attrName>ppt_x</p:attrName>
                                        </p:attrNameLst>
                                      </p:cBhvr>
                                      <p:tavLst>
                                        <p:tav tm="0">
                                          <p:val>
                                            <p:strVal val="0-#ppt_w/2"/>
                                          </p:val>
                                        </p:tav>
                                        <p:tav tm="100000">
                                          <p:val>
                                            <p:strVal val="#ppt_x"/>
                                          </p:val>
                                        </p:tav>
                                      </p:tavLst>
                                    </p:anim>
                                    <p:anim calcmode="lin" valueType="num">
                                      <p:cBhvr additive="base">
                                        <p:cTn id="38" dur="500" fill="hold"/>
                                        <p:tgtEl>
                                          <p:spTgt spid="66560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accel="50000" decel="50000" fill="hold" nodeType="clickEffect">
                                  <p:stCondLst>
                                    <p:cond delay="0"/>
                                  </p:stCondLst>
                                  <p:childTnLst>
                                    <p:animMotion origin="layout" path="M -2.5E-6 3.42276E-7 L -0.20833 -0.02868 " pathEditMode="relative" rAng="0" ptsTypes="AA">
                                      <p:cBhvr>
                                        <p:cTn id="42" dur="2000" fill="hold"/>
                                        <p:tgtEl>
                                          <p:spTgt spid="665606"/>
                                        </p:tgtEl>
                                        <p:attrNameLst>
                                          <p:attrName>ppt_x</p:attrName>
                                          <p:attrName>ppt_y</p:attrName>
                                        </p:attrNameLst>
                                      </p:cBhvr>
                                      <p:rCtr x="-10417" y="-1434"/>
                                    </p:animMotion>
                                  </p:childTnLst>
                                </p:cTn>
                              </p:par>
                              <p:par>
                                <p:cTn id="43" presetID="35" presetClass="path" presetSubtype="0" accel="50000" decel="50000" fill="hold" nodeType="withEffect">
                                  <p:stCondLst>
                                    <p:cond delay="0"/>
                                  </p:stCondLst>
                                  <p:childTnLst>
                                    <p:animMotion origin="layout" path="M -5.55556E-7 4.04255E-6 L -0.25451 0.29024 " pathEditMode="relative" rAng="0" ptsTypes="AA">
                                      <p:cBhvr>
                                        <p:cTn id="44" dur="2000" fill="hold"/>
                                        <p:tgtEl>
                                          <p:spTgt spid="665605"/>
                                        </p:tgtEl>
                                        <p:attrNameLst>
                                          <p:attrName>ppt_x</p:attrName>
                                          <p:attrName>ppt_y</p:attrName>
                                        </p:attrNameLst>
                                      </p:cBhvr>
                                      <p:rCtr x="-12726" y="14500"/>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665631"/>
                                        </p:tgtEl>
                                        <p:attrNameLst>
                                          <p:attrName>style.visibility</p:attrName>
                                        </p:attrNameLst>
                                      </p:cBhvr>
                                      <p:to>
                                        <p:strVal val="visible"/>
                                      </p:to>
                                    </p:set>
                                    <p:animEffect transition="in" filter="wipe(down)">
                                      <p:cBhvr>
                                        <p:cTn id="49" dur="500"/>
                                        <p:tgtEl>
                                          <p:spTgt spid="665631"/>
                                        </p:tgtEl>
                                      </p:cBhvr>
                                    </p:animEffect>
                                  </p:childTnLst>
                                </p:cTn>
                              </p:par>
                              <p:par>
                                <p:cTn id="50" presetID="22" presetClass="entr" presetSubtype="4" fill="hold" nodeType="withEffect">
                                  <p:stCondLst>
                                    <p:cond delay="0"/>
                                  </p:stCondLst>
                                  <p:childTnLst>
                                    <p:set>
                                      <p:cBhvr>
                                        <p:cTn id="51" dur="1" fill="hold">
                                          <p:stCondLst>
                                            <p:cond delay="0"/>
                                          </p:stCondLst>
                                        </p:cTn>
                                        <p:tgtEl>
                                          <p:spTgt spid="665628"/>
                                        </p:tgtEl>
                                        <p:attrNameLst>
                                          <p:attrName>style.visibility</p:attrName>
                                        </p:attrNameLst>
                                      </p:cBhvr>
                                      <p:to>
                                        <p:strVal val="visible"/>
                                      </p:to>
                                    </p:set>
                                    <p:animEffect transition="in" filter="wipe(down)">
                                      <p:cBhvr>
                                        <p:cTn id="52" dur="500"/>
                                        <p:tgtEl>
                                          <p:spTgt spid="66562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65639"/>
                                        </p:tgtEl>
                                        <p:attrNameLst>
                                          <p:attrName>style.visibility</p:attrName>
                                        </p:attrNameLst>
                                      </p:cBhvr>
                                      <p:to>
                                        <p:strVal val="visible"/>
                                      </p:to>
                                    </p:set>
                                    <p:animEffect transition="in" filter="fade">
                                      <p:cBhvr>
                                        <p:cTn id="57" dur="500"/>
                                        <p:tgtEl>
                                          <p:spTgt spid="66563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65637"/>
                                        </p:tgtEl>
                                        <p:attrNameLst>
                                          <p:attrName>style.visibility</p:attrName>
                                        </p:attrNameLst>
                                      </p:cBhvr>
                                      <p:to>
                                        <p:strVal val="visible"/>
                                      </p:to>
                                    </p:set>
                                    <p:animEffect transition="in" filter="fade">
                                      <p:cBhvr>
                                        <p:cTn id="60" dur="500"/>
                                        <p:tgtEl>
                                          <p:spTgt spid="66563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65638"/>
                                        </p:tgtEl>
                                        <p:attrNameLst>
                                          <p:attrName>style.visibility</p:attrName>
                                        </p:attrNameLst>
                                      </p:cBhvr>
                                      <p:to>
                                        <p:strVal val="visible"/>
                                      </p:to>
                                    </p:set>
                                    <p:animEffect transition="in" filter="fade">
                                      <p:cBhvr>
                                        <p:cTn id="63" dur="500"/>
                                        <p:tgtEl>
                                          <p:spTgt spid="66563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665635"/>
                                        </p:tgtEl>
                                        <p:attrNameLst>
                                          <p:attrName>style.visibility</p:attrName>
                                        </p:attrNameLst>
                                      </p:cBhvr>
                                      <p:to>
                                        <p:strVal val="hidden"/>
                                      </p:to>
                                    </p:set>
                                  </p:childTnLst>
                                </p:cTn>
                              </p:par>
                            </p:childTnLst>
                          </p:cTn>
                        </p:par>
                        <p:par>
                          <p:cTn id="68" fill="hold" nodeType="afterGroup">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66563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65636"/>
                                        </p:tgtEl>
                                        <p:attrNameLst>
                                          <p:attrName>style.visibility</p:attrName>
                                        </p:attrNameLst>
                                      </p:cBhvr>
                                      <p:to>
                                        <p:strVal val="hidden"/>
                                      </p:to>
                                    </p:set>
                                  </p:childTnLst>
                                </p:cTn>
                              </p:par>
                            </p:childTnLst>
                          </p:cTn>
                        </p:par>
                        <p:par>
                          <p:cTn id="75" fill="hold" nodeType="afterGroup">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665640"/>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665640"/>
                                        </p:tgtEl>
                                        <p:attrNameLst>
                                          <p:attrName>style.visibility</p:attrName>
                                        </p:attrNameLst>
                                      </p:cBhvr>
                                      <p:to>
                                        <p:strVal val="hidden"/>
                                      </p:to>
                                    </p:set>
                                  </p:childTnLst>
                                </p:cTn>
                              </p:par>
                            </p:childTnLst>
                          </p:cTn>
                        </p:par>
                        <p:par>
                          <p:cTn id="82" fill="hold" nodeType="afterGroup">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66564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63" presetClass="path" presetSubtype="0" accel="50000" decel="50000" fill="hold" nodeType="clickEffect">
                                  <p:stCondLst>
                                    <p:cond delay="0"/>
                                  </p:stCondLst>
                                  <p:childTnLst>
                                    <p:animMotion origin="layout" path="M -0.25451 0.29024 L -0.03889 0.00393 " pathEditMode="relative" rAng="0" ptsTypes="AA">
                                      <p:cBhvr>
                                        <p:cTn id="88" dur="2000" fill="hold"/>
                                        <p:tgtEl>
                                          <p:spTgt spid="665605"/>
                                        </p:tgtEl>
                                        <p:attrNameLst>
                                          <p:attrName>ppt_x</p:attrName>
                                          <p:attrName>ppt_y</p:attrName>
                                        </p:attrNameLst>
                                      </p:cBhvr>
                                      <p:rCtr x="10781" y="-14315"/>
                                    </p:animMotion>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nodeType="clickEffect">
                                  <p:stCondLst>
                                    <p:cond delay="0"/>
                                  </p:stCondLst>
                                  <p:childTnLst>
                                    <p:animMotion origin="layout" path="M -1.11111E-6 -2.81221E-6 L 0.04167 -2.81221E-6 " pathEditMode="relative" ptsTypes="AA">
                                      <p:cBhvr>
                                        <p:cTn id="92" dur="2000" fill="hold"/>
                                        <p:tgtEl>
                                          <p:spTgt spid="665628"/>
                                        </p:tgtEl>
                                        <p:attrNameLst>
                                          <p:attrName>ppt_x</p:attrName>
                                          <p:attrName>ppt_y</p:attrName>
                                        </p:attrNameLst>
                                      </p:cBhvr>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665641"/>
                                        </p:tgtEl>
                                        <p:attrNameLst>
                                          <p:attrName>style.visibility</p:attrName>
                                        </p:attrNameLst>
                                      </p:cBhvr>
                                      <p:to>
                                        <p:strVal val="hidden"/>
                                      </p:to>
                                    </p:set>
                                  </p:childTnLst>
                                </p:cTn>
                              </p:par>
                            </p:childTnLst>
                          </p:cTn>
                        </p:par>
                        <p:par>
                          <p:cTn id="97" fill="hold" nodeType="afterGroup">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665642"/>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0" presetClass="path" presetSubtype="0" accel="50000" decel="50000" fill="hold" nodeType="clickEffect">
                                  <p:stCondLst>
                                    <p:cond delay="0"/>
                                  </p:stCondLst>
                                  <p:childTnLst>
                                    <p:animMotion origin="layout" path="M -0.20833 -0.02868 L 0.02952 3.42276E-7 " pathEditMode="relative" rAng="0" ptsTypes="AA">
                                      <p:cBhvr>
                                        <p:cTn id="103" dur="2000" fill="hold"/>
                                        <p:tgtEl>
                                          <p:spTgt spid="665606"/>
                                        </p:tgtEl>
                                        <p:attrNameLst>
                                          <p:attrName>ppt_x</p:attrName>
                                          <p:attrName>ppt_y</p:attrName>
                                        </p:attrNameLst>
                                      </p:cBhvr>
                                      <p:rCtr x="11892" y="1434"/>
                                    </p:animMotion>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665642"/>
                                        </p:tgtEl>
                                        <p:attrNameLst>
                                          <p:attrName>style.visibility</p:attrName>
                                        </p:attrNameLst>
                                      </p:cBhvr>
                                      <p:to>
                                        <p:strVal val="hidden"/>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 presetClass="exit" presetSubtype="8" fill="hold" nodeType="clickEffect">
                                  <p:stCondLst>
                                    <p:cond delay="0"/>
                                  </p:stCondLst>
                                  <p:childTnLst>
                                    <p:anim calcmode="lin" valueType="num">
                                      <p:cBhvr additive="base">
                                        <p:cTn id="111" dur="500"/>
                                        <p:tgtEl>
                                          <p:spTgt spid="665602"/>
                                        </p:tgtEl>
                                        <p:attrNameLst>
                                          <p:attrName>ppt_x</p:attrName>
                                        </p:attrNameLst>
                                      </p:cBhvr>
                                      <p:tavLst>
                                        <p:tav tm="0">
                                          <p:val>
                                            <p:strVal val="ppt_x"/>
                                          </p:val>
                                        </p:tav>
                                        <p:tav tm="100000">
                                          <p:val>
                                            <p:strVal val="0-ppt_w/2"/>
                                          </p:val>
                                        </p:tav>
                                      </p:tavLst>
                                    </p:anim>
                                    <p:anim calcmode="lin" valueType="num">
                                      <p:cBhvr additive="base">
                                        <p:cTn id="112" dur="500"/>
                                        <p:tgtEl>
                                          <p:spTgt spid="665602"/>
                                        </p:tgtEl>
                                        <p:attrNameLst>
                                          <p:attrName>ppt_y</p:attrName>
                                        </p:attrNameLst>
                                      </p:cBhvr>
                                      <p:tavLst>
                                        <p:tav tm="0">
                                          <p:val>
                                            <p:strVal val="ppt_y"/>
                                          </p:val>
                                        </p:tav>
                                        <p:tav tm="100000">
                                          <p:val>
                                            <p:strVal val="ppt_y"/>
                                          </p:val>
                                        </p:tav>
                                      </p:tavLst>
                                    </p:anim>
                                    <p:set>
                                      <p:cBhvr>
                                        <p:cTn id="113" dur="1" fill="hold">
                                          <p:stCondLst>
                                            <p:cond delay="499"/>
                                          </p:stCondLst>
                                        </p:cTn>
                                        <p:tgtEl>
                                          <p:spTgt spid="665602"/>
                                        </p:tgtEl>
                                        <p:attrNameLst>
                                          <p:attrName>style.visibility</p:attrName>
                                        </p:attrNameLst>
                                      </p:cBhvr>
                                      <p:to>
                                        <p:strVal val="hidden"/>
                                      </p:to>
                                    </p:set>
                                  </p:childTnLst>
                                </p:cTn>
                              </p:par>
                              <p:par>
                                <p:cTn id="114" presetID="2" presetClass="exit" presetSubtype="8" fill="hold" nodeType="withEffect">
                                  <p:stCondLst>
                                    <p:cond delay="0"/>
                                  </p:stCondLst>
                                  <p:childTnLst>
                                    <p:anim calcmode="lin" valueType="num">
                                      <p:cBhvr additive="base">
                                        <p:cTn id="115" dur="500"/>
                                        <p:tgtEl>
                                          <p:spTgt spid="665603"/>
                                        </p:tgtEl>
                                        <p:attrNameLst>
                                          <p:attrName>ppt_x</p:attrName>
                                        </p:attrNameLst>
                                      </p:cBhvr>
                                      <p:tavLst>
                                        <p:tav tm="0">
                                          <p:val>
                                            <p:strVal val="ppt_x"/>
                                          </p:val>
                                        </p:tav>
                                        <p:tav tm="100000">
                                          <p:val>
                                            <p:strVal val="0-ppt_w/2"/>
                                          </p:val>
                                        </p:tav>
                                      </p:tavLst>
                                    </p:anim>
                                    <p:anim calcmode="lin" valueType="num">
                                      <p:cBhvr additive="base">
                                        <p:cTn id="116" dur="500"/>
                                        <p:tgtEl>
                                          <p:spTgt spid="665603"/>
                                        </p:tgtEl>
                                        <p:attrNameLst>
                                          <p:attrName>ppt_y</p:attrName>
                                        </p:attrNameLst>
                                      </p:cBhvr>
                                      <p:tavLst>
                                        <p:tav tm="0">
                                          <p:val>
                                            <p:strVal val="ppt_y"/>
                                          </p:val>
                                        </p:tav>
                                        <p:tav tm="100000">
                                          <p:val>
                                            <p:strVal val="ppt_y"/>
                                          </p:val>
                                        </p:tav>
                                      </p:tavLst>
                                    </p:anim>
                                    <p:set>
                                      <p:cBhvr>
                                        <p:cTn id="117" dur="1" fill="hold">
                                          <p:stCondLst>
                                            <p:cond delay="499"/>
                                          </p:stCondLst>
                                        </p:cTn>
                                        <p:tgtEl>
                                          <p:spTgt spid="665603"/>
                                        </p:tgtEl>
                                        <p:attrNameLst>
                                          <p:attrName>style.visibility</p:attrName>
                                        </p:attrNameLst>
                                      </p:cBhvr>
                                      <p:to>
                                        <p:strVal val="hidden"/>
                                      </p:to>
                                    </p:set>
                                  </p:childTnLst>
                                </p:cTn>
                              </p:par>
                              <p:par>
                                <p:cTn id="118" presetID="2" presetClass="exit" presetSubtype="8" fill="hold" nodeType="withEffect">
                                  <p:stCondLst>
                                    <p:cond delay="0"/>
                                  </p:stCondLst>
                                  <p:childTnLst>
                                    <p:anim calcmode="lin" valueType="num">
                                      <p:cBhvr additive="base">
                                        <p:cTn id="119" dur="500"/>
                                        <p:tgtEl>
                                          <p:spTgt spid="665628"/>
                                        </p:tgtEl>
                                        <p:attrNameLst>
                                          <p:attrName>ppt_x</p:attrName>
                                        </p:attrNameLst>
                                      </p:cBhvr>
                                      <p:tavLst>
                                        <p:tav tm="0">
                                          <p:val>
                                            <p:strVal val="ppt_x"/>
                                          </p:val>
                                        </p:tav>
                                        <p:tav tm="100000">
                                          <p:val>
                                            <p:strVal val="0-ppt_w/2"/>
                                          </p:val>
                                        </p:tav>
                                      </p:tavLst>
                                    </p:anim>
                                    <p:anim calcmode="lin" valueType="num">
                                      <p:cBhvr additive="base">
                                        <p:cTn id="120" dur="500"/>
                                        <p:tgtEl>
                                          <p:spTgt spid="665628"/>
                                        </p:tgtEl>
                                        <p:attrNameLst>
                                          <p:attrName>ppt_y</p:attrName>
                                        </p:attrNameLst>
                                      </p:cBhvr>
                                      <p:tavLst>
                                        <p:tav tm="0">
                                          <p:val>
                                            <p:strVal val="ppt_y"/>
                                          </p:val>
                                        </p:tav>
                                        <p:tav tm="100000">
                                          <p:val>
                                            <p:strVal val="ppt_y"/>
                                          </p:val>
                                        </p:tav>
                                      </p:tavLst>
                                    </p:anim>
                                    <p:set>
                                      <p:cBhvr>
                                        <p:cTn id="121" dur="1" fill="hold">
                                          <p:stCondLst>
                                            <p:cond delay="499"/>
                                          </p:stCondLst>
                                        </p:cTn>
                                        <p:tgtEl>
                                          <p:spTgt spid="665628"/>
                                        </p:tgtEl>
                                        <p:attrNameLst>
                                          <p:attrName>style.visibility</p:attrName>
                                        </p:attrNameLst>
                                      </p:cBhvr>
                                      <p:to>
                                        <p:strVal val="hidden"/>
                                      </p:to>
                                    </p:set>
                                  </p:childTnLst>
                                </p:cTn>
                              </p:par>
                              <p:par>
                                <p:cTn id="122" presetID="2" presetClass="exit" presetSubtype="8" fill="hold" nodeType="withEffect">
                                  <p:stCondLst>
                                    <p:cond delay="0"/>
                                  </p:stCondLst>
                                  <p:childTnLst>
                                    <p:anim calcmode="lin" valueType="num">
                                      <p:cBhvr additive="base">
                                        <p:cTn id="123" dur="500"/>
                                        <p:tgtEl>
                                          <p:spTgt spid="665631"/>
                                        </p:tgtEl>
                                        <p:attrNameLst>
                                          <p:attrName>ppt_x</p:attrName>
                                        </p:attrNameLst>
                                      </p:cBhvr>
                                      <p:tavLst>
                                        <p:tav tm="0">
                                          <p:val>
                                            <p:strVal val="ppt_x"/>
                                          </p:val>
                                        </p:tav>
                                        <p:tav tm="100000">
                                          <p:val>
                                            <p:strVal val="0-ppt_w/2"/>
                                          </p:val>
                                        </p:tav>
                                      </p:tavLst>
                                    </p:anim>
                                    <p:anim calcmode="lin" valueType="num">
                                      <p:cBhvr additive="base">
                                        <p:cTn id="124" dur="500"/>
                                        <p:tgtEl>
                                          <p:spTgt spid="665631"/>
                                        </p:tgtEl>
                                        <p:attrNameLst>
                                          <p:attrName>ppt_y</p:attrName>
                                        </p:attrNameLst>
                                      </p:cBhvr>
                                      <p:tavLst>
                                        <p:tav tm="0">
                                          <p:val>
                                            <p:strVal val="ppt_y"/>
                                          </p:val>
                                        </p:tav>
                                        <p:tav tm="100000">
                                          <p:val>
                                            <p:strVal val="ppt_y"/>
                                          </p:val>
                                        </p:tav>
                                      </p:tavLst>
                                    </p:anim>
                                    <p:set>
                                      <p:cBhvr>
                                        <p:cTn id="125" dur="1" fill="hold">
                                          <p:stCondLst>
                                            <p:cond delay="499"/>
                                          </p:stCondLst>
                                        </p:cTn>
                                        <p:tgtEl>
                                          <p:spTgt spid="665631"/>
                                        </p:tgtEl>
                                        <p:attrNameLst>
                                          <p:attrName>style.visibility</p:attrName>
                                        </p:attrNameLst>
                                      </p:cBhvr>
                                      <p:to>
                                        <p:strVal val="hidden"/>
                                      </p:to>
                                    </p:set>
                                  </p:childTnLst>
                                </p:cTn>
                              </p:par>
                              <p:par>
                                <p:cTn id="126" presetID="2" presetClass="exit" presetSubtype="8" fill="hold" grpId="1" nodeType="withEffect">
                                  <p:stCondLst>
                                    <p:cond delay="0"/>
                                  </p:stCondLst>
                                  <p:childTnLst>
                                    <p:anim calcmode="lin" valueType="num">
                                      <p:cBhvr additive="base">
                                        <p:cTn id="127" dur="500"/>
                                        <p:tgtEl>
                                          <p:spTgt spid="665637"/>
                                        </p:tgtEl>
                                        <p:attrNameLst>
                                          <p:attrName>ppt_x</p:attrName>
                                        </p:attrNameLst>
                                      </p:cBhvr>
                                      <p:tavLst>
                                        <p:tav tm="0">
                                          <p:val>
                                            <p:strVal val="ppt_x"/>
                                          </p:val>
                                        </p:tav>
                                        <p:tav tm="100000">
                                          <p:val>
                                            <p:strVal val="0-ppt_w/2"/>
                                          </p:val>
                                        </p:tav>
                                      </p:tavLst>
                                    </p:anim>
                                    <p:anim calcmode="lin" valueType="num">
                                      <p:cBhvr additive="base">
                                        <p:cTn id="128" dur="500"/>
                                        <p:tgtEl>
                                          <p:spTgt spid="665637"/>
                                        </p:tgtEl>
                                        <p:attrNameLst>
                                          <p:attrName>ppt_y</p:attrName>
                                        </p:attrNameLst>
                                      </p:cBhvr>
                                      <p:tavLst>
                                        <p:tav tm="0">
                                          <p:val>
                                            <p:strVal val="ppt_y"/>
                                          </p:val>
                                        </p:tav>
                                        <p:tav tm="100000">
                                          <p:val>
                                            <p:strVal val="ppt_y"/>
                                          </p:val>
                                        </p:tav>
                                      </p:tavLst>
                                    </p:anim>
                                    <p:set>
                                      <p:cBhvr>
                                        <p:cTn id="129" dur="1" fill="hold">
                                          <p:stCondLst>
                                            <p:cond delay="499"/>
                                          </p:stCondLst>
                                        </p:cTn>
                                        <p:tgtEl>
                                          <p:spTgt spid="665637"/>
                                        </p:tgtEl>
                                        <p:attrNameLst>
                                          <p:attrName>style.visibility</p:attrName>
                                        </p:attrNameLst>
                                      </p:cBhvr>
                                      <p:to>
                                        <p:strVal val="hidden"/>
                                      </p:to>
                                    </p:set>
                                  </p:childTnLst>
                                </p:cTn>
                              </p:par>
                              <p:par>
                                <p:cTn id="130" presetID="2" presetClass="exit" presetSubtype="8" fill="hold" grpId="1" nodeType="withEffect">
                                  <p:stCondLst>
                                    <p:cond delay="0"/>
                                  </p:stCondLst>
                                  <p:childTnLst>
                                    <p:anim calcmode="lin" valueType="num">
                                      <p:cBhvr additive="base">
                                        <p:cTn id="131" dur="500"/>
                                        <p:tgtEl>
                                          <p:spTgt spid="665638"/>
                                        </p:tgtEl>
                                        <p:attrNameLst>
                                          <p:attrName>ppt_x</p:attrName>
                                        </p:attrNameLst>
                                      </p:cBhvr>
                                      <p:tavLst>
                                        <p:tav tm="0">
                                          <p:val>
                                            <p:strVal val="ppt_x"/>
                                          </p:val>
                                        </p:tav>
                                        <p:tav tm="100000">
                                          <p:val>
                                            <p:strVal val="0-ppt_w/2"/>
                                          </p:val>
                                        </p:tav>
                                      </p:tavLst>
                                    </p:anim>
                                    <p:anim calcmode="lin" valueType="num">
                                      <p:cBhvr additive="base">
                                        <p:cTn id="132" dur="500"/>
                                        <p:tgtEl>
                                          <p:spTgt spid="665638"/>
                                        </p:tgtEl>
                                        <p:attrNameLst>
                                          <p:attrName>ppt_y</p:attrName>
                                        </p:attrNameLst>
                                      </p:cBhvr>
                                      <p:tavLst>
                                        <p:tav tm="0">
                                          <p:val>
                                            <p:strVal val="ppt_y"/>
                                          </p:val>
                                        </p:tav>
                                        <p:tav tm="100000">
                                          <p:val>
                                            <p:strVal val="ppt_y"/>
                                          </p:val>
                                        </p:tav>
                                      </p:tavLst>
                                    </p:anim>
                                    <p:set>
                                      <p:cBhvr>
                                        <p:cTn id="133" dur="1" fill="hold">
                                          <p:stCondLst>
                                            <p:cond delay="499"/>
                                          </p:stCondLst>
                                        </p:cTn>
                                        <p:tgtEl>
                                          <p:spTgt spid="665638"/>
                                        </p:tgtEl>
                                        <p:attrNameLst>
                                          <p:attrName>style.visibility</p:attrName>
                                        </p:attrNameLst>
                                      </p:cBhvr>
                                      <p:to>
                                        <p:strVal val="hidden"/>
                                      </p:to>
                                    </p:set>
                                  </p:childTnLst>
                                </p:cTn>
                              </p:par>
                              <p:par>
                                <p:cTn id="134" presetID="2" presetClass="exit" presetSubtype="8" fill="hold" grpId="1" nodeType="withEffect">
                                  <p:stCondLst>
                                    <p:cond delay="0"/>
                                  </p:stCondLst>
                                  <p:childTnLst>
                                    <p:anim calcmode="lin" valueType="num">
                                      <p:cBhvr additive="base">
                                        <p:cTn id="135" dur="500"/>
                                        <p:tgtEl>
                                          <p:spTgt spid="665639"/>
                                        </p:tgtEl>
                                        <p:attrNameLst>
                                          <p:attrName>ppt_x</p:attrName>
                                        </p:attrNameLst>
                                      </p:cBhvr>
                                      <p:tavLst>
                                        <p:tav tm="0">
                                          <p:val>
                                            <p:strVal val="ppt_x"/>
                                          </p:val>
                                        </p:tav>
                                        <p:tav tm="100000">
                                          <p:val>
                                            <p:strVal val="0-ppt_w/2"/>
                                          </p:val>
                                        </p:tav>
                                      </p:tavLst>
                                    </p:anim>
                                    <p:anim calcmode="lin" valueType="num">
                                      <p:cBhvr additive="base">
                                        <p:cTn id="136" dur="500"/>
                                        <p:tgtEl>
                                          <p:spTgt spid="665639"/>
                                        </p:tgtEl>
                                        <p:attrNameLst>
                                          <p:attrName>ppt_y</p:attrName>
                                        </p:attrNameLst>
                                      </p:cBhvr>
                                      <p:tavLst>
                                        <p:tav tm="0">
                                          <p:val>
                                            <p:strVal val="ppt_y"/>
                                          </p:val>
                                        </p:tav>
                                        <p:tav tm="100000">
                                          <p:val>
                                            <p:strVal val="ppt_y"/>
                                          </p:val>
                                        </p:tav>
                                      </p:tavLst>
                                    </p:anim>
                                    <p:set>
                                      <p:cBhvr>
                                        <p:cTn id="137" dur="1" fill="hold">
                                          <p:stCondLst>
                                            <p:cond delay="499"/>
                                          </p:stCondLst>
                                        </p:cTn>
                                        <p:tgtEl>
                                          <p:spTgt spid="665639"/>
                                        </p:tgtEl>
                                        <p:attrNameLst>
                                          <p:attrName>style.visibility</p:attrName>
                                        </p:attrNameLst>
                                      </p:cBhvr>
                                      <p:to>
                                        <p:strVal val="hidden"/>
                                      </p:to>
                                    </p:set>
                                  </p:childTnLst>
                                </p:cTn>
                              </p:par>
                              <p:par>
                                <p:cTn id="138" presetID="2" presetClass="exit" presetSubtype="2" fill="hold" grpId="1" nodeType="withEffect">
                                  <p:stCondLst>
                                    <p:cond delay="0"/>
                                  </p:stCondLst>
                                  <p:childTnLst>
                                    <p:anim calcmode="lin" valueType="num">
                                      <p:cBhvr additive="base">
                                        <p:cTn id="139" dur="500"/>
                                        <p:tgtEl>
                                          <p:spTgt spid="665634"/>
                                        </p:tgtEl>
                                        <p:attrNameLst>
                                          <p:attrName>ppt_x</p:attrName>
                                        </p:attrNameLst>
                                      </p:cBhvr>
                                      <p:tavLst>
                                        <p:tav tm="0">
                                          <p:val>
                                            <p:strVal val="ppt_x"/>
                                          </p:val>
                                        </p:tav>
                                        <p:tav tm="100000">
                                          <p:val>
                                            <p:strVal val="1+ppt_w/2"/>
                                          </p:val>
                                        </p:tav>
                                      </p:tavLst>
                                    </p:anim>
                                    <p:anim calcmode="lin" valueType="num">
                                      <p:cBhvr additive="base">
                                        <p:cTn id="140" dur="500"/>
                                        <p:tgtEl>
                                          <p:spTgt spid="665634"/>
                                        </p:tgtEl>
                                        <p:attrNameLst>
                                          <p:attrName>ppt_y</p:attrName>
                                        </p:attrNameLst>
                                      </p:cBhvr>
                                      <p:tavLst>
                                        <p:tav tm="0">
                                          <p:val>
                                            <p:strVal val="ppt_y"/>
                                          </p:val>
                                        </p:tav>
                                        <p:tav tm="100000">
                                          <p:val>
                                            <p:strVal val="ppt_y"/>
                                          </p:val>
                                        </p:tav>
                                      </p:tavLst>
                                    </p:anim>
                                    <p:set>
                                      <p:cBhvr>
                                        <p:cTn id="141" dur="1" fill="hold">
                                          <p:stCondLst>
                                            <p:cond delay="499"/>
                                          </p:stCondLst>
                                        </p:cTn>
                                        <p:tgtEl>
                                          <p:spTgt spid="665634"/>
                                        </p:tgtEl>
                                        <p:attrNameLst>
                                          <p:attrName>style.visibility</p:attrName>
                                        </p:attrNameLst>
                                      </p:cBhvr>
                                      <p:to>
                                        <p:strVal val="hidden"/>
                                      </p:to>
                                    </p:set>
                                  </p:childTnLst>
                                </p:cTn>
                              </p:par>
                              <p:par>
                                <p:cTn id="142" presetID="7" presetClass="emph" presetSubtype="2" fill="hold" nodeType="withEffect">
                                  <p:stCondLst>
                                    <p:cond delay="0"/>
                                  </p:stCondLst>
                                  <p:childTnLst>
                                    <p:animClr clrSpc="rgb" dir="cw">
                                      <p:cBhvr>
                                        <p:cTn id="143" dur="500" fill="hold"/>
                                        <p:tgtEl>
                                          <p:spTgt spid="665627"/>
                                        </p:tgtEl>
                                        <p:attrNameLst>
                                          <p:attrName>stroke.color</p:attrName>
                                        </p:attrNameLst>
                                      </p:cBhvr>
                                      <p:to>
                                        <a:srgbClr val="FF3300"/>
                                      </p:to>
                                    </p:animClr>
                                    <p:set>
                                      <p:cBhvr>
                                        <p:cTn id="144" dur="500" fill="hold"/>
                                        <p:tgtEl>
                                          <p:spTgt spid="665627"/>
                                        </p:tgtEl>
                                        <p:attrNameLst>
                                          <p:attrName>stroke.on</p:attrName>
                                        </p:attrNameLst>
                                      </p:cBhvr>
                                      <p:to>
                                        <p:strVal val="tru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665627"/>
                                        </p:tgtEl>
                                        <p:attrNameLst>
                                          <p:attrName>style.visibility</p:attrName>
                                        </p:attrNameLst>
                                      </p:cBhvr>
                                      <p:to>
                                        <p:strVal val="hidden"/>
                                      </p:to>
                                    </p:set>
                                  </p:childTnLst>
                                </p:cTn>
                              </p:par>
                            </p:childTnLst>
                          </p:cTn>
                        </p:par>
                        <p:par>
                          <p:cTn id="149" fill="hold" nodeType="afterGroup">
                            <p:stCondLst>
                              <p:cond delay="0"/>
                            </p:stCondLst>
                            <p:childTnLst>
                              <p:par>
                                <p:cTn id="150" presetID="10" presetClass="exit" presetSubtype="0" fill="hold" grpId="0" nodeType="afterEffect">
                                  <p:stCondLst>
                                    <p:cond delay="0"/>
                                  </p:stCondLst>
                                  <p:childTnLst>
                                    <p:animEffect transition="out" filter="fade">
                                      <p:cBhvr>
                                        <p:cTn id="151" dur="500"/>
                                        <p:tgtEl>
                                          <p:spTgt spid="665622"/>
                                        </p:tgtEl>
                                      </p:cBhvr>
                                    </p:animEffect>
                                    <p:set>
                                      <p:cBhvr>
                                        <p:cTn id="152" dur="1" fill="hold">
                                          <p:stCondLst>
                                            <p:cond delay="499"/>
                                          </p:stCondLst>
                                        </p:cTn>
                                        <p:tgtEl>
                                          <p:spTgt spid="665622"/>
                                        </p:tgtEl>
                                        <p:attrNameLst>
                                          <p:attrName>style.visibility</p:attrName>
                                        </p:attrNameLst>
                                      </p:cBhvr>
                                      <p:to>
                                        <p:strVal val="hidden"/>
                                      </p:to>
                                    </p:set>
                                  </p:childTnLst>
                                </p:cTn>
                              </p:par>
                            </p:childTnLst>
                          </p:cTn>
                        </p:par>
                        <p:par>
                          <p:cTn id="153" fill="hold" nodeType="afterGroup">
                            <p:stCondLst>
                              <p:cond delay="500"/>
                            </p:stCondLst>
                            <p:childTnLst>
                              <p:par>
                                <p:cTn id="154" presetID="7" presetClass="emph" presetSubtype="2" fill="hold" nodeType="afterEffect">
                                  <p:stCondLst>
                                    <p:cond delay="0"/>
                                  </p:stCondLst>
                                  <p:childTnLst>
                                    <p:animClr clrSpc="rgb" dir="cw">
                                      <p:cBhvr>
                                        <p:cTn id="155" dur="500" fill="hold"/>
                                        <p:tgtEl>
                                          <p:spTgt spid="665621"/>
                                        </p:tgtEl>
                                        <p:attrNameLst>
                                          <p:attrName>stroke.color</p:attrName>
                                        </p:attrNameLst>
                                      </p:cBhvr>
                                      <p:to>
                                        <a:srgbClr val="FF3300"/>
                                      </p:to>
                                    </p:animClr>
                                    <p:set>
                                      <p:cBhvr>
                                        <p:cTn id="156" dur="500" fill="hold"/>
                                        <p:tgtEl>
                                          <p:spTgt spid="665621"/>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2000" fill="hold"/>
                                        <p:tgtEl>
                                          <p:spTgt spid="665620"/>
                                        </p:tgtEl>
                                        <p:attrNameLst>
                                          <p:attrName>stroke.color</p:attrName>
                                        </p:attrNameLst>
                                      </p:cBhvr>
                                      <p:to>
                                        <a:srgbClr val="FF3300"/>
                                      </p:to>
                                    </p:animClr>
                                    <p:set>
                                      <p:cBhvr>
                                        <p:cTn id="159" dur="2000" fill="hold"/>
                                        <p:tgtEl>
                                          <p:spTgt spid="66562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2" grpId="0" animBg="1"/>
      <p:bldP spid="665624" grpId="0" animBg="1"/>
      <p:bldP spid="665625" grpId="0" animBg="1"/>
      <p:bldP spid="665626" grpId="0" animBg="1"/>
      <p:bldP spid="665627" grpId="0" animBg="1"/>
      <p:bldP spid="665627" grpId="1" animBg="1"/>
      <p:bldP spid="665634" grpId="0" animBg="1"/>
      <p:bldP spid="665634" grpId="1" animBg="1"/>
      <p:bldP spid="665635" grpId="0" animBg="1"/>
      <p:bldP spid="665635" grpId="1" animBg="1"/>
      <p:bldP spid="665636" grpId="0" animBg="1"/>
      <p:bldP spid="665636" grpId="1" animBg="1"/>
      <p:bldP spid="665637" grpId="0"/>
      <p:bldP spid="665637" grpId="1"/>
      <p:bldP spid="665638" grpId="0"/>
      <p:bldP spid="665638" grpId="1"/>
      <p:bldP spid="665639" grpId="0"/>
      <p:bldP spid="665639" grpId="1"/>
      <p:bldP spid="665640" grpId="0" animBg="1"/>
      <p:bldP spid="665640" grpId="1" animBg="1"/>
      <p:bldP spid="665641" grpId="0" animBg="1"/>
      <p:bldP spid="665641" grpId="1" animBg="1"/>
      <p:bldP spid="665642" grpId="0" animBg="1"/>
      <p:bldP spid="665642"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
          <p:cNvSpPr>
            <a:spLocks noGrp="1"/>
          </p:cNvSpPr>
          <p:nvPr>
            <p:ph type="sldNum" sz="quarter" idx="12"/>
          </p:nvPr>
        </p:nvSpPr>
        <p:spPr/>
        <p:txBody>
          <a:bodyPr/>
          <a:lstStyle/>
          <a:p>
            <a:fld id="{E4248498-7901-4680-BD07-503B523676CD}" type="slidenum">
              <a:rPr lang="en-US"/>
              <a:pPr/>
              <a:t>64</a:t>
            </a:fld>
            <a:endParaRPr lang="en-US"/>
          </a:p>
        </p:txBody>
      </p:sp>
      <p:pic>
        <p:nvPicPr>
          <p:cNvPr id="6676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76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115888"/>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76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2388" b="1042"/>
          <a:stretch>
            <a:fillRect/>
          </a:stretch>
        </p:blipFill>
        <p:spPr bwMode="auto">
          <a:xfrm>
            <a:off x="2751138"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676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17955"/>
          <a:stretch>
            <a:fillRect/>
          </a:stretch>
        </p:blipFill>
        <p:spPr bwMode="auto">
          <a:xfrm>
            <a:off x="297973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676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676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67657" name="Picture 9"/>
          <p:cNvPicPr>
            <a:picLocks noChangeAspect="1" noChangeArrowheads="1"/>
          </p:cNvPicPr>
          <p:nvPr/>
        </p:nvPicPr>
        <p:blipFill>
          <a:blip r:embed="rId9">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67658" name="Group 10"/>
          <p:cNvGrpSpPr>
            <a:grpSpLocks/>
          </p:cNvGrpSpPr>
          <p:nvPr/>
        </p:nvGrpSpPr>
        <p:grpSpPr bwMode="auto">
          <a:xfrm>
            <a:off x="5189538" y="661988"/>
            <a:ext cx="387350" cy="1147762"/>
            <a:chOff x="2132" y="346"/>
            <a:chExt cx="253" cy="909"/>
          </a:xfrm>
        </p:grpSpPr>
        <p:pic>
          <p:nvPicPr>
            <p:cNvPr id="667659"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67660"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7661"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7662" name="Line 14"/>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63" name="Line 15"/>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64" name="Text Box 16"/>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7665" name="Rectangle 17"/>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66" name="Line 18"/>
          <p:cNvSpPr>
            <a:spLocks noChangeShapeType="1"/>
          </p:cNvSpPr>
          <p:nvPr/>
        </p:nvSpPr>
        <p:spPr bwMode="auto">
          <a:xfrm flipH="1">
            <a:off x="3363913" y="190500"/>
            <a:ext cx="7937" cy="1766888"/>
          </a:xfrm>
          <a:prstGeom prst="line">
            <a:avLst/>
          </a:prstGeom>
          <a:noFill/>
          <a:ln w="508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67" name="Line 19"/>
          <p:cNvSpPr>
            <a:spLocks noChangeShapeType="1"/>
          </p:cNvSpPr>
          <p:nvPr/>
        </p:nvSpPr>
        <p:spPr bwMode="auto">
          <a:xfrm>
            <a:off x="3416300" y="58769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7668" name="Group 20"/>
          <p:cNvGrpSpPr>
            <a:grpSpLocks/>
          </p:cNvGrpSpPr>
          <p:nvPr/>
        </p:nvGrpSpPr>
        <p:grpSpPr bwMode="auto">
          <a:xfrm>
            <a:off x="700088" y="3752850"/>
            <a:ext cx="455612" cy="666750"/>
            <a:chOff x="1223" y="3324"/>
            <a:chExt cx="287" cy="420"/>
          </a:xfrm>
        </p:grpSpPr>
        <p:sp>
          <p:nvSpPr>
            <p:cNvPr id="667669" name="Line 2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70" name="Text Box 22"/>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667671" name="Text Box 23"/>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667672" name="Text Box 24"/>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667673" name="Line 25"/>
          <p:cNvSpPr>
            <a:spLocks noChangeShapeType="1"/>
          </p:cNvSpPr>
          <p:nvPr/>
        </p:nvSpPr>
        <p:spPr bwMode="auto">
          <a:xfrm>
            <a:off x="3424238" y="61579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74" name="Rectangle 26"/>
          <p:cNvSpPr>
            <a:spLocks noChangeArrowheads="1"/>
          </p:cNvSpPr>
          <p:nvPr/>
        </p:nvSpPr>
        <p:spPr bwMode="auto">
          <a:xfrm>
            <a:off x="2665413" y="347663"/>
            <a:ext cx="67151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75" name="Text Box 27"/>
          <p:cNvSpPr txBox="1">
            <a:spLocks noChangeArrowheads="1"/>
          </p:cNvSpPr>
          <p:nvPr/>
        </p:nvSpPr>
        <p:spPr bwMode="auto">
          <a:xfrm>
            <a:off x="3886200" y="5008563"/>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7676" name="Line 28"/>
          <p:cNvSpPr>
            <a:spLocks noChangeShapeType="1"/>
          </p:cNvSpPr>
          <p:nvPr/>
        </p:nvSpPr>
        <p:spPr bwMode="auto">
          <a:xfrm>
            <a:off x="3568700" y="51689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77" name="Line 29"/>
          <p:cNvSpPr>
            <a:spLocks noChangeShapeType="1"/>
          </p:cNvSpPr>
          <p:nvPr/>
        </p:nvSpPr>
        <p:spPr bwMode="auto">
          <a:xfrm>
            <a:off x="3567113" y="54657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78" name="Line 30"/>
          <p:cNvSpPr>
            <a:spLocks noChangeShapeType="1"/>
          </p:cNvSpPr>
          <p:nvPr/>
        </p:nvSpPr>
        <p:spPr bwMode="auto">
          <a:xfrm>
            <a:off x="3567113" y="57419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79" name="Line 31"/>
          <p:cNvSpPr>
            <a:spLocks noChangeShapeType="1"/>
          </p:cNvSpPr>
          <p:nvPr/>
        </p:nvSpPr>
        <p:spPr bwMode="auto">
          <a:xfrm>
            <a:off x="3538538" y="60134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80" name="Line 32"/>
          <p:cNvSpPr>
            <a:spLocks noChangeShapeType="1"/>
          </p:cNvSpPr>
          <p:nvPr/>
        </p:nvSpPr>
        <p:spPr bwMode="auto">
          <a:xfrm>
            <a:off x="3538538" y="63039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81" name="Text Box 33"/>
          <p:cNvSpPr txBox="1">
            <a:spLocks noChangeArrowheads="1"/>
          </p:cNvSpPr>
          <p:nvPr/>
        </p:nvSpPr>
        <p:spPr bwMode="auto">
          <a:xfrm>
            <a:off x="2741613" y="2547938"/>
            <a:ext cx="6356350" cy="1743075"/>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solidFill>
                  <a:srgbClr val="0000CC"/>
                </a:solidFill>
              </a:rPr>
              <a:t>  1. Initialize counter variables i1, i2 for each array to 0</a:t>
            </a:r>
          </a:p>
          <a:p>
            <a:r>
              <a:rPr lang="en-US" sz="1800">
                <a:solidFill>
                  <a:srgbClr val="0000CC"/>
                </a:solidFill>
              </a:rPr>
              <a:t>  2. If A1[i1] is less than A2[i2]</a:t>
            </a:r>
          </a:p>
          <a:p>
            <a:r>
              <a:rPr lang="en-US" sz="1800">
                <a:solidFill>
                  <a:srgbClr val="0000CC"/>
                </a:solidFill>
              </a:rPr>
              <a:t>           Copy A1[i1] to output array B and increment i1</a:t>
            </a:r>
          </a:p>
          <a:p>
            <a:r>
              <a:rPr lang="en-US" sz="1800">
                <a:solidFill>
                  <a:srgbClr val="0000CC"/>
                </a:solidFill>
              </a:rPr>
              <a:t>  3. Else </a:t>
            </a:r>
          </a:p>
          <a:p>
            <a:r>
              <a:rPr lang="en-US" sz="1800">
                <a:solidFill>
                  <a:srgbClr val="0000CC"/>
                </a:solidFill>
              </a:rPr>
              <a:t>           Copy A2[i2] to output array B and increment i2</a:t>
            </a:r>
          </a:p>
          <a:p>
            <a:r>
              <a:rPr lang="en-US" sz="1800">
                <a:solidFill>
                  <a:srgbClr val="0000CC"/>
                </a:solidFill>
              </a:rPr>
              <a:t>  4. When either array runs out, copy the rest over…</a:t>
            </a:r>
          </a:p>
        </p:txBody>
      </p:sp>
      <p:sp>
        <p:nvSpPr>
          <p:cNvPr id="667682" name="Line 34"/>
          <p:cNvSpPr>
            <a:spLocks noChangeShapeType="1"/>
          </p:cNvSpPr>
          <p:nvPr/>
        </p:nvSpPr>
        <p:spPr bwMode="auto">
          <a:xfrm>
            <a:off x="2449513" y="2722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7683" name="Picture 35"/>
          <p:cNvPicPr>
            <a:picLocks noChangeAspect="1" noChangeArrowheads="1"/>
          </p:cNvPicPr>
          <p:nvPr/>
        </p:nvPicPr>
        <p:blipFill>
          <a:blip r:embed="rId11"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67684" name="Picture 3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67685" name="Rectangle 37"/>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86" name="Text Box 38"/>
          <p:cNvSpPr txBox="1">
            <a:spLocks noChangeArrowheads="1"/>
          </p:cNvSpPr>
          <p:nvPr/>
        </p:nvSpPr>
        <p:spPr bwMode="auto">
          <a:xfrm>
            <a:off x="3514725" y="228600"/>
            <a:ext cx="3762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sp>
        <p:nvSpPr>
          <p:cNvPr id="667687" name="Line 39"/>
          <p:cNvSpPr>
            <a:spLocks noChangeShapeType="1"/>
          </p:cNvSpPr>
          <p:nvPr/>
        </p:nvSpPr>
        <p:spPr bwMode="auto">
          <a:xfrm flipH="1">
            <a:off x="3686175" y="187325"/>
            <a:ext cx="7938"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7688" name="Group 40"/>
          <p:cNvGrpSpPr>
            <a:grpSpLocks/>
          </p:cNvGrpSpPr>
          <p:nvPr/>
        </p:nvGrpSpPr>
        <p:grpSpPr bwMode="auto">
          <a:xfrm>
            <a:off x="741363" y="1566863"/>
            <a:ext cx="406400" cy="666750"/>
            <a:chOff x="1223" y="3324"/>
            <a:chExt cx="256" cy="420"/>
          </a:xfrm>
        </p:grpSpPr>
        <p:sp>
          <p:nvSpPr>
            <p:cNvPr id="667689" name="Line 4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90" name="Text Box 42"/>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67691" name="Line 43"/>
          <p:cNvSpPr>
            <a:spLocks noChangeShapeType="1"/>
          </p:cNvSpPr>
          <p:nvPr/>
        </p:nvSpPr>
        <p:spPr bwMode="auto">
          <a:xfrm>
            <a:off x="2451100" y="297021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92" name="Line 44"/>
          <p:cNvSpPr>
            <a:spLocks noChangeShapeType="1"/>
          </p:cNvSpPr>
          <p:nvPr/>
        </p:nvSpPr>
        <p:spPr bwMode="auto">
          <a:xfrm>
            <a:off x="2439988" y="35448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93" name="Line 45"/>
          <p:cNvSpPr>
            <a:spLocks noChangeShapeType="1"/>
          </p:cNvSpPr>
          <p:nvPr/>
        </p:nvSpPr>
        <p:spPr bwMode="auto">
          <a:xfrm>
            <a:off x="3016250" y="383381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94" name="Line 46"/>
          <p:cNvSpPr>
            <a:spLocks noChangeShapeType="1"/>
          </p:cNvSpPr>
          <p:nvPr/>
        </p:nvSpPr>
        <p:spPr bwMode="auto">
          <a:xfrm>
            <a:off x="2349500" y="40957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766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76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grpId="0" nodeType="clickEffect">
                                  <p:stCondLst>
                                    <p:cond delay="0"/>
                                  </p:stCondLst>
                                  <p:childTnLst>
                                    <p:animEffect transition="out" filter="fade">
                                      <p:cBhvr>
                                        <p:cTn id="14" dur="500"/>
                                        <p:tgtEl>
                                          <p:spTgt spid="667685"/>
                                        </p:tgtEl>
                                      </p:cBhvr>
                                    </p:animEffect>
                                    <p:set>
                                      <p:cBhvr>
                                        <p:cTn id="15" dur="1" fill="hold">
                                          <p:stCondLst>
                                            <p:cond delay="499"/>
                                          </p:stCondLst>
                                        </p:cTn>
                                        <p:tgtEl>
                                          <p:spTgt spid="667685"/>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67674"/>
                                        </p:tgtEl>
                                        <p:attrNameLst>
                                          <p:attrName>style.visibility</p:attrName>
                                        </p:attrNameLst>
                                      </p:cBhvr>
                                      <p:to>
                                        <p:strVal val="visible"/>
                                      </p:to>
                                    </p:set>
                                    <p:animEffect transition="in" filter="fade">
                                      <p:cBhvr>
                                        <p:cTn id="18" dur="500"/>
                                        <p:tgtEl>
                                          <p:spTgt spid="6676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7" presetClass="emph" presetSubtype="2" fill="hold" nodeType="clickEffect">
                                  <p:stCondLst>
                                    <p:cond delay="0"/>
                                  </p:stCondLst>
                                  <p:childTnLst>
                                    <p:animClr clrSpc="rgb" dir="cw">
                                      <p:cBhvr>
                                        <p:cTn id="22" dur="500" fill="hold"/>
                                        <p:tgtEl>
                                          <p:spTgt spid="667673"/>
                                        </p:tgtEl>
                                        <p:attrNameLst>
                                          <p:attrName>stroke.color</p:attrName>
                                        </p:attrNameLst>
                                      </p:cBhvr>
                                      <p:to>
                                        <a:schemeClr val="bg2"/>
                                      </p:to>
                                    </p:animClr>
                                    <p:set>
                                      <p:cBhvr>
                                        <p:cTn id="23" dur="500" fill="hold"/>
                                        <p:tgtEl>
                                          <p:spTgt spid="667673"/>
                                        </p:tgtEl>
                                        <p:attrNameLst>
                                          <p:attrName>stroke.on</p:attrName>
                                        </p:attrNameLst>
                                      </p:cBhvr>
                                      <p:to>
                                        <p:strVal val="tru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67675"/>
                                        </p:tgtEl>
                                        <p:attrNameLst>
                                          <p:attrName>style.visibility</p:attrName>
                                        </p:attrNameLst>
                                      </p:cBhvr>
                                      <p:to>
                                        <p:strVal val="visible"/>
                                      </p:to>
                                    </p:set>
                                    <p:animEffect transition="in" filter="wipe(down)">
                                      <p:cBhvr>
                                        <p:cTn id="28" dur="500"/>
                                        <p:tgtEl>
                                          <p:spTgt spid="66767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6767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7676"/>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6767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7" presetClass="emph" presetSubtype="2" fill="hold" nodeType="clickEffect">
                                  <p:stCondLst>
                                    <p:cond delay="0"/>
                                  </p:stCondLst>
                                  <p:childTnLst>
                                    <p:animClr clrSpc="rgb" dir="cw">
                                      <p:cBhvr>
                                        <p:cTn id="44" dur="500" fill="hold"/>
                                        <p:tgtEl>
                                          <p:spTgt spid="667666"/>
                                        </p:tgtEl>
                                        <p:attrNameLst>
                                          <p:attrName>stroke.color</p:attrName>
                                        </p:attrNameLst>
                                      </p:cBhvr>
                                      <p:to>
                                        <a:schemeClr val="bg2"/>
                                      </p:to>
                                    </p:animClr>
                                    <p:set>
                                      <p:cBhvr>
                                        <p:cTn id="45" dur="500" fill="hold"/>
                                        <p:tgtEl>
                                          <p:spTgt spid="667666"/>
                                        </p:tgtEl>
                                        <p:attrNameLst>
                                          <p:attrName>stroke.on</p:attrName>
                                        </p:attrNameLst>
                                      </p:cBhvr>
                                      <p:to>
                                        <p:strVal val="true"/>
                                      </p:to>
                                    </p:set>
                                  </p:childTnLst>
                                </p:cTn>
                              </p:par>
                              <p:par>
                                <p:cTn id="46" presetID="1" presetClass="entr" presetSubtype="0" fill="hold" grpId="0" nodeType="withEffect">
                                  <p:stCondLst>
                                    <p:cond delay="0"/>
                                  </p:stCondLst>
                                  <p:childTnLst>
                                    <p:set>
                                      <p:cBhvr>
                                        <p:cTn id="47" dur="1" fill="hold">
                                          <p:stCondLst>
                                            <p:cond delay="0"/>
                                          </p:stCondLst>
                                        </p:cTn>
                                        <p:tgtEl>
                                          <p:spTgt spid="667687"/>
                                        </p:tgtEl>
                                        <p:attrNameLst>
                                          <p:attrName>style.visibility</p:attrName>
                                        </p:attrNameLst>
                                      </p:cBhvr>
                                      <p:to>
                                        <p:strVal val="visible"/>
                                      </p:to>
                                    </p:set>
                                  </p:childTnLst>
                                </p:cTn>
                              </p:par>
                              <p:par>
                                <p:cTn id="48" presetID="26" presetClass="emph" presetSubtype="0" repeatCount="2000" fill="hold" grpId="1" nodeType="withEffect">
                                  <p:stCondLst>
                                    <p:cond delay="0"/>
                                  </p:stCondLst>
                                  <p:childTnLst>
                                    <p:animEffect transition="out" filter="fade">
                                      <p:cBhvr>
                                        <p:cTn id="49" dur="500" tmFilter="0, 0; .2, .5; .8, .5; 1, 0"/>
                                        <p:tgtEl>
                                          <p:spTgt spid="667687"/>
                                        </p:tgtEl>
                                      </p:cBhvr>
                                    </p:animEffect>
                                    <p:animScale>
                                      <p:cBhvr>
                                        <p:cTn id="50" dur="250" autoRev="1" fill="hold"/>
                                        <p:tgtEl>
                                          <p:spTgt spid="667687"/>
                                        </p:tgtEl>
                                      </p:cBhvr>
                                      <p:by x="105000" y="105000"/>
                                    </p:animScale>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667677"/>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6767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6767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6767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667679"/>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6768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7" presetClass="emph" presetSubtype="2" fill="hold" nodeType="clickEffect">
                                  <p:stCondLst>
                                    <p:cond delay="0"/>
                                  </p:stCondLst>
                                  <p:childTnLst>
                                    <p:animClr clrSpc="rgb" dir="cw">
                                      <p:cBhvr>
                                        <p:cTn id="78" dur="2000" fill="hold"/>
                                        <p:tgtEl>
                                          <p:spTgt spid="667680"/>
                                        </p:tgtEl>
                                        <p:attrNameLst>
                                          <p:attrName>stroke.color</p:attrName>
                                        </p:attrNameLst>
                                      </p:cBhvr>
                                      <p:to>
                                        <a:schemeClr val="bg2"/>
                                      </p:to>
                                    </p:animClr>
                                    <p:set>
                                      <p:cBhvr>
                                        <p:cTn id="79" dur="2000" fill="hold"/>
                                        <p:tgtEl>
                                          <p:spTgt spid="667680"/>
                                        </p:tgtEl>
                                        <p:attrNameLst>
                                          <p:attrName>stroke.on</p:attrName>
                                        </p:attrNameLst>
                                      </p:cBhvr>
                                      <p:to>
                                        <p:strVal val="tru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667681"/>
                                        </p:tgtEl>
                                        <p:attrNameLst>
                                          <p:attrName>style.visibility</p:attrName>
                                        </p:attrNameLst>
                                      </p:cBhvr>
                                      <p:to>
                                        <p:strVal val="visible"/>
                                      </p:to>
                                    </p:set>
                                    <p:anim calcmode="lin" valueType="num">
                                      <p:cBhvr additive="base">
                                        <p:cTn id="84" dur="500" fill="hold"/>
                                        <p:tgtEl>
                                          <p:spTgt spid="667681"/>
                                        </p:tgtEl>
                                        <p:attrNameLst>
                                          <p:attrName>ppt_x</p:attrName>
                                        </p:attrNameLst>
                                      </p:cBhvr>
                                      <p:tavLst>
                                        <p:tav tm="0">
                                          <p:val>
                                            <p:strVal val="1+#ppt_w/2"/>
                                          </p:val>
                                        </p:tav>
                                        <p:tav tm="100000">
                                          <p:val>
                                            <p:strVal val="#ppt_x"/>
                                          </p:val>
                                        </p:tav>
                                      </p:tavLst>
                                    </p:anim>
                                    <p:anim calcmode="lin" valueType="num">
                                      <p:cBhvr additive="base">
                                        <p:cTn id="85" dur="500" fill="hold"/>
                                        <p:tgtEl>
                                          <p:spTgt spid="667681"/>
                                        </p:tgtEl>
                                        <p:attrNameLst>
                                          <p:attrName>ppt_y</p:attrName>
                                        </p:attrNameLst>
                                      </p:cBhvr>
                                      <p:tavLst>
                                        <p:tav tm="0">
                                          <p:val>
                                            <p:strVal val="#ppt_y"/>
                                          </p:val>
                                        </p:tav>
                                        <p:tav tm="100000">
                                          <p:val>
                                            <p:strVal val="#ppt_y"/>
                                          </p:val>
                                        </p:tav>
                                      </p:tavLst>
                                    </p:anim>
                                  </p:childTnLst>
                                </p:cTn>
                              </p:par>
                              <p:par>
                                <p:cTn id="86" presetID="1" presetClass="exit" presetSubtype="0" fill="hold" grpId="2" nodeType="withEffect">
                                  <p:stCondLst>
                                    <p:cond delay="0"/>
                                  </p:stCondLst>
                                  <p:childTnLst>
                                    <p:set>
                                      <p:cBhvr>
                                        <p:cTn id="87" dur="1" fill="hold">
                                          <p:stCondLst>
                                            <p:cond delay="0"/>
                                          </p:stCondLst>
                                        </p:cTn>
                                        <p:tgtEl>
                                          <p:spTgt spid="667687"/>
                                        </p:tgtEl>
                                        <p:attrNameLst>
                                          <p:attrName>style.visibility</p:attrName>
                                        </p:attrNameLst>
                                      </p:cBhvr>
                                      <p:to>
                                        <p:strVal val="hidden"/>
                                      </p:to>
                                    </p:se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66768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8" fill="hold" nodeType="clickEffect">
                                  <p:stCondLst>
                                    <p:cond delay="0"/>
                                  </p:stCondLst>
                                  <p:childTnLst>
                                    <p:set>
                                      <p:cBhvr>
                                        <p:cTn id="94" dur="1" fill="hold">
                                          <p:stCondLst>
                                            <p:cond delay="0"/>
                                          </p:stCondLst>
                                        </p:cTn>
                                        <p:tgtEl>
                                          <p:spTgt spid="667651"/>
                                        </p:tgtEl>
                                        <p:attrNameLst>
                                          <p:attrName>style.visibility</p:attrName>
                                        </p:attrNameLst>
                                      </p:cBhvr>
                                      <p:to>
                                        <p:strVal val="visible"/>
                                      </p:to>
                                    </p:set>
                                    <p:anim calcmode="lin" valueType="num">
                                      <p:cBhvr additive="base">
                                        <p:cTn id="95" dur="500" fill="hold"/>
                                        <p:tgtEl>
                                          <p:spTgt spid="667651"/>
                                        </p:tgtEl>
                                        <p:attrNameLst>
                                          <p:attrName>ppt_x</p:attrName>
                                        </p:attrNameLst>
                                      </p:cBhvr>
                                      <p:tavLst>
                                        <p:tav tm="0">
                                          <p:val>
                                            <p:strVal val="0-#ppt_w/2"/>
                                          </p:val>
                                        </p:tav>
                                        <p:tav tm="100000">
                                          <p:val>
                                            <p:strVal val="#ppt_x"/>
                                          </p:val>
                                        </p:tav>
                                      </p:tavLst>
                                    </p:anim>
                                    <p:anim calcmode="lin" valueType="num">
                                      <p:cBhvr additive="base">
                                        <p:cTn id="96" dur="500" fill="hold"/>
                                        <p:tgtEl>
                                          <p:spTgt spid="667651"/>
                                        </p:tgtEl>
                                        <p:attrNameLst>
                                          <p:attrName>ppt_y</p:attrName>
                                        </p:attrNameLst>
                                      </p:cBhvr>
                                      <p:tavLst>
                                        <p:tav tm="0">
                                          <p:val>
                                            <p:strVal val="#ppt_y"/>
                                          </p:val>
                                        </p:tav>
                                        <p:tav tm="100000">
                                          <p:val>
                                            <p:strVal val="#ppt_y"/>
                                          </p:val>
                                        </p:tav>
                                      </p:tavLst>
                                    </p:anim>
                                  </p:childTnLst>
                                </p:cTn>
                              </p:par>
                              <p:par>
                                <p:cTn id="97" presetID="2" presetClass="entr" presetSubtype="8" fill="hold" nodeType="withEffect">
                                  <p:stCondLst>
                                    <p:cond delay="0"/>
                                  </p:stCondLst>
                                  <p:childTnLst>
                                    <p:set>
                                      <p:cBhvr>
                                        <p:cTn id="98" dur="1" fill="hold">
                                          <p:stCondLst>
                                            <p:cond delay="0"/>
                                          </p:stCondLst>
                                        </p:cTn>
                                        <p:tgtEl>
                                          <p:spTgt spid="667650"/>
                                        </p:tgtEl>
                                        <p:attrNameLst>
                                          <p:attrName>style.visibility</p:attrName>
                                        </p:attrNameLst>
                                      </p:cBhvr>
                                      <p:to>
                                        <p:strVal val="visible"/>
                                      </p:to>
                                    </p:set>
                                    <p:anim calcmode="lin" valueType="num">
                                      <p:cBhvr additive="base">
                                        <p:cTn id="99" dur="500" fill="hold"/>
                                        <p:tgtEl>
                                          <p:spTgt spid="667650"/>
                                        </p:tgtEl>
                                        <p:attrNameLst>
                                          <p:attrName>ppt_x</p:attrName>
                                        </p:attrNameLst>
                                      </p:cBhvr>
                                      <p:tavLst>
                                        <p:tav tm="0">
                                          <p:val>
                                            <p:strVal val="0-#ppt_w/2"/>
                                          </p:val>
                                        </p:tav>
                                        <p:tav tm="100000">
                                          <p:val>
                                            <p:strVal val="#ppt_x"/>
                                          </p:val>
                                        </p:tav>
                                      </p:tavLst>
                                    </p:anim>
                                    <p:anim calcmode="lin" valueType="num">
                                      <p:cBhvr additive="base">
                                        <p:cTn id="100" dur="500" fill="hold"/>
                                        <p:tgtEl>
                                          <p:spTgt spid="667650"/>
                                        </p:tgtEl>
                                        <p:attrNameLst>
                                          <p:attrName>ppt_y</p:attrName>
                                        </p:attrNameLst>
                                      </p:cBhvr>
                                      <p:tavLst>
                                        <p:tav tm="0">
                                          <p:val>
                                            <p:strVal val="#ppt_y"/>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0" presetClass="path" presetSubtype="0" accel="50000" decel="50000" fill="hold" nodeType="clickEffect">
                                  <p:stCondLst>
                                    <p:cond delay="0"/>
                                  </p:stCondLst>
                                  <p:childTnLst>
                                    <p:animMotion origin="layout" path="M -4.72222E-6 2.85846E-6 L -0.28333 -0.02382 " pathEditMode="relative" rAng="0" ptsTypes="AA">
                                      <p:cBhvr>
                                        <p:cTn id="104" dur="2000" fill="hold"/>
                                        <p:tgtEl>
                                          <p:spTgt spid="667684"/>
                                        </p:tgtEl>
                                        <p:attrNameLst>
                                          <p:attrName>ppt_x</p:attrName>
                                          <p:attrName>ppt_y</p:attrName>
                                        </p:attrNameLst>
                                      </p:cBhvr>
                                      <p:rCtr x="-14167" y="-1203"/>
                                    </p:animMotion>
                                  </p:childTnLst>
                                </p:cTn>
                              </p:par>
                              <p:par>
                                <p:cTn id="105" presetID="0" presetClass="path" presetSubtype="0" accel="50000" decel="50000" fill="hold" nodeType="withEffect">
                                  <p:stCondLst>
                                    <p:cond delay="0"/>
                                  </p:stCondLst>
                                  <p:childTnLst>
                                    <p:animMotion origin="layout" path="M -1.94444E-6 -3.44126E-6 L -0.321 0.28215 " pathEditMode="relative" rAng="0" ptsTypes="AA">
                                      <p:cBhvr>
                                        <p:cTn id="106" dur="2000" fill="hold"/>
                                        <p:tgtEl>
                                          <p:spTgt spid="667683"/>
                                        </p:tgtEl>
                                        <p:attrNameLst>
                                          <p:attrName>ppt_x</p:attrName>
                                          <p:attrName>ppt_y</p:attrName>
                                        </p:attrNameLst>
                                      </p:cBhvr>
                                      <p:rCtr x="-16059" y="14107"/>
                                    </p:animMotion>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6767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6767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6768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4" fill="hold" nodeType="clickEffect">
                                  <p:stCondLst>
                                    <p:cond delay="0"/>
                                  </p:stCondLst>
                                  <p:childTnLst>
                                    <p:set>
                                      <p:cBhvr>
                                        <p:cTn id="118" dur="1" fill="hold">
                                          <p:stCondLst>
                                            <p:cond delay="0"/>
                                          </p:stCondLst>
                                        </p:cTn>
                                        <p:tgtEl>
                                          <p:spTgt spid="667688"/>
                                        </p:tgtEl>
                                        <p:attrNameLst>
                                          <p:attrName>style.visibility</p:attrName>
                                        </p:attrNameLst>
                                      </p:cBhvr>
                                      <p:to>
                                        <p:strVal val="visible"/>
                                      </p:to>
                                    </p:set>
                                    <p:animEffect transition="in" filter="wipe(down)">
                                      <p:cBhvr>
                                        <p:cTn id="119" dur="500"/>
                                        <p:tgtEl>
                                          <p:spTgt spid="667688"/>
                                        </p:tgtEl>
                                      </p:cBhvr>
                                    </p:animEffect>
                                  </p:childTnLst>
                                </p:cTn>
                              </p:par>
                              <p:par>
                                <p:cTn id="120" presetID="22" presetClass="entr" presetSubtype="4" fill="hold" nodeType="withEffect">
                                  <p:stCondLst>
                                    <p:cond delay="0"/>
                                  </p:stCondLst>
                                  <p:childTnLst>
                                    <p:set>
                                      <p:cBhvr>
                                        <p:cTn id="121" dur="1" fill="hold">
                                          <p:stCondLst>
                                            <p:cond delay="0"/>
                                          </p:stCondLst>
                                        </p:cTn>
                                        <p:tgtEl>
                                          <p:spTgt spid="667668"/>
                                        </p:tgtEl>
                                        <p:attrNameLst>
                                          <p:attrName>style.visibility</p:attrName>
                                        </p:attrNameLst>
                                      </p:cBhvr>
                                      <p:to>
                                        <p:strVal val="visible"/>
                                      </p:to>
                                    </p:set>
                                    <p:animEffect transition="in" filter="wipe(down)">
                                      <p:cBhvr>
                                        <p:cTn id="122" dur="500"/>
                                        <p:tgtEl>
                                          <p:spTgt spid="66766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667682"/>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67691"/>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667691"/>
                                        </p:tgtEl>
                                        <p:attrNameLst>
                                          <p:attrName>style.visibility</p:attrName>
                                        </p:attrNameLst>
                                      </p:cBhvr>
                                      <p:to>
                                        <p:strVal val="hidden"/>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67692"/>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667692"/>
                                        </p:tgtEl>
                                        <p:attrNameLst>
                                          <p:attrName>style.visibility</p:attrName>
                                        </p:attrNameLst>
                                      </p:cBhvr>
                                      <p:to>
                                        <p:strVal val="hidden"/>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67693"/>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0" presetClass="path" presetSubtype="0" accel="50000" decel="50000" fill="hold" nodeType="clickEffect">
                                  <p:stCondLst>
                                    <p:cond delay="0"/>
                                  </p:stCondLst>
                                  <p:childTnLst>
                                    <p:animMotion origin="layout" path="M -0.321 0.28215 L -0.02934 0.00347 " pathEditMode="relative" rAng="0" ptsTypes="AA">
                                      <p:cBhvr>
                                        <p:cTn id="150" dur="2000" fill="hold"/>
                                        <p:tgtEl>
                                          <p:spTgt spid="667683"/>
                                        </p:tgtEl>
                                        <p:attrNameLst>
                                          <p:attrName>ppt_x</p:attrName>
                                          <p:attrName>ppt_y</p:attrName>
                                        </p:attrNameLst>
                                      </p:cBhvr>
                                      <p:rCtr x="14583" y="-13945"/>
                                    </p:animMotion>
                                  </p:childTnLst>
                                </p:cTn>
                              </p:par>
                            </p:childTnLst>
                          </p:cTn>
                        </p:par>
                      </p:childTnLst>
                    </p:cTn>
                  </p:par>
                  <p:par>
                    <p:cTn id="151" fill="hold" nodeType="clickPar">
                      <p:stCondLst>
                        <p:cond delay="indefinite"/>
                      </p:stCondLst>
                      <p:childTnLst>
                        <p:par>
                          <p:cTn id="152" fill="hold" nodeType="withGroup">
                            <p:stCondLst>
                              <p:cond delay="0"/>
                            </p:stCondLst>
                            <p:childTnLst>
                              <p:par>
                                <p:cTn id="153" presetID="0" presetClass="path" presetSubtype="0" accel="50000" decel="50000" fill="hold" nodeType="clickEffect">
                                  <p:stCondLst>
                                    <p:cond delay="0"/>
                                  </p:stCondLst>
                                  <p:childTnLst>
                                    <p:animMotion origin="layout" path="M 2.22222E-6 -1.97965E-6 L 0.05 -1.97965E-6 " pathEditMode="relative" ptsTypes="AA">
                                      <p:cBhvr>
                                        <p:cTn id="154" dur="2000" fill="hold"/>
                                        <p:tgtEl>
                                          <p:spTgt spid="667668"/>
                                        </p:tgtEl>
                                        <p:attrNameLst>
                                          <p:attrName>ppt_x</p:attrName>
                                          <p:attrName>ppt_y</p:attrName>
                                        </p:attrNameLst>
                                      </p:cBhvr>
                                    </p:animMotion>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667693"/>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667694"/>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0" presetClass="path" presetSubtype="0" accel="50000" decel="50000" fill="hold" nodeType="clickEffect">
                                  <p:stCondLst>
                                    <p:cond delay="0"/>
                                  </p:stCondLst>
                                  <p:childTnLst>
                                    <p:animMotion origin="layout" path="M -0.28333 -0.02382 L 0.0441 0.01064 " pathEditMode="relative" rAng="0" ptsTypes="AA">
                                      <p:cBhvr>
                                        <p:cTn id="166" dur="2000" fill="hold"/>
                                        <p:tgtEl>
                                          <p:spTgt spid="667684"/>
                                        </p:tgtEl>
                                        <p:attrNameLst>
                                          <p:attrName>ppt_x</p:attrName>
                                          <p:attrName>ppt_y</p:attrName>
                                        </p:attrNameLst>
                                      </p:cBhvr>
                                      <p:rCtr x="16372" y="1711"/>
                                    </p:animMotion>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667694"/>
                                        </p:tgtEl>
                                        <p:attrNameLst>
                                          <p:attrName>style.visibility</p:attrName>
                                        </p:attrNameLst>
                                      </p:cBhvr>
                                      <p:to>
                                        <p:strVal val="hidden"/>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xit" presetSubtype="8" fill="hold" nodeType="clickEffect">
                                  <p:stCondLst>
                                    <p:cond delay="0"/>
                                  </p:stCondLst>
                                  <p:childTnLst>
                                    <p:anim calcmode="lin" valueType="num">
                                      <p:cBhvr additive="base">
                                        <p:cTn id="174" dur="500"/>
                                        <p:tgtEl>
                                          <p:spTgt spid="667650"/>
                                        </p:tgtEl>
                                        <p:attrNameLst>
                                          <p:attrName>ppt_x</p:attrName>
                                        </p:attrNameLst>
                                      </p:cBhvr>
                                      <p:tavLst>
                                        <p:tav tm="0">
                                          <p:val>
                                            <p:strVal val="ppt_x"/>
                                          </p:val>
                                        </p:tav>
                                        <p:tav tm="100000">
                                          <p:val>
                                            <p:strVal val="0-ppt_w/2"/>
                                          </p:val>
                                        </p:tav>
                                      </p:tavLst>
                                    </p:anim>
                                    <p:anim calcmode="lin" valueType="num">
                                      <p:cBhvr additive="base">
                                        <p:cTn id="175" dur="500"/>
                                        <p:tgtEl>
                                          <p:spTgt spid="667650"/>
                                        </p:tgtEl>
                                        <p:attrNameLst>
                                          <p:attrName>ppt_y</p:attrName>
                                        </p:attrNameLst>
                                      </p:cBhvr>
                                      <p:tavLst>
                                        <p:tav tm="0">
                                          <p:val>
                                            <p:strVal val="ppt_y"/>
                                          </p:val>
                                        </p:tav>
                                        <p:tav tm="100000">
                                          <p:val>
                                            <p:strVal val="ppt_y"/>
                                          </p:val>
                                        </p:tav>
                                      </p:tavLst>
                                    </p:anim>
                                    <p:set>
                                      <p:cBhvr>
                                        <p:cTn id="176" dur="1" fill="hold">
                                          <p:stCondLst>
                                            <p:cond delay="499"/>
                                          </p:stCondLst>
                                        </p:cTn>
                                        <p:tgtEl>
                                          <p:spTgt spid="667650"/>
                                        </p:tgtEl>
                                        <p:attrNameLst>
                                          <p:attrName>style.visibility</p:attrName>
                                        </p:attrNameLst>
                                      </p:cBhvr>
                                      <p:to>
                                        <p:strVal val="hidden"/>
                                      </p:to>
                                    </p:set>
                                  </p:childTnLst>
                                </p:cTn>
                              </p:par>
                              <p:par>
                                <p:cTn id="177" presetID="2" presetClass="exit" presetSubtype="8" fill="hold" nodeType="withEffect">
                                  <p:stCondLst>
                                    <p:cond delay="0"/>
                                  </p:stCondLst>
                                  <p:childTnLst>
                                    <p:anim calcmode="lin" valueType="num">
                                      <p:cBhvr additive="base">
                                        <p:cTn id="178" dur="500"/>
                                        <p:tgtEl>
                                          <p:spTgt spid="667651"/>
                                        </p:tgtEl>
                                        <p:attrNameLst>
                                          <p:attrName>ppt_x</p:attrName>
                                        </p:attrNameLst>
                                      </p:cBhvr>
                                      <p:tavLst>
                                        <p:tav tm="0">
                                          <p:val>
                                            <p:strVal val="ppt_x"/>
                                          </p:val>
                                        </p:tav>
                                        <p:tav tm="100000">
                                          <p:val>
                                            <p:strVal val="0-ppt_w/2"/>
                                          </p:val>
                                        </p:tav>
                                      </p:tavLst>
                                    </p:anim>
                                    <p:anim calcmode="lin" valueType="num">
                                      <p:cBhvr additive="base">
                                        <p:cTn id="179" dur="500"/>
                                        <p:tgtEl>
                                          <p:spTgt spid="667651"/>
                                        </p:tgtEl>
                                        <p:attrNameLst>
                                          <p:attrName>ppt_y</p:attrName>
                                        </p:attrNameLst>
                                      </p:cBhvr>
                                      <p:tavLst>
                                        <p:tav tm="0">
                                          <p:val>
                                            <p:strVal val="ppt_y"/>
                                          </p:val>
                                        </p:tav>
                                        <p:tav tm="100000">
                                          <p:val>
                                            <p:strVal val="ppt_y"/>
                                          </p:val>
                                        </p:tav>
                                      </p:tavLst>
                                    </p:anim>
                                    <p:set>
                                      <p:cBhvr>
                                        <p:cTn id="180" dur="1" fill="hold">
                                          <p:stCondLst>
                                            <p:cond delay="499"/>
                                          </p:stCondLst>
                                        </p:cTn>
                                        <p:tgtEl>
                                          <p:spTgt spid="667651"/>
                                        </p:tgtEl>
                                        <p:attrNameLst>
                                          <p:attrName>style.visibility</p:attrName>
                                        </p:attrNameLst>
                                      </p:cBhvr>
                                      <p:to>
                                        <p:strVal val="hidden"/>
                                      </p:to>
                                    </p:set>
                                  </p:childTnLst>
                                </p:cTn>
                              </p:par>
                              <p:par>
                                <p:cTn id="181" presetID="2" presetClass="exit" presetSubtype="8" fill="hold" nodeType="withEffect">
                                  <p:stCondLst>
                                    <p:cond delay="0"/>
                                  </p:stCondLst>
                                  <p:childTnLst>
                                    <p:anim calcmode="lin" valueType="num">
                                      <p:cBhvr additive="base">
                                        <p:cTn id="182" dur="500"/>
                                        <p:tgtEl>
                                          <p:spTgt spid="667668"/>
                                        </p:tgtEl>
                                        <p:attrNameLst>
                                          <p:attrName>ppt_x</p:attrName>
                                        </p:attrNameLst>
                                      </p:cBhvr>
                                      <p:tavLst>
                                        <p:tav tm="0">
                                          <p:val>
                                            <p:strVal val="ppt_x"/>
                                          </p:val>
                                        </p:tav>
                                        <p:tav tm="100000">
                                          <p:val>
                                            <p:strVal val="0-ppt_w/2"/>
                                          </p:val>
                                        </p:tav>
                                      </p:tavLst>
                                    </p:anim>
                                    <p:anim calcmode="lin" valueType="num">
                                      <p:cBhvr additive="base">
                                        <p:cTn id="183" dur="500"/>
                                        <p:tgtEl>
                                          <p:spTgt spid="667668"/>
                                        </p:tgtEl>
                                        <p:attrNameLst>
                                          <p:attrName>ppt_y</p:attrName>
                                        </p:attrNameLst>
                                      </p:cBhvr>
                                      <p:tavLst>
                                        <p:tav tm="0">
                                          <p:val>
                                            <p:strVal val="ppt_y"/>
                                          </p:val>
                                        </p:tav>
                                        <p:tav tm="100000">
                                          <p:val>
                                            <p:strVal val="ppt_y"/>
                                          </p:val>
                                        </p:tav>
                                      </p:tavLst>
                                    </p:anim>
                                    <p:set>
                                      <p:cBhvr>
                                        <p:cTn id="184" dur="1" fill="hold">
                                          <p:stCondLst>
                                            <p:cond delay="499"/>
                                          </p:stCondLst>
                                        </p:cTn>
                                        <p:tgtEl>
                                          <p:spTgt spid="667668"/>
                                        </p:tgtEl>
                                        <p:attrNameLst>
                                          <p:attrName>style.visibility</p:attrName>
                                        </p:attrNameLst>
                                      </p:cBhvr>
                                      <p:to>
                                        <p:strVal val="hidden"/>
                                      </p:to>
                                    </p:set>
                                  </p:childTnLst>
                                </p:cTn>
                              </p:par>
                              <p:par>
                                <p:cTn id="185" presetID="2" presetClass="exit" presetSubtype="8" fill="hold" grpId="1" nodeType="withEffect">
                                  <p:stCondLst>
                                    <p:cond delay="0"/>
                                  </p:stCondLst>
                                  <p:childTnLst>
                                    <p:anim calcmode="lin" valueType="num">
                                      <p:cBhvr additive="base">
                                        <p:cTn id="186" dur="500"/>
                                        <p:tgtEl>
                                          <p:spTgt spid="667671"/>
                                        </p:tgtEl>
                                        <p:attrNameLst>
                                          <p:attrName>ppt_x</p:attrName>
                                        </p:attrNameLst>
                                      </p:cBhvr>
                                      <p:tavLst>
                                        <p:tav tm="0">
                                          <p:val>
                                            <p:strVal val="ppt_x"/>
                                          </p:val>
                                        </p:tav>
                                        <p:tav tm="100000">
                                          <p:val>
                                            <p:strVal val="0-ppt_w/2"/>
                                          </p:val>
                                        </p:tav>
                                      </p:tavLst>
                                    </p:anim>
                                    <p:anim calcmode="lin" valueType="num">
                                      <p:cBhvr additive="base">
                                        <p:cTn id="187" dur="500"/>
                                        <p:tgtEl>
                                          <p:spTgt spid="667671"/>
                                        </p:tgtEl>
                                        <p:attrNameLst>
                                          <p:attrName>ppt_y</p:attrName>
                                        </p:attrNameLst>
                                      </p:cBhvr>
                                      <p:tavLst>
                                        <p:tav tm="0">
                                          <p:val>
                                            <p:strVal val="ppt_y"/>
                                          </p:val>
                                        </p:tav>
                                        <p:tav tm="100000">
                                          <p:val>
                                            <p:strVal val="ppt_y"/>
                                          </p:val>
                                        </p:tav>
                                      </p:tavLst>
                                    </p:anim>
                                    <p:set>
                                      <p:cBhvr>
                                        <p:cTn id="188" dur="1" fill="hold">
                                          <p:stCondLst>
                                            <p:cond delay="499"/>
                                          </p:stCondLst>
                                        </p:cTn>
                                        <p:tgtEl>
                                          <p:spTgt spid="667671"/>
                                        </p:tgtEl>
                                        <p:attrNameLst>
                                          <p:attrName>style.visibility</p:attrName>
                                        </p:attrNameLst>
                                      </p:cBhvr>
                                      <p:to>
                                        <p:strVal val="hidden"/>
                                      </p:to>
                                    </p:set>
                                  </p:childTnLst>
                                </p:cTn>
                              </p:par>
                              <p:par>
                                <p:cTn id="189" presetID="2" presetClass="exit" presetSubtype="8" fill="hold" grpId="1" nodeType="withEffect">
                                  <p:stCondLst>
                                    <p:cond delay="0"/>
                                  </p:stCondLst>
                                  <p:childTnLst>
                                    <p:anim calcmode="lin" valueType="num">
                                      <p:cBhvr additive="base">
                                        <p:cTn id="190" dur="500"/>
                                        <p:tgtEl>
                                          <p:spTgt spid="667672"/>
                                        </p:tgtEl>
                                        <p:attrNameLst>
                                          <p:attrName>ppt_x</p:attrName>
                                        </p:attrNameLst>
                                      </p:cBhvr>
                                      <p:tavLst>
                                        <p:tav tm="0">
                                          <p:val>
                                            <p:strVal val="ppt_x"/>
                                          </p:val>
                                        </p:tav>
                                        <p:tav tm="100000">
                                          <p:val>
                                            <p:strVal val="0-ppt_w/2"/>
                                          </p:val>
                                        </p:tav>
                                      </p:tavLst>
                                    </p:anim>
                                    <p:anim calcmode="lin" valueType="num">
                                      <p:cBhvr additive="base">
                                        <p:cTn id="191" dur="500"/>
                                        <p:tgtEl>
                                          <p:spTgt spid="667672"/>
                                        </p:tgtEl>
                                        <p:attrNameLst>
                                          <p:attrName>ppt_y</p:attrName>
                                        </p:attrNameLst>
                                      </p:cBhvr>
                                      <p:tavLst>
                                        <p:tav tm="0">
                                          <p:val>
                                            <p:strVal val="ppt_y"/>
                                          </p:val>
                                        </p:tav>
                                        <p:tav tm="100000">
                                          <p:val>
                                            <p:strVal val="ppt_y"/>
                                          </p:val>
                                        </p:tav>
                                      </p:tavLst>
                                    </p:anim>
                                    <p:set>
                                      <p:cBhvr>
                                        <p:cTn id="192" dur="1" fill="hold">
                                          <p:stCondLst>
                                            <p:cond delay="499"/>
                                          </p:stCondLst>
                                        </p:cTn>
                                        <p:tgtEl>
                                          <p:spTgt spid="667672"/>
                                        </p:tgtEl>
                                        <p:attrNameLst>
                                          <p:attrName>style.visibility</p:attrName>
                                        </p:attrNameLst>
                                      </p:cBhvr>
                                      <p:to>
                                        <p:strVal val="hidden"/>
                                      </p:to>
                                    </p:set>
                                  </p:childTnLst>
                                </p:cTn>
                              </p:par>
                              <p:par>
                                <p:cTn id="193" presetID="2" presetClass="exit" presetSubtype="8" fill="hold" nodeType="withEffect">
                                  <p:stCondLst>
                                    <p:cond delay="0"/>
                                  </p:stCondLst>
                                  <p:childTnLst>
                                    <p:anim calcmode="lin" valueType="num">
                                      <p:cBhvr additive="base">
                                        <p:cTn id="194" dur="500"/>
                                        <p:tgtEl>
                                          <p:spTgt spid="667688"/>
                                        </p:tgtEl>
                                        <p:attrNameLst>
                                          <p:attrName>ppt_x</p:attrName>
                                        </p:attrNameLst>
                                      </p:cBhvr>
                                      <p:tavLst>
                                        <p:tav tm="0">
                                          <p:val>
                                            <p:strVal val="ppt_x"/>
                                          </p:val>
                                        </p:tav>
                                        <p:tav tm="100000">
                                          <p:val>
                                            <p:strVal val="0-ppt_w/2"/>
                                          </p:val>
                                        </p:tav>
                                      </p:tavLst>
                                    </p:anim>
                                    <p:anim calcmode="lin" valueType="num">
                                      <p:cBhvr additive="base">
                                        <p:cTn id="195" dur="500"/>
                                        <p:tgtEl>
                                          <p:spTgt spid="667688"/>
                                        </p:tgtEl>
                                        <p:attrNameLst>
                                          <p:attrName>ppt_y</p:attrName>
                                        </p:attrNameLst>
                                      </p:cBhvr>
                                      <p:tavLst>
                                        <p:tav tm="0">
                                          <p:val>
                                            <p:strVal val="ppt_y"/>
                                          </p:val>
                                        </p:tav>
                                        <p:tav tm="100000">
                                          <p:val>
                                            <p:strVal val="ppt_y"/>
                                          </p:val>
                                        </p:tav>
                                      </p:tavLst>
                                    </p:anim>
                                    <p:set>
                                      <p:cBhvr>
                                        <p:cTn id="196" dur="1" fill="hold">
                                          <p:stCondLst>
                                            <p:cond delay="499"/>
                                          </p:stCondLst>
                                        </p:cTn>
                                        <p:tgtEl>
                                          <p:spTgt spid="667688"/>
                                        </p:tgtEl>
                                        <p:attrNameLst>
                                          <p:attrName>style.visibility</p:attrName>
                                        </p:attrNameLst>
                                      </p:cBhvr>
                                      <p:to>
                                        <p:strVal val="hidden"/>
                                      </p:to>
                                    </p:set>
                                  </p:childTnLst>
                                </p:cTn>
                              </p:par>
                              <p:par>
                                <p:cTn id="197" presetID="2" presetClass="exit" presetSubtype="8" fill="hold" grpId="1" nodeType="withEffect">
                                  <p:stCondLst>
                                    <p:cond delay="0"/>
                                  </p:stCondLst>
                                  <p:childTnLst>
                                    <p:anim calcmode="lin" valueType="num">
                                      <p:cBhvr additive="base">
                                        <p:cTn id="198" dur="500"/>
                                        <p:tgtEl>
                                          <p:spTgt spid="667686"/>
                                        </p:tgtEl>
                                        <p:attrNameLst>
                                          <p:attrName>ppt_x</p:attrName>
                                        </p:attrNameLst>
                                      </p:cBhvr>
                                      <p:tavLst>
                                        <p:tav tm="0">
                                          <p:val>
                                            <p:strVal val="ppt_x"/>
                                          </p:val>
                                        </p:tav>
                                        <p:tav tm="100000">
                                          <p:val>
                                            <p:strVal val="0-ppt_w/2"/>
                                          </p:val>
                                        </p:tav>
                                      </p:tavLst>
                                    </p:anim>
                                    <p:anim calcmode="lin" valueType="num">
                                      <p:cBhvr additive="base">
                                        <p:cTn id="199" dur="500"/>
                                        <p:tgtEl>
                                          <p:spTgt spid="667686"/>
                                        </p:tgtEl>
                                        <p:attrNameLst>
                                          <p:attrName>ppt_y</p:attrName>
                                        </p:attrNameLst>
                                      </p:cBhvr>
                                      <p:tavLst>
                                        <p:tav tm="0">
                                          <p:val>
                                            <p:strVal val="ppt_y"/>
                                          </p:val>
                                        </p:tav>
                                        <p:tav tm="100000">
                                          <p:val>
                                            <p:strVal val="ppt_y"/>
                                          </p:val>
                                        </p:tav>
                                      </p:tavLst>
                                    </p:anim>
                                    <p:set>
                                      <p:cBhvr>
                                        <p:cTn id="200" dur="1" fill="hold">
                                          <p:stCondLst>
                                            <p:cond delay="499"/>
                                          </p:stCondLst>
                                        </p:cTn>
                                        <p:tgtEl>
                                          <p:spTgt spid="667686"/>
                                        </p:tgtEl>
                                        <p:attrNameLst>
                                          <p:attrName>style.visibility</p:attrName>
                                        </p:attrNameLst>
                                      </p:cBhvr>
                                      <p:to>
                                        <p:strVal val="hidden"/>
                                      </p:to>
                                    </p:set>
                                  </p:childTnLst>
                                </p:cTn>
                              </p:par>
                              <p:par>
                                <p:cTn id="201" presetID="2" presetClass="exit" presetSubtype="2" fill="hold" grpId="1" nodeType="withEffect">
                                  <p:stCondLst>
                                    <p:cond delay="0"/>
                                  </p:stCondLst>
                                  <p:childTnLst>
                                    <p:anim calcmode="lin" valueType="num">
                                      <p:cBhvr additive="base">
                                        <p:cTn id="202" dur="500"/>
                                        <p:tgtEl>
                                          <p:spTgt spid="667681"/>
                                        </p:tgtEl>
                                        <p:attrNameLst>
                                          <p:attrName>ppt_x</p:attrName>
                                        </p:attrNameLst>
                                      </p:cBhvr>
                                      <p:tavLst>
                                        <p:tav tm="0">
                                          <p:val>
                                            <p:strVal val="ppt_x"/>
                                          </p:val>
                                        </p:tav>
                                        <p:tav tm="100000">
                                          <p:val>
                                            <p:strVal val="1+ppt_w/2"/>
                                          </p:val>
                                        </p:tav>
                                      </p:tavLst>
                                    </p:anim>
                                    <p:anim calcmode="lin" valueType="num">
                                      <p:cBhvr additive="base">
                                        <p:cTn id="203" dur="500"/>
                                        <p:tgtEl>
                                          <p:spTgt spid="667681"/>
                                        </p:tgtEl>
                                        <p:attrNameLst>
                                          <p:attrName>ppt_y</p:attrName>
                                        </p:attrNameLst>
                                      </p:cBhvr>
                                      <p:tavLst>
                                        <p:tav tm="0">
                                          <p:val>
                                            <p:strVal val="ppt_y"/>
                                          </p:val>
                                        </p:tav>
                                        <p:tav tm="100000">
                                          <p:val>
                                            <p:strVal val="ppt_y"/>
                                          </p:val>
                                        </p:tav>
                                      </p:tavLst>
                                    </p:anim>
                                    <p:set>
                                      <p:cBhvr>
                                        <p:cTn id="204" dur="1" fill="hold">
                                          <p:stCondLst>
                                            <p:cond delay="499"/>
                                          </p:stCondLst>
                                        </p:cTn>
                                        <p:tgtEl>
                                          <p:spTgt spid="667681"/>
                                        </p:tgtEl>
                                        <p:attrNameLst>
                                          <p:attrName>style.visibility</p:attrName>
                                        </p:attrNameLst>
                                      </p:cBhvr>
                                      <p:to>
                                        <p:strVal val="hidden"/>
                                      </p:to>
                                    </p:set>
                                  </p:childTnLst>
                                </p:cTn>
                              </p:par>
                            </p:childTnLst>
                          </p:cTn>
                        </p:par>
                        <p:par>
                          <p:cTn id="205" fill="hold" nodeType="afterGroup">
                            <p:stCondLst>
                              <p:cond delay="500"/>
                            </p:stCondLst>
                            <p:childTnLst>
                              <p:par>
                                <p:cTn id="206" presetID="7" presetClass="emph" presetSubtype="2" fill="hold" nodeType="afterEffect">
                                  <p:stCondLst>
                                    <p:cond delay="0"/>
                                  </p:stCondLst>
                                  <p:childTnLst>
                                    <p:animClr clrSpc="rgb" dir="cw">
                                      <p:cBhvr>
                                        <p:cTn id="207" dur="2000" fill="hold"/>
                                        <p:tgtEl>
                                          <p:spTgt spid="667680"/>
                                        </p:tgtEl>
                                        <p:attrNameLst>
                                          <p:attrName>stroke.color</p:attrName>
                                        </p:attrNameLst>
                                      </p:cBhvr>
                                      <p:to>
                                        <a:srgbClr val="FF3300"/>
                                      </p:to>
                                    </p:animClr>
                                    <p:set>
                                      <p:cBhvr>
                                        <p:cTn id="208" dur="2000" fill="hold"/>
                                        <p:tgtEl>
                                          <p:spTgt spid="667680"/>
                                        </p:tgtEl>
                                        <p:attrNameLst>
                                          <p:attrName>stroke.on</p:attrName>
                                        </p:attrNameLst>
                                      </p:cBhvr>
                                      <p:to>
                                        <p:strVal val="true"/>
                                      </p:to>
                                    </p:se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667680"/>
                                        </p:tgtEl>
                                        <p:attrNameLst>
                                          <p:attrName>style.visibility</p:attrName>
                                        </p:attrNameLst>
                                      </p:cBhvr>
                                      <p:to>
                                        <p:strVal val="hidden"/>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0" presetClass="exit" presetSubtype="0" fill="hold" grpId="1" nodeType="clickEffect">
                                  <p:stCondLst>
                                    <p:cond delay="0"/>
                                  </p:stCondLst>
                                  <p:childTnLst>
                                    <p:animEffect transition="out" filter="fade">
                                      <p:cBhvr>
                                        <p:cTn id="216" dur="500"/>
                                        <p:tgtEl>
                                          <p:spTgt spid="667675"/>
                                        </p:tgtEl>
                                      </p:cBhvr>
                                    </p:animEffect>
                                    <p:set>
                                      <p:cBhvr>
                                        <p:cTn id="217" dur="1" fill="hold">
                                          <p:stCondLst>
                                            <p:cond delay="499"/>
                                          </p:stCondLst>
                                        </p:cTn>
                                        <p:tgtEl>
                                          <p:spTgt spid="6676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67" grpId="0" animBg="1"/>
      <p:bldP spid="667671" grpId="0"/>
      <p:bldP spid="667671" grpId="1"/>
      <p:bldP spid="667672" grpId="0"/>
      <p:bldP spid="667672" grpId="1"/>
      <p:bldP spid="667673" grpId="0" animBg="1"/>
      <p:bldP spid="667674" grpId="0" animBg="1"/>
      <p:bldP spid="667675" grpId="0" animBg="1"/>
      <p:bldP spid="667675" grpId="1" animBg="1"/>
      <p:bldP spid="667676" grpId="0" animBg="1"/>
      <p:bldP spid="667676" grpId="1" animBg="1"/>
      <p:bldP spid="667677" grpId="0" animBg="1"/>
      <p:bldP spid="667677" grpId="1" animBg="1"/>
      <p:bldP spid="667678" grpId="0" animBg="1"/>
      <p:bldP spid="667678" grpId="1" animBg="1"/>
      <p:bldP spid="667679" grpId="0" animBg="1"/>
      <p:bldP spid="667679" grpId="1" animBg="1"/>
      <p:bldP spid="667680" grpId="0" animBg="1"/>
      <p:bldP spid="667680" grpId="1" animBg="1"/>
      <p:bldP spid="667681" grpId="0" animBg="1"/>
      <p:bldP spid="667681" grpId="1" animBg="1"/>
      <p:bldP spid="667682" grpId="0" animBg="1"/>
      <p:bldP spid="667682" grpId="1" animBg="1"/>
      <p:bldP spid="667685" grpId="0" animBg="1"/>
      <p:bldP spid="667686" grpId="0"/>
      <p:bldP spid="667686" grpId="1"/>
      <p:bldP spid="667687" grpId="0" animBg="1"/>
      <p:bldP spid="667687" grpId="1" animBg="1"/>
      <p:bldP spid="667687" grpId="2" animBg="1"/>
      <p:bldP spid="667691" grpId="0" animBg="1"/>
      <p:bldP spid="667691" grpId="1" animBg="1"/>
      <p:bldP spid="667692" grpId="0" animBg="1"/>
      <p:bldP spid="667692" grpId="1" animBg="1"/>
      <p:bldP spid="667693" grpId="0" animBg="1"/>
      <p:bldP spid="667693" grpId="1" animBg="1"/>
      <p:bldP spid="667694" grpId="0" animBg="1"/>
      <p:bldP spid="667694"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
          <p:cNvSpPr>
            <a:spLocks noGrp="1"/>
          </p:cNvSpPr>
          <p:nvPr>
            <p:ph type="sldNum" sz="quarter" idx="12"/>
          </p:nvPr>
        </p:nvSpPr>
        <p:spPr/>
        <p:txBody>
          <a:bodyPr/>
          <a:lstStyle/>
          <a:p>
            <a:fld id="{1208E6E9-5695-4587-BFBE-D4419A32004A}" type="slidenum">
              <a:rPr lang="en-US"/>
              <a:pPr/>
              <a:t>65</a:t>
            </a:fld>
            <a:endParaRPr lang="en-US"/>
          </a:p>
        </p:txBody>
      </p:sp>
      <p:pic>
        <p:nvPicPr>
          <p:cNvPr id="6696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115888"/>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697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2388" b="1042"/>
          <a:stretch>
            <a:fillRect/>
          </a:stretch>
        </p:blipFill>
        <p:spPr bwMode="auto">
          <a:xfrm>
            <a:off x="2751138"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697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17955"/>
          <a:stretch>
            <a:fillRect/>
          </a:stretch>
        </p:blipFill>
        <p:spPr bwMode="auto">
          <a:xfrm>
            <a:off x="297973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6970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697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69705" name="Picture 9"/>
          <p:cNvPicPr>
            <a:picLocks noChangeAspect="1" noChangeArrowheads="1"/>
          </p:cNvPicPr>
          <p:nvPr/>
        </p:nvPicPr>
        <p:blipFill>
          <a:blip r:embed="rId9">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69706" name="Group 10"/>
          <p:cNvGrpSpPr>
            <a:grpSpLocks/>
          </p:cNvGrpSpPr>
          <p:nvPr/>
        </p:nvGrpSpPr>
        <p:grpSpPr bwMode="auto">
          <a:xfrm>
            <a:off x="5189538" y="661988"/>
            <a:ext cx="387350" cy="1147762"/>
            <a:chOff x="2132" y="346"/>
            <a:chExt cx="253" cy="909"/>
          </a:xfrm>
        </p:grpSpPr>
        <p:pic>
          <p:nvPicPr>
            <p:cNvPr id="669707"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69708"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9709"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9710" name="Line 14"/>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1" name="Line 15"/>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2" name="Text Box 16"/>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69713" name="Rectangle 17"/>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4" name="Line 18"/>
          <p:cNvSpPr>
            <a:spLocks noChangeShapeType="1"/>
          </p:cNvSpPr>
          <p:nvPr/>
        </p:nvSpPr>
        <p:spPr bwMode="auto">
          <a:xfrm flipH="1">
            <a:off x="3363913" y="190500"/>
            <a:ext cx="7937" cy="1766888"/>
          </a:xfrm>
          <a:prstGeom prst="line">
            <a:avLst/>
          </a:prstGeom>
          <a:noFill/>
          <a:ln w="508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5" name="Line 19"/>
          <p:cNvSpPr>
            <a:spLocks noChangeShapeType="1"/>
          </p:cNvSpPr>
          <p:nvPr/>
        </p:nvSpPr>
        <p:spPr bwMode="auto">
          <a:xfrm>
            <a:off x="3424238" y="61579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9716" name="Picture 20"/>
          <p:cNvPicPr>
            <a:picLocks noChangeAspect="1" noChangeArrowheads="1"/>
          </p:cNvPicPr>
          <p:nvPr/>
        </p:nvPicPr>
        <p:blipFill>
          <a:blip r:embed="rId11" cstate="print">
            <a:extLst>
              <a:ext uri="{28A0092B-C50C-407E-A947-70E740481C1C}">
                <a14:useLocalDpi xmlns:a14="http://schemas.microsoft.com/office/drawing/2010/main" val="0"/>
              </a:ext>
            </a:extLst>
          </a:blip>
          <a:srcRect l="2806" t="2338" r="63844"/>
          <a:stretch>
            <a:fillRect/>
          </a:stretch>
        </p:blipFill>
        <p:spPr bwMode="auto">
          <a:xfrm>
            <a:off x="3414713" y="884238"/>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69717" name="Picture 2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97300" y="485775"/>
            <a:ext cx="258763"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669718" name="Group 22"/>
          <p:cNvGrpSpPr>
            <a:grpSpLocks/>
          </p:cNvGrpSpPr>
          <p:nvPr/>
        </p:nvGrpSpPr>
        <p:grpSpPr bwMode="auto">
          <a:xfrm>
            <a:off x="741363" y="1566863"/>
            <a:ext cx="406400" cy="666750"/>
            <a:chOff x="1223" y="3324"/>
            <a:chExt cx="256" cy="420"/>
          </a:xfrm>
        </p:grpSpPr>
        <p:sp>
          <p:nvSpPr>
            <p:cNvPr id="669719" name="Line 23"/>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20" name="Text Box 24"/>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69721" name="Rectangle 25"/>
          <p:cNvSpPr>
            <a:spLocks noChangeArrowheads="1"/>
          </p:cNvSpPr>
          <p:nvPr/>
        </p:nvSpPr>
        <p:spPr bwMode="auto">
          <a:xfrm>
            <a:off x="2665413" y="347663"/>
            <a:ext cx="67151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22" name="Line 26"/>
          <p:cNvSpPr>
            <a:spLocks noChangeShapeType="1"/>
          </p:cNvSpPr>
          <p:nvPr/>
        </p:nvSpPr>
        <p:spPr bwMode="auto">
          <a:xfrm>
            <a:off x="3403600" y="64357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23" name="Text Box 27"/>
          <p:cNvSpPr txBox="1">
            <a:spLocks noChangeArrowheads="1"/>
          </p:cNvSpPr>
          <p:nvPr/>
        </p:nvSpPr>
        <p:spPr bwMode="auto">
          <a:xfrm>
            <a:off x="2741613" y="2547938"/>
            <a:ext cx="6356350" cy="1743075"/>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solidFill>
                  <a:srgbClr val="0000CC"/>
                </a:solidFill>
              </a:rPr>
              <a:t>  1. Initialize counter variables i1, i2 for each array to 0</a:t>
            </a:r>
          </a:p>
          <a:p>
            <a:r>
              <a:rPr lang="en-US" sz="1800">
                <a:solidFill>
                  <a:srgbClr val="0000CC"/>
                </a:solidFill>
              </a:rPr>
              <a:t>  2. If A1[i1] is less than A2[i2]</a:t>
            </a:r>
          </a:p>
          <a:p>
            <a:r>
              <a:rPr lang="en-US" sz="1800">
                <a:solidFill>
                  <a:srgbClr val="0000CC"/>
                </a:solidFill>
              </a:rPr>
              <a:t>           Copy A1[i1] to output array B and increment i1</a:t>
            </a:r>
          </a:p>
          <a:p>
            <a:r>
              <a:rPr lang="en-US" sz="1800">
                <a:solidFill>
                  <a:srgbClr val="0000CC"/>
                </a:solidFill>
              </a:rPr>
              <a:t>  3. Else </a:t>
            </a:r>
          </a:p>
          <a:p>
            <a:r>
              <a:rPr lang="en-US" sz="1800">
                <a:solidFill>
                  <a:srgbClr val="0000CC"/>
                </a:solidFill>
              </a:rPr>
              <a:t>           Copy A2[i2] to output array B and increment i2</a:t>
            </a:r>
          </a:p>
          <a:p>
            <a:r>
              <a:rPr lang="en-US" sz="1800">
                <a:solidFill>
                  <a:srgbClr val="0000CC"/>
                </a:solidFill>
              </a:rPr>
              <a:t>  4. When either array runs out, copy the rest over…</a:t>
            </a:r>
          </a:p>
        </p:txBody>
      </p:sp>
      <p:sp>
        <p:nvSpPr>
          <p:cNvPr id="669724" name="Line 28"/>
          <p:cNvSpPr>
            <a:spLocks noChangeShapeType="1"/>
          </p:cNvSpPr>
          <p:nvPr/>
        </p:nvSpPr>
        <p:spPr bwMode="auto">
          <a:xfrm>
            <a:off x="2449513" y="2722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25" name="Text Box 29"/>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669726" name="Text Box 30"/>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669727" name="Text Box 31"/>
          <p:cNvSpPr txBox="1">
            <a:spLocks noChangeArrowheads="1"/>
          </p:cNvSpPr>
          <p:nvPr/>
        </p:nvSpPr>
        <p:spPr bwMode="auto">
          <a:xfrm>
            <a:off x="3429000" y="228600"/>
            <a:ext cx="3762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grpSp>
        <p:nvGrpSpPr>
          <p:cNvPr id="669728" name="Group 32"/>
          <p:cNvGrpSpPr>
            <a:grpSpLocks/>
          </p:cNvGrpSpPr>
          <p:nvPr/>
        </p:nvGrpSpPr>
        <p:grpSpPr bwMode="auto">
          <a:xfrm>
            <a:off x="763588" y="3752850"/>
            <a:ext cx="455612" cy="666750"/>
            <a:chOff x="1223" y="3324"/>
            <a:chExt cx="287" cy="420"/>
          </a:xfrm>
        </p:grpSpPr>
        <p:sp>
          <p:nvSpPr>
            <p:cNvPr id="669729" name="Line 33"/>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0" name="Text Box 34"/>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669731" name="Line 35"/>
          <p:cNvSpPr>
            <a:spLocks noChangeShapeType="1"/>
          </p:cNvSpPr>
          <p:nvPr/>
        </p:nvSpPr>
        <p:spPr bwMode="auto">
          <a:xfrm>
            <a:off x="2424113" y="29972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2" name="Line 36"/>
          <p:cNvSpPr>
            <a:spLocks noChangeShapeType="1"/>
          </p:cNvSpPr>
          <p:nvPr/>
        </p:nvSpPr>
        <p:spPr bwMode="auto">
          <a:xfrm>
            <a:off x="2971800" y="32591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3" name="Line 37"/>
          <p:cNvSpPr>
            <a:spLocks noChangeShapeType="1"/>
          </p:cNvSpPr>
          <p:nvPr/>
        </p:nvSpPr>
        <p:spPr bwMode="auto">
          <a:xfrm>
            <a:off x="2424113" y="30003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4" name="Line 38"/>
          <p:cNvSpPr>
            <a:spLocks noChangeShapeType="1"/>
          </p:cNvSpPr>
          <p:nvPr/>
        </p:nvSpPr>
        <p:spPr bwMode="auto">
          <a:xfrm>
            <a:off x="2454275" y="35210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5" name="Line 39"/>
          <p:cNvSpPr>
            <a:spLocks noChangeShapeType="1"/>
          </p:cNvSpPr>
          <p:nvPr/>
        </p:nvSpPr>
        <p:spPr bwMode="auto">
          <a:xfrm>
            <a:off x="3016250" y="38100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6" name="Line 40"/>
          <p:cNvSpPr>
            <a:spLocks noChangeShapeType="1"/>
          </p:cNvSpPr>
          <p:nvPr/>
        </p:nvSpPr>
        <p:spPr bwMode="auto">
          <a:xfrm>
            <a:off x="2452688" y="40941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7" name="Line 41"/>
          <p:cNvSpPr>
            <a:spLocks noChangeShapeType="1"/>
          </p:cNvSpPr>
          <p:nvPr/>
        </p:nvSpPr>
        <p:spPr bwMode="auto">
          <a:xfrm>
            <a:off x="2486025" y="40862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8" name="Line 42"/>
          <p:cNvSpPr>
            <a:spLocks noChangeShapeType="1"/>
          </p:cNvSpPr>
          <p:nvPr/>
        </p:nvSpPr>
        <p:spPr bwMode="auto">
          <a:xfrm>
            <a:off x="2433638" y="29829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39" name="Line 43"/>
          <p:cNvSpPr>
            <a:spLocks noChangeShapeType="1"/>
          </p:cNvSpPr>
          <p:nvPr/>
        </p:nvSpPr>
        <p:spPr bwMode="auto">
          <a:xfrm>
            <a:off x="2981325" y="32591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40" name="Line 44"/>
          <p:cNvSpPr>
            <a:spLocks noChangeShapeType="1"/>
          </p:cNvSpPr>
          <p:nvPr/>
        </p:nvSpPr>
        <p:spPr bwMode="auto">
          <a:xfrm>
            <a:off x="2451100" y="40798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69715"/>
                                        </p:tgtEl>
                                        <p:attrNameLst>
                                          <p:attrName>style.visibility</p:attrName>
                                        </p:attrNameLst>
                                      </p:cBhvr>
                                      <p:to>
                                        <p:strVal val="hidden"/>
                                      </p:to>
                                    </p:set>
                                  </p:childTnLst>
                                </p:cTn>
                              </p:par>
                              <p:par>
                                <p:cTn id="7" presetID="10" presetClass="exit" presetSubtype="0" fill="hold" grpId="0" nodeType="withEffect">
                                  <p:stCondLst>
                                    <p:cond delay="0"/>
                                  </p:stCondLst>
                                  <p:childTnLst>
                                    <p:animEffect transition="out" filter="fade">
                                      <p:cBhvr>
                                        <p:cTn id="8" dur="500"/>
                                        <p:tgtEl>
                                          <p:spTgt spid="669721"/>
                                        </p:tgtEl>
                                      </p:cBhvr>
                                    </p:animEffect>
                                    <p:set>
                                      <p:cBhvr>
                                        <p:cTn id="9" dur="1" fill="hold">
                                          <p:stCondLst>
                                            <p:cond delay="499"/>
                                          </p:stCondLst>
                                        </p:cTn>
                                        <p:tgtEl>
                                          <p:spTgt spid="669721"/>
                                        </p:tgtEl>
                                        <p:attrNameLst>
                                          <p:attrName>style.visibility</p:attrName>
                                        </p:attrNameLst>
                                      </p:cBhvr>
                                      <p:to>
                                        <p:strVal val="hidden"/>
                                      </p:to>
                                    </p:set>
                                  </p:childTnLst>
                                </p:cTn>
                              </p:par>
                              <p:par>
                                <p:cTn id="10" presetID="7" presetClass="emph" presetSubtype="2" fill="hold" nodeType="withEffect">
                                  <p:stCondLst>
                                    <p:cond delay="0"/>
                                  </p:stCondLst>
                                  <p:childTnLst>
                                    <p:animClr clrSpc="rgb" dir="cw">
                                      <p:cBhvr>
                                        <p:cTn id="11" dur="500" fill="hold"/>
                                        <p:tgtEl>
                                          <p:spTgt spid="669714"/>
                                        </p:tgtEl>
                                        <p:attrNameLst>
                                          <p:attrName>stroke.color</p:attrName>
                                        </p:attrNameLst>
                                      </p:cBhvr>
                                      <p:to>
                                        <a:srgbClr val="FF3300"/>
                                      </p:to>
                                    </p:animClr>
                                    <p:set>
                                      <p:cBhvr>
                                        <p:cTn id="12" dur="500" fill="hold"/>
                                        <p:tgtEl>
                                          <p:spTgt spid="669714"/>
                                        </p:tgtEl>
                                        <p:attrNameLst>
                                          <p:attrName>stroke.on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972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669723"/>
                                        </p:tgtEl>
                                        <p:attrNameLst>
                                          <p:attrName>style.visibility</p:attrName>
                                        </p:attrNameLst>
                                      </p:cBhvr>
                                      <p:to>
                                        <p:strVal val="visible"/>
                                      </p:to>
                                    </p:set>
                                    <p:anim calcmode="lin" valueType="num">
                                      <p:cBhvr additive="base">
                                        <p:cTn id="21" dur="500" fill="hold"/>
                                        <p:tgtEl>
                                          <p:spTgt spid="669723"/>
                                        </p:tgtEl>
                                        <p:attrNameLst>
                                          <p:attrName>ppt_x</p:attrName>
                                        </p:attrNameLst>
                                      </p:cBhvr>
                                      <p:tavLst>
                                        <p:tav tm="0">
                                          <p:val>
                                            <p:strVal val="1+#ppt_w/2"/>
                                          </p:val>
                                        </p:tav>
                                        <p:tav tm="100000">
                                          <p:val>
                                            <p:strVal val="#ppt_x"/>
                                          </p:val>
                                        </p:tav>
                                      </p:tavLst>
                                    </p:anim>
                                    <p:anim calcmode="lin" valueType="num">
                                      <p:cBhvr additive="base">
                                        <p:cTn id="22" dur="500" fill="hold"/>
                                        <p:tgtEl>
                                          <p:spTgt spid="66972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7" presetClass="emph" presetSubtype="2" fill="hold" nodeType="clickEffect">
                                  <p:stCondLst>
                                    <p:cond delay="0"/>
                                  </p:stCondLst>
                                  <p:childTnLst>
                                    <p:animClr clrSpc="rgb" dir="cw">
                                      <p:cBhvr>
                                        <p:cTn id="26" dur="2000" fill="hold"/>
                                        <p:tgtEl>
                                          <p:spTgt spid="669722"/>
                                        </p:tgtEl>
                                        <p:attrNameLst>
                                          <p:attrName>stroke.color</p:attrName>
                                        </p:attrNameLst>
                                      </p:cBhvr>
                                      <p:to>
                                        <a:schemeClr val="bg2"/>
                                      </p:to>
                                    </p:animClr>
                                    <p:set>
                                      <p:cBhvr>
                                        <p:cTn id="27" dur="2000" fill="hold"/>
                                        <p:tgtEl>
                                          <p:spTgt spid="669722"/>
                                        </p:tgtEl>
                                        <p:attrNameLst>
                                          <p:attrName>stroke.on</p:attrName>
                                        </p:attrNameLst>
                                      </p:cBhvr>
                                      <p:to>
                                        <p:strVal val="true"/>
                                      </p:to>
                                    </p:set>
                                  </p:childTnLst>
                                </p:cTn>
                              </p:par>
                              <p:par>
                                <p:cTn id="28" presetID="1" presetClass="exit" presetSubtype="0" fill="hold" grpId="0" nodeType="withEffect">
                                  <p:stCondLst>
                                    <p:cond delay="0"/>
                                  </p:stCondLst>
                                  <p:childTnLst>
                                    <p:set>
                                      <p:cBhvr>
                                        <p:cTn id="29" dur="1" fill="hold">
                                          <p:stCondLst>
                                            <p:cond delay="0"/>
                                          </p:stCondLst>
                                        </p:cTn>
                                        <p:tgtEl>
                                          <p:spTgt spid="669714"/>
                                        </p:tgtEl>
                                        <p:attrNameLst>
                                          <p:attrName>style.visibility</p:attrName>
                                        </p:attrNameLst>
                                      </p:cBhvr>
                                      <p:to>
                                        <p:strVal val="hidden"/>
                                      </p:to>
                                    </p:set>
                                  </p:childTnLst>
                                </p:cTn>
                              </p:par>
                            </p:childTnLst>
                          </p:cTn>
                        </p:par>
                        <p:par>
                          <p:cTn id="30" fill="hold" nodeType="afterGroup">
                            <p:stCondLst>
                              <p:cond delay="2000"/>
                            </p:stCondLst>
                            <p:childTnLst>
                              <p:par>
                                <p:cTn id="31" presetID="1" presetClass="entr" presetSubtype="0" fill="hold" grpId="0" nodeType="afterEffect">
                                  <p:stCondLst>
                                    <p:cond delay="0"/>
                                  </p:stCondLst>
                                  <p:childTnLst>
                                    <p:set>
                                      <p:cBhvr>
                                        <p:cTn id="32" dur="1" fill="hold">
                                          <p:stCondLst>
                                            <p:cond delay="0"/>
                                          </p:stCondLst>
                                        </p:cTn>
                                        <p:tgtEl>
                                          <p:spTgt spid="66972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69699"/>
                                        </p:tgtEl>
                                        <p:attrNameLst>
                                          <p:attrName>style.visibility</p:attrName>
                                        </p:attrNameLst>
                                      </p:cBhvr>
                                      <p:to>
                                        <p:strVal val="visible"/>
                                      </p:to>
                                    </p:set>
                                    <p:anim calcmode="lin" valueType="num">
                                      <p:cBhvr additive="base">
                                        <p:cTn id="37" dur="500" fill="hold"/>
                                        <p:tgtEl>
                                          <p:spTgt spid="669699"/>
                                        </p:tgtEl>
                                        <p:attrNameLst>
                                          <p:attrName>ppt_x</p:attrName>
                                        </p:attrNameLst>
                                      </p:cBhvr>
                                      <p:tavLst>
                                        <p:tav tm="0">
                                          <p:val>
                                            <p:strVal val="0-#ppt_w/2"/>
                                          </p:val>
                                        </p:tav>
                                        <p:tav tm="100000">
                                          <p:val>
                                            <p:strVal val="#ppt_x"/>
                                          </p:val>
                                        </p:tav>
                                      </p:tavLst>
                                    </p:anim>
                                    <p:anim calcmode="lin" valueType="num">
                                      <p:cBhvr additive="base">
                                        <p:cTn id="38" dur="500" fill="hold"/>
                                        <p:tgtEl>
                                          <p:spTgt spid="669699"/>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669698"/>
                                        </p:tgtEl>
                                        <p:attrNameLst>
                                          <p:attrName>style.visibility</p:attrName>
                                        </p:attrNameLst>
                                      </p:cBhvr>
                                      <p:to>
                                        <p:strVal val="visible"/>
                                      </p:to>
                                    </p:set>
                                    <p:anim calcmode="lin" valueType="num">
                                      <p:cBhvr additive="base">
                                        <p:cTn id="41" dur="500" fill="hold"/>
                                        <p:tgtEl>
                                          <p:spTgt spid="669698"/>
                                        </p:tgtEl>
                                        <p:attrNameLst>
                                          <p:attrName>ppt_x</p:attrName>
                                        </p:attrNameLst>
                                      </p:cBhvr>
                                      <p:tavLst>
                                        <p:tav tm="0">
                                          <p:val>
                                            <p:strVal val="0-#ppt_w/2"/>
                                          </p:val>
                                        </p:tav>
                                        <p:tav tm="100000">
                                          <p:val>
                                            <p:strVal val="#ppt_x"/>
                                          </p:val>
                                        </p:tav>
                                      </p:tavLst>
                                    </p:anim>
                                    <p:anim calcmode="lin" valueType="num">
                                      <p:cBhvr additive="base">
                                        <p:cTn id="42" dur="500" fill="hold"/>
                                        <p:tgtEl>
                                          <p:spTgt spid="669698"/>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nodeType="clickEffect">
                                  <p:stCondLst>
                                    <p:cond delay="0"/>
                                  </p:stCondLst>
                                  <p:childTnLst>
                                    <p:animMotion origin="layout" path="M 0 0 L -0.21667 -0.0333 " pathEditMode="relative" ptsTypes="AA">
                                      <p:cBhvr>
                                        <p:cTn id="46" dur="2000" fill="hold"/>
                                        <p:tgtEl>
                                          <p:spTgt spid="669701"/>
                                        </p:tgtEl>
                                        <p:attrNameLst>
                                          <p:attrName>ppt_x</p:attrName>
                                          <p:attrName>ppt_y</p:attrName>
                                        </p:attrNameLst>
                                      </p:cBhvr>
                                    </p:animMotion>
                                  </p:childTnLst>
                                </p:cTn>
                              </p:par>
                              <p:par>
                                <p:cTn id="47" presetID="0" presetClass="path" presetSubtype="0" accel="50000" decel="50000" fill="hold" nodeType="withEffect">
                                  <p:stCondLst>
                                    <p:cond delay="0"/>
                                  </p:stCondLst>
                                  <p:childTnLst>
                                    <p:animMotion origin="layout" path="M 0 0 L -0.21667 -0.0333 " pathEditMode="relative" ptsTypes="AA">
                                      <p:cBhvr>
                                        <p:cTn id="48" dur="2000" fill="hold"/>
                                        <p:tgtEl>
                                          <p:spTgt spid="669702"/>
                                        </p:tgtEl>
                                        <p:attrNameLst>
                                          <p:attrName>ppt_x</p:attrName>
                                          <p:attrName>ppt_y</p:attrName>
                                        </p:attrNameLst>
                                      </p:cBhvr>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2.77778E-6 -4.84736E-6 L -0.29115 0.28562 " pathEditMode="relative" rAng="0" ptsTypes="AA">
                                      <p:cBhvr>
                                        <p:cTn id="52" dur="2000" fill="hold"/>
                                        <p:tgtEl>
                                          <p:spTgt spid="669716"/>
                                        </p:tgtEl>
                                        <p:attrNameLst>
                                          <p:attrName>ppt_x</p:attrName>
                                          <p:attrName>ppt_y</p:attrName>
                                        </p:attrNameLst>
                                      </p:cBhvr>
                                      <p:rCtr x="-14566" y="14269"/>
                                    </p:animMotion>
                                  </p:childTnLst>
                                </p:cTn>
                              </p:par>
                              <p:par>
                                <p:cTn id="53" presetID="0" presetClass="path" presetSubtype="0" accel="50000" decel="50000" fill="hold" nodeType="withEffect">
                                  <p:stCondLst>
                                    <p:cond delay="0"/>
                                  </p:stCondLst>
                                  <p:childTnLst>
                                    <p:animMotion origin="layout" path="M -2.77778E-7 4.69935E-6 L -0.29271 0.27752 " pathEditMode="relative" rAng="0" ptsTypes="AA">
                                      <p:cBhvr>
                                        <p:cTn id="54" dur="2000" fill="hold"/>
                                        <p:tgtEl>
                                          <p:spTgt spid="669717"/>
                                        </p:tgtEl>
                                        <p:attrNameLst>
                                          <p:attrName>ppt_x</p:attrName>
                                          <p:attrName>ppt_y</p:attrName>
                                        </p:attrNameLst>
                                      </p:cBhvr>
                                      <p:rCtr x="-14635" y="13876"/>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697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697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972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669718"/>
                                        </p:tgtEl>
                                        <p:attrNameLst>
                                          <p:attrName>style.visibility</p:attrName>
                                        </p:attrNameLst>
                                      </p:cBhvr>
                                      <p:to>
                                        <p:strVal val="visible"/>
                                      </p:to>
                                    </p:set>
                                    <p:animEffect transition="in" filter="wipe(down)">
                                      <p:cBhvr>
                                        <p:cTn id="67" dur="500"/>
                                        <p:tgtEl>
                                          <p:spTgt spid="669718"/>
                                        </p:tgtEl>
                                      </p:cBhvr>
                                    </p:animEffect>
                                  </p:childTnLst>
                                </p:cTn>
                              </p:par>
                              <p:par>
                                <p:cTn id="68" presetID="22" presetClass="entr" presetSubtype="4" fill="hold" nodeType="withEffect">
                                  <p:stCondLst>
                                    <p:cond delay="0"/>
                                  </p:stCondLst>
                                  <p:childTnLst>
                                    <p:set>
                                      <p:cBhvr>
                                        <p:cTn id="69" dur="1" fill="hold">
                                          <p:stCondLst>
                                            <p:cond delay="0"/>
                                          </p:stCondLst>
                                        </p:cTn>
                                        <p:tgtEl>
                                          <p:spTgt spid="669728"/>
                                        </p:tgtEl>
                                        <p:attrNameLst>
                                          <p:attrName>style.visibility</p:attrName>
                                        </p:attrNameLst>
                                      </p:cBhvr>
                                      <p:to>
                                        <p:strVal val="visible"/>
                                      </p:to>
                                    </p:set>
                                    <p:animEffect transition="in" filter="wipe(down)">
                                      <p:cBhvr>
                                        <p:cTn id="70" dur="500"/>
                                        <p:tgtEl>
                                          <p:spTgt spid="66972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69724"/>
                                        </p:tgtEl>
                                        <p:attrNameLst>
                                          <p:attrName>style.visibility</p:attrName>
                                        </p:attrNameLst>
                                      </p:cBhvr>
                                      <p:to>
                                        <p:strVal val="hidden"/>
                                      </p:to>
                                    </p:set>
                                  </p:childTnLst>
                                </p:cTn>
                              </p:par>
                            </p:childTnLst>
                          </p:cTn>
                        </p:par>
                        <p:par>
                          <p:cTn id="75" fill="hold" nodeType="afterGroup">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669731"/>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669731"/>
                                        </p:tgtEl>
                                        <p:attrNameLst>
                                          <p:attrName>style.visibility</p:attrName>
                                        </p:attrNameLst>
                                      </p:cBhvr>
                                      <p:to>
                                        <p:strVal val="hidden"/>
                                      </p:to>
                                    </p:set>
                                  </p:childTnLst>
                                </p:cTn>
                              </p:par>
                            </p:childTnLst>
                          </p:cTn>
                        </p:par>
                        <p:par>
                          <p:cTn id="82" fill="hold" nodeType="afterGroup">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66973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0" presetClass="path" presetSubtype="0" accel="50000" decel="50000" fill="hold" nodeType="clickEffect">
                                  <p:stCondLst>
                                    <p:cond delay="0"/>
                                  </p:stCondLst>
                                  <p:childTnLst>
                                    <p:animMotion origin="layout" path="M -0.21666 -0.0333 L -0.00624 -0.00739 " pathEditMode="relative" ptsTypes="AA">
                                      <p:cBhvr>
                                        <p:cTn id="88" dur="2000" fill="hold"/>
                                        <p:tgtEl>
                                          <p:spTgt spid="669701"/>
                                        </p:tgtEl>
                                        <p:attrNameLst>
                                          <p:attrName>ppt_x</p:attrName>
                                          <p:attrName>ppt_y</p:attrName>
                                        </p:attrNameLst>
                                      </p:cBhvr>
                                    </p:animMotion>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nodeType="clickEffect">
                                  <p:stCondLst>
                                    <p:cond delay="0"/>
                                  </p:stCondLst>
                                  <p:childTnLst>
                                    <p:animMotion origin="layout" path="M -0.00417 2.98797E-6 L 0.0217 2.98797E-6 " pathEditMode="relative" rAng="0" ptsTypes="AA">
                                      <p:cBhvr>
                                        <p:cTn id="92" dur="2000" fill="hold"/>
                                        <p:tgtEl>
                                          <p:spTgt spid="669718"/>
                                        </p:tgtEl>
                                        <p:attrNameLst>
                                          <p:attrName>ppt_x</p:attrName>
                                          <p:attrName>ppt_y</p:attrName>
                                        </p:attrNameLst>
                                      </p:cBhvr>
                                      <p:rCtr x="1285" y="0"/>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669732"/>
                                        </p:tgtEl>
                                        <p:attrNameLst>
                                          <p:attrName>style.visibility</p:attrName>
                                        </p:attrNameLst>
                                      </p:cBhvr>
                                      <p:to>
                                        <p:strVal val="hidden"/>
                                      </p:to>
                                    </p:set>
                                  </p:childTnLst>
                                </p:cTn>
                              </p:par>
                            </p:childTnLst>
                          </p:cTn>
                        </p:par>
                        <p:par>
                          <p:cTn id="97" fill="hold" nodeType="afterGroup">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669736"/>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669736"/>
                                        </p:tgtEl>
                                        <p:attrNameLst>
                                          <p:attrName>style.visibility</p:attrName>
                                        </p:attrNameLst>
                                      </p:cBhvr>
                                      <p:to>
                                        <p:strVal val="hidden"/>
                                      </p:to>
                                    </p:set>
                                  </p:childTnLst>
                                </p:cTn>
                              </p:par>
                            </p:childTnLst>
                          </p:cTn>
                        </p:par>
                        <p:par>
                          <p:cTn id="104" fill="hold" nodeType="afterGroup">
                            <p:stCondLst>
                              <p:cond delay="0"/>
                            </p:stCondLst>
                            <p:childTnLst>
                              <p:par>
                                <p:cTn id="105" presetID="1" presetClass="entr" presetSubtype="0" fill="hold" grpId="0" nodeType="afterEffect">
                                  <p:stCondLst>
                                    <p:cond delay="0"/>
                                  </p:stCondLst>
                                  <p:childTnLst>
                                    <p:set>
                                      <p:cBhvr>
                                        <p:cTn id="106" dur="1" fill="hold">
                                          <p:stCondLst>
                                            <p:cond delay="0"/>
                                          </p:stCondLst>
                                        </p:cTn>
                                        <p:tgtEl>
                                          <p:spTgt spid="669733"/>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669733"/>
                                        </p:tgtEl>
                                        <p:attrNameLst>
                                          <p:attrName>style.visibility</p:attrName>
                                        </p:attrNameLst>
                                      </p:cBhvr>
                                      <p:to>
                                        <p:strVal val="hidden"/>
                                      </p:to>
                                    </p:set>
                                  </p:childTnLst>
                                </p:cTn>
                              </p:par>
                            </p:childTnLst>
                          </p:cTn>
                        </p:par>
                        <p:par>
                          <p:cTn id="111" fill="hold" nodeType="afterGroup">
                            <p:stCondLst>
                              <p:cond delay="0"/>
                            </p:stCondLst>
                            <p:childTnLst>
                              <p:par>
                                <p:cTn id="112" presetID="1" presetClass="entr" presetSubtype="0" fill="hold" grpId="0" nodeType="afterEffect">
                                  <p:stCondLst>
                                    <p:cond delay="0"/>
                                  </p:stCondLst>
                                  <p:childTnLst>
                                    <p:set>
                                      <p:cBhvr>
                                        <p:cTn id="113" dur="1" fill="hold">
                                          <p:stCondLst>
                                            <p:cond delay="0"/>
                                          </p:stCondLst>
                                        </p:cTn>
                                        <p:tgtEl>
                                          <p:spTgt spid="669734"/>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669734"/>
                                        </p:tgtEl>
                                        <p:attrNameLst>
                                          <p:attrName>style.visibility</p:attrName>
                                        </p:attrNameLst>
                                      </p:cBhvr>
                                      <p:to>
                                        <p:strVal val="hidden"/>
                                      </p:to>
                                    </p:set>
                                  </p:childTnLst>
                                </p:cTn>
                              </p:par>
                            </p:childTnLst>
                          </p:cTn>
                        </p:par>
                        <p:par>
                          <p:cTn id="118" fill="hold" nodeType="afterGroup">
                            <p:stCondLst>
                              <p:cond delay="0"/>
                            </p:stCondLst>
                            <p:childTnLst>
                              <p:par>
                                <p:cTn id="119" presetID="1" presetClass="entr" presetSubtype="0" fill="hold" grpId="0" nodeType="afterEffect">
                                  <p:stCondLst>
                                    <p:cond delay="0"/>
                                  </p:stCondLst>
                                  <p:childTnLst>
                                    <p:set>
                                      <p:cBhvr>
                                        <p:cTn id="120" dur="1" fill="hold">
                                          <p:stCondLst>
                                            <p:cond delay="0"/>
                                          </p:stCondLst>
                                        </p:cTn>
                                        <p:tgtEl>
                                          <p:spTgt spid="66973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0" presetClass="path" presetSubtype="0" accel="50000" decel="50000" fill="hold" nodeType="clickEffect">
                                  <p:stCondLst>
                                    <p:cond delay="0"/>
                                  </p:stCondLst>
                                  <p:childTnLst>
                                    <p:animMotion origin="layout" path="M -0.29115 0.28562 L -0.05382 -0.00879 " pathEditMode="relative" rAng="0" ptsTypes="AA">
                                      <p:cBhvr>
                                        <p:cTn id="124" dur="2000" fill="hold"/>
                                        <p:tgtEl>
                                          <p:spTgt spid="669716"/>
                                        </p:tgtEl>
                                        <p:attrNameLst>
                                          <p:attrName>ppt_x</p:attrName>
                                          <p:attrName>ppt_y</p:attrName>
                                        </p:attrNameLst>
                                      </p:cBhvr>
                                      <p:rCtr x="11858" y="-14732"/>
                                    </p:animMotion>
                                  </p:childTnLst>
                                </p:cTn>
                              </p:par>
                            </p:childTnLst>
                          </p:cTn>
                        </p:par>
                      </p:childTnLst>
                    </p:cTn>
                  </p:par>
                  <p:par>
                    <p:cTn id="125" fill="hold" nodeType="clickPar">
                      <p:stCondLst>
                        <p:cond delay="indefinite"/>
                      </p:stCondLst>
                      <p:childTnLst>
                        <p:par>
                          <p:cTn id="126" fill="hold" nodeType="withGroup">
                            <p:stCondLst>
                              <p:cond delay="0"/>
                            </p:stCondLst>
                            <p:childTnLst>
                              <p:par>
                                <p:cTn id="127" presetID="0" presetClass="path" presetSubtype="0" accel="50000" decel="50000" fill="hold" nodeType="clickEffect">
                                  <p:stCondLst>
                                    <p:cond delay="0"/>
                                  </p:stCondLst>
                                  <p:childTnLst>
                                    <p:animMotion origin="layout" path="M 3.33333E-6 -2.81221E-6 L 0.03333 -2.81221E-6 " pathEditMode="relative" ptsTypes="AA">
                                      <p:cBhvr>
                                        <p:cTn id="128" dur="2000" fill="hold"/>
                                        <p:tgtEl>
                                          <p:spTgt spid="669728"/>
                                        </p:tgtEl>
                                        <p:attrNameLst>
                                          <p:attrName>ppt_x</p:attrName>
                                          <p:attrName>ppt_y</p:attrName>
                                        </p:attrNameLst>
                                      </p:cBhvr>
                                    </p:animMotion>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669735"/>
                                        </p:tgtEl>
                                        <p:attrNameLst>
                                          <p:attrName>style.visibility</p:attrName>
                                        </p:attrNameLst>
                                      </p:cBhvr>
                                      <p:to>
                                        <p:strVal val="hidden"/>
                                      </p:to>
                                    </p:set>
                                  </p:childTnLst>
                                </p:cTn>
                              </p:par>
                            </p:childTnLst>
                          </p:cTn>
                        </p:par>
                        <p:par>
                          <p:cTn id="133" fill="hold" nodeType="afterGroup">
                            <p:stCondLst>
                              <p:cond delay="0"/>
                            </p:stCondLst>
                            <p:childTnLst>
                              <p:par>
                                <p:cTn id="134" presetID="1" presetClass="entr" presetSubtype="0" fill="hold" grpId="0" nodeType="afterEffect">
                                  <p:stCondLst>
                                    <p:cond delay="0"/>
                                  </p:stCondLst>
                                  <p:childTnLst>
                                    <p:set>
                                      <p:cBhvr>
                                        <p:cTn id="135" dur="1" fill="hold">
                                          <p:stCondLst>
                                            <p:cond delay="0"/>
                                          </p:stCondLst>
                                        </p:cTn>
                                        <p:tgtEl>
                                          <p:spTgt spid="669737"/>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669737"/>
                                        </p:tgtEl>
                                        <p:attrNameLst>
                                          <p:attrName>style.visibility</p:attrName>
                                        </p:attrNameLst>
                                      </p:cBhvr>
                                      <p:to>
                                        <p:strVal val="hidden"/>
                                      </p:to>
                                    </p:set>
                                  </p:childTnLst>
                                </p:cTn>
                              </p:par>
                            </p:childTnLst>
                          </p:cTn>
                        </p:par>
                        <p:par>
                          <p:cTn id="140" fill="hold" nodeType="afterGroup">
                            <p:stCondLst>
                              <p:cond delay="0"/>
                            </p:stCondLst>
                            <p:childTnLst>
                              <p:par>
                                <p:cTn id="141" presetID="1" presetClass="entr" presetSubtype="0" fill="hold" grpId="0" nodeType="afterEffect">
                                  <p:stCondLst>
                                    <p:cond delay="0"/>
                                  </p:stCondLst>
                                  <p:childTnLst>
                                    <p:set>
                                      <p:cBhvr>
                                        <p:cTn id="142" dur="1" fill="hold">
                                          <p:stCondLst>
                                            <p:cond delay="0"/>
                                          </p:stCondLst>
                                        </p:cTn>
                                        <p:tgtEl>
                                          <p:spTgt spid="669738"/>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669738"/>
                                        </p:tgtEl>
                                        <p:attrNameLst>
                                          <p:attrName>style.visibility</p:attrName>
                                        </p:attrNameLst>
                                      </p:cBhvr>
                                      <p:to>
                                        <p:strVal val="hidden"/>
                                      </p:to>
                                    </p:set>
                                  </p:childTnLst>
                                </p:cTn>
                              </p:par>
                            </p:childTnLst>
                          </p:cTn>
                        </p:par>
                        <p:par>
                          <p:cTn id="147" fill="hold" nodeType="afterGroup">
                            <p:stCondLst>
                              <p:cond delay="0"/>
                            </p:stCondLst>
                            <p:childTnLst>
                              <p:par>
                                <p:cTn id="148" presetID="1" presetClass="entr" presetSubtype="0" fill="hold" grpId="0" nodeType="afterEffect">
                                  <p:stCondLst>
                                    <p:cond delay="0"/>
                                  </p:stCondLst>
                                  <p:childTnLst>
                                    <p:set>
                                      <p:cBhvr>
                                        <p:cTn id="149" dur="1" fill="hold">
                                          <p:stCondLst>
                                            <p:cond delay="0"/>
                                          </p:stCondLst>
                                        </p:cTn>
                                        <p:tgtEl>
                                          <p:spTgt spid="669739"/>
                                        </p:tgtEl>
                                        <p:attrNameLst>
                                          <p:attrName>style.visibility</p:attrName>
                                        </p:attrNameLst>
                                      </p:cBhvr>
                                      <p:to>
                                        <p:strVal val="visibl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0" presetClass="path" presetSubtype="0" accel="50000" decel="50000" fill="hold" nodeType="clickEffect">
                                  <p:stCondLst>
                                    <p:cond delay="0"/>
                                  </p:stCondLst>
                                  <p:childTnLst>
                                    <p:animMotion origin="layout" path="M -0.21892 -0.03446 L 0.03768 -0.00069 " pathEditMode="relative" rAng="0" ptsTypes="AA">
                                      <p:cBhvr>
                                        <p:cTn id="153" dur="2000" fill="hold"/>
                                        <p:tgtEl>
                                          <p:spTgt spid="669702"/>
                                        </p:tgtEl>
                                        <p:attrNameLst>
                                          <p:attrName>ppt_x</p:attrName>
                                          <p:attrName>ppt_y</p:attrName>
                                        </p:attrNameLst>
                                      </p:cBhvr>
                                      <p:rCtr x="12830" y="1688"/>
                                    </p:animMotion>
                                  </p:childTnLst>
                                </p:cTn>
                              </p:par>
                            </p:childTnLst>
                          </p:cTn>
                        </p:par>
                      </p:childTnLst>
                    </p:cTn>
                  </p:par>
                  <p:par>
                    <p:cTn id="154" fill="hold" nodeType="clickPar">
                      <p:stCondLst>
                        <p:cond delay="indefinite"/>
                      </p:stCondLst>
                      <p:childTnLst>
                        <p:par>
                          <p:cTn id="155" fill="hold" nodeType="withGroup">
                            <p:stCondLst>
                              <p:cond delay="0"/>
                            </p:stCondLst>
                            <p:childTnLst>
                              <p:par>
                                <p:cTn id="156" presetID="0" presetClass="path" presetSubtype="0" accel="50000" decel="50000" fill="hold" nodeType="clickEffect">
                                  <p:stCondLst>
                                    <p:cond delay="0"/>
                                  </p:stCondLst>
                                  <p:childTnLst>
                                    <p:animMotion origin="layout" path="M 0.0217 2.98797E-6 L 0.05503 2.98797E-6 " pathEditMode="relative" rAng="0" ptsTypes="AA">
                                      <p:cBhvr>
                                        <p:cTn id="157" dur="2000" fill="hold"/>
                                        <p:tgtEl>
                                          <p:spTgt spid="669718"/>
                                        </p:tgtEl>
                                        <p:attrNameLst>
                                          <p:attrName>ppt_x</p:attrName>
                                          <p:attrName>ppt_y</p:attrName>
                                        </p:attrNameLst>
                                      </p:cBhvr>
                                      <p:rCtr x="1667" y="0"/>
                                    </p:animMotion>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669739"/>
                                        </p:tgtEl>
                                        <p:attrNameLst>
                                          <p:attrName>style.visibility</p:attrName>
                                        </p:attrNameLst>
                                      </p:cBhvr>
                                      <p:to>
                                        <p:strVal val="hidden"/>
                                      </p:to>
                                    </p:set>
                                  </p:childTnLst>
                                </p:cTn>
                              </p:par>
                            </p:childTnLst>
                          </p:cTn>
                        </p:par>
                        <p:par>
                          <p:cTn id="162" fill="hold" nodeType="afterGroup">
                            <p:stCondLst>
                              <p:cond delay="0"/>
                            </p:stCondLst>
                            <p:childTnLst>
                              <p:par>
                                <p:cTn id="163" presetID="1" presetClass="entr" presetSubtype="0" fill="hold" grpId="0" nodeType="afterEffect">
                                  <p:stCondLst>
                                    <p:cond delay="0"/>
                                  </p:stCondLst>
                                  <p:childTnLst>
                                    <p:set>
                                      <p:cBhvr>
                                        <p:cTn id="164" dur="1" fill="hold">
                                          <p:stCondLst>
                                            <p:cond delay="0"/>
                                          </p:stCondLst>
                                        </p:cTn>
                                        <p:tgtEl>
                                          <p:spTgt spid="669740"/>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0" presetClass="path" presetSubtype="0" accel="50000" decel="50000" fill="hold" nodeType="clickEffect">
                                  <p:stCondLst>
                                    <p:cond delay="0"/>
                                  </p:stCondLst>
                                  <p:childTnLst>
                                    <p:animMotion origin="layout" path="M -0.29601 0.27567 L -0.01146 -0.01527 " pathEditMode="relative" rAng="0" ptsTypes="AA">
                                      <p:cBhvr>
                                        <p:cTn id="168" dur="2000" fill="hold"/>
                                        <p:tgtEl>
                                          <p:spTgt spid="669717"/>
                                        </p:tgtEl>
                                        <p:attrNameLst>
                                          <p:attrName>ppt_x</p:attrName>
                                          <p:attrName>ppt_y</p:attrName>
                                        </p:attrNameLst>
                                      </p:cBhvr>
                                      <p:rCtr x="14219" y="-14547"/>
                                    </p:animMotion>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69740"/>
                                        </p:tgtEl>
                                        <p:attrNameLst>
                                          <p:attrName>style.visibility</p:attrName>
                                        </p:attrNameLst>
                                      </p:cBhvr>
                                      <p:to>
                                        <p:strVal val="hidden"/>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xit" presetSubtype="8" fill="hold" nodeType="clickEffect">
                                  <p:stCondLst>
                                    <p:cond delay="0"/>
                                  </p:stCondLst>
                                  <p:childTnLst>
                                    <p:anim calcmode="lin" valueType="num">
                                      <p:cBhvr additive="base">
                                        <p:cTn id="176" dur="500"/>
                                        <p:tgtEl>
                                          <p:spTgt spid="669698"/>
                                        </p:tgtEl>
                                        <p:attrNameLst>
                                          <p:attrName>ppt_x</p:attrName>
                                        </p:attrNameLst>
                                      </p:cBhvr>
                                      <p:tavLst>
                                        <p:tav tm="0">
                                          <p:val>
                                            <p:strVal val="ppt_x"/>
                                          </p:val>
                                        </p:tav>
                                        <p:tav tm="100000">
                                          <p:val>
                                            <p:strVal val="0-ppt_w/2"/>
                                          </p:val>
                                        </p:tav>
                                      </p:tavLst>
                                    </p:anim>
                                    <p:anim calcmode="lin" valueType="num">
                                      <p:cBhvr additive="base">
                                        <p:cTn id="177" dur="500"/>
                                        <p:tgtEl>
                                          <p:spTgt spid="669698"/>
                                        </p:tgtEl>
                                        <p:attrNameLst>
                                          <p:attrName>ppt_y</p:attrName>
                                        </p:attrNameLst>
                                      </p:cBhvr>
                                      <p:tavLst>
                                        <p:tav tm="0">
                                          <p:val>
                                            <p:strVal val="ppt_y"/>
                                          </p:val>
                                        </p:tav>
                                        <p:tav tm="100000">
                                          <p:val>
                                            <p:strVal val="ppt_y"/>
                                          </p:val>
                                        </p:tav>
                                      </p:tavLst>
                                    </p:anim>
                                    <p:set>
                                      <p:cBhvr>
                                        <p:cTn id="178" dur="1" fill="hold">
                                          <p:stCondLst>
                                            <p:cond delay="499"/>
                                          </p:stCondLst>
                                        </p:cTn>
                                        <p:tgtEl>
                                          <p:spTgt spid="669698"/>
                                        </p:tgtEl>
                                        <p:attrNameLst>
                                          <p:attrName>style.visibility</p:attrName>
                                        </p:attrNameLst>
                                      </p:cBhvr>
                                      <p:to>
                                        <p:strVal val="hidden"/>
                                      </p:to>
                                    </p:set>
                                  </p:childTnLst>
                                </p:cTn>
                              </p:par>
                              <p:par>
                                <p:cTn id="179" presetID="2" presetClass="exit" presetSubtype="8" fill="hold" nodeType="withEffect">
                                  <p:stCondLst>
                                    <p:cond delay="0"/>
                                  </p:stCondLst>
                                  <p:childTnLst>
                                    <p:anim calcmode="lin" valueType="num">
                                      <p:cBhvr additive="base">
                                        <p:cTn id="180" dur="500"/>
                                        <p:tgtEl>
                                          <p:spTgt spid="669699"/>
                                        </p:tgtEl>
                                        <p:attrNameLst>
                                          <p:attrName>ppt_x</p:attrName>
                                        </p:attrNameLst>
                                      </p:cBhvr>
                                      <p:tavLst>
                                        <p:tav tm="0">
                                          <p:val>
                                            <p:strVal val="ppt_x"/>
                                          </p:val>
                                        </p:tav>
                                        <p:tav tm="100000">
                                          <p:val>
                                            <p:strVal val="0-ppt_w/2"/>
                                          </p:val>
                                        </p:tav>
                                      </p:tavLst>
                                    </p:anim>
                                    <p:anim calcmode="lin" valueType="num">
                                      <p:cBhvr additive="base">
                                        <p:cTn id="181" dur="500"/>
                                        <p:tgtEl>
                                          <p:spTgt spid="669699"/>
                                        </p:tgtEl>
                                        <p:attrNameLst>
                                          <p:attrName>ppt_y</p:attrName>
                                        </p:attrNameLst>
                                      </p:cBhvr>
                                      <p:tavLst>
                                        <p:tav tm="0">
                                          <p:val>
                                            <p:strVal val="ppt_y"/>
                                          </p:val>
                                        </p:tav>
                                        <p:tav tm="100000">
                                          <p:val>
                                            <p:strVal val="ppt_y"/>
                                          </p:val>
                                        </p:tav>
                                      </p:tavLst>
                                    </p:anim>
                                    <p:set>
                                      <p:cBhvr>
                                        <p:cTn id="182" dur="1" fill="hold">
                                          <p:stCondLst>
                                            <p:cond delay="499"/>
                                          </p:stCondLst>
                                        </p:cTn>
                                        <p:tgtEl>
                                          <p:spTgt spid="669699"/>
                                        </p:tgtEl>
                                        <p:attrNameLst>
                                          <p:attrName>style.visibility</p:attrName>
                                        </p:attrNameLst>
                                      </p:cBhvr>
                                      <p:to>
                                        <p:strVal val="hidden"/>
                                      </p:to>
                                    </p:set>
                                  </p:childTnLst>
                                </p:cTn>
                              </p:par>
                              <p:par>
                                <p:cTn id="183" presetID="2" presetClass="exit" presetSubtype="8" fill="hold" nodeType="withEffect">
                                  <p:stCondLst>
                                    <p:cond delay="0"/>
                                  </p:stCondLst>
                                  <p:childTnLst>
                                    <p:anim calcmode="lin" valueType="num">
                                      <p:cBhvr additive="base">
                                        <p:cTn id="184" dur="500"/>
                                        <p:tgtEl>
                                          <p:spTgt spid="669718"/>
                                        </p:tgtEl>
                                        <p:attrNameLst>
                                          <p:attrName>ppt_x</p:attrName>
                                        </p:attrNameLst>
                                      </p:cBhvr>
                                      <p:tavLst>
                                        <p:tav tm="0">
                                          <p:val>
                                            <p:strVal val="ppt_x"/>
                                          </p:val>
                                        </p:tav>
                                        <p:tav tm="100000">
                                          <p:val>
                                            <p:strVal val="0-ppt_w/2"/>
                                          </p:val>
                                        </p:tav>
                                      </p:tavLst>
                                    </p:anim>
                                    <p:anim calcmode="lin" valueType="num">
                                      <p:cBhvr additive="base">
                                        <p:cTn id="185" dur="500"/>
                                        <p:tgtEl>
                                          <p:spTgt spid="669718"/>
                                        </p:tgtEl>
                                        <p:attrNameLst>
                                          <p:attrName>ppt_y</p:attrName>
                                        </p:attrNameLst>
                                      </p:cBhvr>
                                      <p:tavLst>
                                        <p:tav tm="0">
                                          <p:val>
                                            <p:strVal val="ppt_y"/>
                                          </p:val>
                                        </p:tav>
                                        <p:tav tm="100000">
                                          <p:val>
                                            <p:strVal val="ppt_y"/>
                                          </p:val>
                                        </p:tav>
                                      </p:tavLst>
                                    </p:anim>
                                    <p:set>
                                      <p:cBhvr>
                                        <p:cTn id="186" dur="1" fill="hold">
                                          <p:stCondLst>
                                            <p:cond delay="499"/>
                                          </p:stCondLst>
                                        </p:cTn>
                                        <p:tgtEl>
                                          <p:spTgt spid="669718"/>
                                        </p:tgtEl>
                                        <p:attrNameLst>
                                          <p:attrName>style.visibility</p:attrName>
                                        </p:attrNameLst>
                                      </p:cBhvr>
                                      <p:to>
                                        <p:strVal val="hidden"/>
                                      </p:to>
                                    </p:set>
                                  </p:childTnLst>
                                </p:cTn>
                              </p:par>
                              <p:par>
                                <p:cTn id="187" presetID="2" presetClass="exit" presetSubtype="8" fill="hold" grpId="1" nodeType="withEffect">
                                  <p:stCondLst>
                                    <p:cond delay="0"/>
                                  </p:stCondLst>
                                  <p:childTnLst>
                                    <p:anim calcmode="lin" valueType="num">
                                      <p:cBhvr additive="base">
                                        <p:cTn id="188" dur="500"/>
                                        <p:tgtEl>
                                          <p:spTgt spid="669725"/>
                                        </p:tgtEl>
                                        <p:attrNameLst>
                                          <p:attrName>ppt_x</p:attrName>
                                        </p:attrNameLst>
                                      </p:cBhvr>
                                      <p:tavLst>
                                        <p:tav tm="0">
                                          <p:val>
                                            <p:strVal val="ppt_x"/>
                                          </p:val>
                                        </p:tav>
                                        <p:tav tm="100000">
                                          <p:val>
                                            <p:strVal val="0-ppt_w/2"/>
                                          </p:val>
                                        </p:tav>
                                      </p:tavLst>
                                    </p:anim>
                                    <p:anim calcmode="lin" valueType="num">
                                      <p:cBhvr additive="base">
                                        <p:cTn id="189" dur="500"/>
                                        <p:tgtEl>
                                          <p:spTgt spid="669725"/>
                                        </p:tgtEl>
                                        <p:attrNameLst>
                                          <p:attrName>ppt_y</p:attrName>
                                        </p:attrNameLst>
                                      </p:cBhvr>
                                      <p:tavLst>
                                        <p:tav tm="0">
                                          <p:val>
                                            <p:strVal val="ppt_y"/>
                                          </p:val>
                                        </p:tav>
                                        <p:tav tm="100000">
                                          <p:val>
                                            <p:strVal val="ppt_y"/>
                                          </p:val>
                                        </p:tav>
                                      </p:tavLst>
                                    </p:anim>
                                    <p:set>
                                      <p:cBhvr>
                                        <p:cTn id="190" dur="1" fill="hold">
                                          <p:stCondLst>
                                            <p:cond delay="499"/>
                                          </p:stCondLst>
                                        </p:cTn>
                                        <p:tgtEl>
                                          <p:spTgt spid="669725"/>
                                        </p:tgtEl>
                                        <p:attrNameLst>
                                          <p:attrName>style.visibility</p:attrName>
                                        </p:attrNameLst>
                                      </p:cBhvr>
                                      <p:to>
                                        <p:strVal val="hidden"/>
                                      </p:to>
                                    </p:set>
                                  </p:childTnLst>
                                </p:cTn>
                              </p:par>
                              <p:par>
                                <p:cTn id="191" presetID="2" presetClass="exit" presetSubtype="8" fill="hold" grpId="1" nodeType="withEffect">
                                  <p:stCondLst>
                                    <p:cond delay="0"/>
                                  </p:stCondLst>
                                  <p:childTnLst>
                                    <p:anim calcmode="lin" valueType="num">
                                      <p:cBhvr additive="base">
                                        <p:cTn id="192" dur="500"/>
                                        <p:tgtEl>
                                          <p:spTgt spid="669726"/>
                                        </p:tgtEl>
                                        <p:attrNameLst>
                                          <p:attrName>ppt_x</p:attrName>
                                        </p:attrNameLst>
                                      </p:cBhvr>
                                      <p:tavLst>
                                        <p:tav tm="0">
                                          <p:val>
                                            <p:strVal val="ppt_x"/>
                                          </p:val>
                                        </p:tav>
                                        <p:tav tm="100000">
                                          <p:val>
                                            <p:strVal val="0-ppt_w/2"/>
                                          </p:val>
                                        </p:tav>
                                      </p:tavLst>
                                    </p:anim>
                                    <p:anim calcmode="lin" valueType="num">
                                      <p:cBhvr additive="base">
                                        <p:cTn id="193" dur="500"/>
                                        <p:tgtEl>
                                          <p:spTgt spid="669726"/>
                                        </p:tgtEl>
                                        <p:attrNameLst>
                                          <p:attrName>ppt_y</p:attrName>
                                        </p:attrNameLst>
                                      </p:cBhvr>
                                      <p:tavLst>
                                        <p:tav tm="0">
                                          <p:val>
                                            <p:strVal val="ppt_y"/>
                                          </p:val>
                                        </p:tav>
                                        <p:tav tm="100000">
                                          <p:val>
                                            <p:strVal val="ppt_y"/>
                                          </p:val>
                                        </p:tav>
                                      </p:tavLst>
                                    </p:anim>
                                    <p:set>
                                      <p:cBhvr>
                                        <p:cTn id="194" dur="1" fill="hold">
                                          <p:stCondLst>
                                            <p:cond delay="499"/>
                                          </p:stCondLst>
                                        </p:cTn>
                                        <p:tgtEl>
                                          <p:spTgt spid="669726"/>
                                        </p:tgtEl>
                                        <p:attrNameLst>
                                          <p:attrName>style.visibility</p:attrName>
                                        </p:attrNameLst>
                                      </p:cBhvr>
                                      <p:to>
                                        <p:strVal val="hidden"/>
                                      </p:to>
                                    </p:set>
                                  </p:childTnLst>
                                </p:cTn>
                              </p:par>
                              <p:par>
                                <p:cTn id="195" presetID="2" presetClass="exit" presetSubtype="8" fill="hold" nodeType="withEffect">
                                  <p:stCondLst>
                                    <p:cond delay="0"/>
                                  </p:stCondLst>
                                  <p:childTnLst>
                                    <p:anim calcmode="lin" valueType="num">
                                      <p:cBhvr additive="base">
                                        <p:cTn id="196" dur="500"/>
                                        <p:tgtEl>
                                          <p:spTgt spid="669728"/>
                                        </p:tgtEl>
                                        <p:attrNameLst>
                                          <p:attrName>ppt_x</p:attrName>
                                        </p:attrNameLst>
                                      </p:cBhvr>
                                      <p:tavLst>
                                        <p:tav tm="0">
                                          <p:val>
                                            <p:strVal val="ppt_x"/>
                                          </p:val>
                                        </p:tav>
                                        <p:tav tm="100000">
                                          <p:val>
                                            <p:strVal val="0-ppt_w/2"/>
                                          </p:val>
                                        </p:tav>
                                      </p:tavLst>
                                    </p:anim>
                                    <p:anim calcmode="lin" valueType="num">
                                      <p:cBhvr additive="base">
                                        <p:cTn id="197" dur="500"/>
                                        <p:tgtEl>
                                          <p:spTgt spid="669728"/>
                                        </p:tgtEl>
                                        <p:attrNameLst>
                                          <p:attrName>ppt_y</p:attrName>
                                        </p:attrNameLst>
                                      </p:cBhvr>
                                      <p:tavLst>
                                        <p:tav tm="0">
                                          <p:val>
                                            <p:strVal val="ppt_y"/>
                                          </p:val>
                                        </p:tav>
                                        <p:tav tm="100000">
                                          <p:val>
                                            <p:strVal val="ppt_y"/>
                                          </p:val>
                                        </p:tav>
                                      </p:tavLst>
                                    </p:anim>
                                    <p:set>
                                      <p:cBhvr>
                                        <p:cTn id="198" dur="1" fill="hold">
                                          <p:stCondLst>
                                            <p:cond delay="499"/>
                                          </p:stCondLst>
                                        </p:cTn>
                                        <p:tgtEl>
                                          <p:spTgt spid="669728"/>
                                        </p:tgtEl>
                                        <p:attrNameLst>
                                          <p:attrName>style.visibility</p:attrName>
                                        </p:attrNameLst>
                                      </p:cBhvr>
                                      <p:to>
                                        <p:strVal val="hidden"/>
                                      </p:to>
                                    </p:set>
                                  </p:childTnLst>
                                </p:cTn>
                              </p:par>
                              <p:par>
                                <p:cTn id="199" presetID="2" presetClass="exit" presetSubtype="8" fill="hold" grpId="1" nodeType="withEffect">
                                  <p:stCondLst>
                                    <p:cond delay="0"/>
                                  </p:stCondLst>
                                  <p:childTnLst>
                                    <p:anim calcmode="lin" valueType="num">
                                      <p:cBhvr additive="base">
                                        <p:cTn id="200" dur="500"/>
                                        <p:tgtEl>
                                          <p:spTgt spid="669727"/>
                                        </p:tgtEl>
                                        <p:attrNameLst>
                                          <p:attrName>ppt_x</p:attrName>
                                        </p:attrNameLst>
                                      </p:cBhvr>
                                      <p:tavLst>
                                        <p:tav tm="0">
                                          <p:val>
                                            <p:strVal val="ppt_x"/>
                                          </p:val>
                                        </p:tav>
                                        <p:tav tm="100000">
                                          <p:val>
                                            <p:strVal val="0-ppt_w/2"/>
                                          </p:val>
                                        </p:tav>
                                      </p:tavLst>
                                    </p:anim>
                                    <p:anim calcmode="lin" valueType="num">
                                      <p:cBhvr additive="base">
                                        <p:cTn id="201" dur="500"/>
                                        <p:tgtEl>
                                          <p:spTgt spid="669727"/>
                                        </p:tgtEl>
                                        <p:attrNameLst>
                                          <p:attrName>ppt_y</p:attrName>
                                        </p:attrNameLst>
                                      </p:cBhvr>
                                      <p:tavLst>
                                        <p:tav tm="0">
                                          <p:val>
                                            <p:strVal val="ppt_y"/>
                                          </p:val>
                                        </p:tav>
                                        <p:tav tm="100000">
                                          <p:val>
                                            <p:strVal val="ppt_y"/>
                                          </p:val>
                                        </p:tav>
                                      </p:tavLst>
                                    </p:anim>
                                    <p:set>
                                      <p:cBhvr>
                                        <p:cTn id="202" dur="1" fill="hold">
                                          <p:stCondLst>
                                            <p:cond delay="499"/>
                                          </p:stCondLst>
                                        </p:cTn>
                                        <p:tgtEl>
                                          <p:spTgt spid="669727"/>
                                        </p:tgtEl>
                                        <p:attrNameLst>
                                          <p:attrName>style.visibility</p:attrName>
                                        </p:attrNameLst>
                                      </p:cBhvr>
                                      <p:to>
                                        <p:strVal val="hidden"/>
                                      </p:to>
                                    </p:set>
                                  </p:childTnLst>
                                </p:cTn>
                              </p:par>
                              <p:par>
                                <p:cTn id="203" presetID="2" presetClass="exit" presetSubtype="2" fill="hold" grpId="1" nodeType="withEffect">
                                  <p:stCondLst>
                                    <p:cond delay="0"/>
                                  </p:stCondLst>
                                  <p:childTnLst>
                                    <p:anim calcmode="lin" valueType="num">
                                      <p:cBhvr additive="base">
                                        <p:cTn id="204" dur="500"/>
                                        <p:tgtEl>
                                          <p:spTgt spid="669723"/>
                                        </p:tgtEl>
                                        <p:attrNameLst>
                                          <p:attrName>ppt_x</p:attrName>
                                        </p:attrNameLst>
                                      </p:cBhvr>
                                      <p:tavLst>
                                        <p:tav tm="0">
                                          <p:val>
                                            <p:strVal val="ppt_x"/>
                                          </p:val>
                                        </p:tav>
                                        <p:tav tm="100000">
                                          <p:val>
                                            <p:strVal val="1+ppt_w/2"/>
                                          </p:val>
                                        </p:tav>
                                      </p:tavLst>
                                    </p:anim>
                                    <p:anim calcmode="lin" valueType="num">
                                      <p:cBhvr additive="base">
                                        <p:cTn id="205" dur="500"/>
                                        <p:tgtEl>
                                          <p:spTgt spid="669723"/>
                                        </p:tgtEl>
                                        <p:attrNameLst>
                                          <p:attrName>ppt_y</p:attrName>
                                        </p:attrNameLst>
                                      </p:cBhvr>
                                      <p:tavLst>
                                        <p:tav tm="0">
                                          <p:val>
                                            <p:strVal val="ppt_y"/>
                                          </p:val>
                                        </p:tav>
                                        <p:tav tm="100000">
                                          <p:val>
                                            <p:strVal val="ppt_y"/>
                                          </p:val>
                                        </p:tav>
                                      </p:tavLst>
                                    </p:anim>
                                    <p:set>
                                      <p:cBhvr>
                                        <p:cTn id="206" dur="1" fill="hold">
                                          <p:stCondLst>
                                            <p:cond delay="499"/>
                                          </p:stCondLst>
                                        </p:cTn>
                                        <p:tgtEl>
                                          <p:spTgt spid="669723"/>
                                        </p:tgtEl>
                                        <p:attrNameLst>
                                          <p:attrName>style.visibility</p:attrName>
                                        </p:attrNameLst>
                                      </p:cBhvr>
                                      <p:to>
                                        <p:strVal val="hidden"/>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7" presetClass="emph" presetSubtype="2" fill="hold" nodeType="clickEffect">
                                  <p:stCondLst>
                                    <p:cond delay="0"/>
                                  </p:stCondLst>
                                  <p:childTnLst>
                                    <p:animClr clrSpc="rgb" dir="cw">
                                      <p:cBhvr>
                                        <p:cTn id="210" dur="500" fill="hold"/>
                                        <p:tgtEl>
                                          <p:spTgt spid="669722"/>
                                        </p:tgtEl>
                                        <p:attrNameLst>
                                          <p:attrName>stroke.color</p:attrName>
                                        </p:attrNameLst>
                                      </p:cBhvr>
                                      <p:to>
                                        <a:srgbClr val="FF3300"/>
                                      </p:to>
                                    </p:animClr>
                                    <p:set>
                                      <p:cBhvr>
                                        <p:cTn id="211" dur="500" fill="hold"/>
                                        <p:tgtEl>
                                          <p:spTgt spid="669722"/>
                                        </p:tgtEl>
                                        <p:attrNameLst>
                                          <p:attrName>stroke.on</p:attrName>
                                        </p:attrNameLst>
                                      </p:cBhvr>
                                      <p:to>
                                        <p:strVal val="true"/>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669722"/>
                                        </p:tgtEl>
                                        <p:attrNameLst>
                                          <p:attrName>style.visibility</p:attrName>
                                        </p:attrNameLst>
                                      </p:cBhvr>
                                      <p:to>
                                        <p:strVal val="hidden"/>
                                      </p:to>
                                    </p:set>
                                  </p:childTnLst>
                                </p:cTn>
                              </p:par>
                              <p:par>
                                <p:cTn id="216" presetID="1" presetClass="exit" presetSubtype="0" fill="hold" grpId="0" nodeType="withEffect">
                                  <p:stCondLst>
                                    <p:cond delay="0"/>
                                  </p:stCondLst>
                                  <p:childTnLst>
                                    <p:set>
                                      <p:cBhvr>
                                        <p:cTn id="217" dur="1" fill="hold">
                                          <p:stCondLst>
                                            <p:cond delay="0"/>
                                          </p:stCondLst>
                                        </p:cTn>
                                        <p:tgtEl>
                                          <p:spTgt spid="669712"/>
                                        </p:tgtEl>
                                        <p:attrNameLst>
                                          <p:attrName>style.visibility</p:attrName>
                                        </p:attrNameLst>
                                      </p:cBhvr>
                                      <p:to>
                                        <p:strVal val="hidden"/>
                                      </p:to>
                                    </p:set>
                                  </p:childTnLst>
                                </p:cTn>
                              </p:par>
                            </p:childTnLst>
                          </p:cTn>
                        </p:par>
                        <p:par>
                          <p:cTn id="218" fill="hold" nodeType="afterGroup">
                            <p:stCondLst>
                              <p:cond delay="0"/>
                            </p:stCondLst>
                            <p:childTnLst>
                              <p:par>
                                <p:cTn id="219" presetID="7" presetClass="emph" presetSubtype="2" fill="hold" nodeType="afterEffect">
                                  <p:stCondLst>
                                    <p:cond delay="0"/>
                                  </p:stCondLst>
                                  <p:childTnLst>
                                    <p:animClr clrSpc="rgb" dir="cw">
                                      <p:cBhvr>
                                        <p:cTn id="220" dur="500" fill="hold"/>
                                        <p:tgtEl>
                                          <p:spTgt spid="669711"/>
                                        </p:tgtEl>
                                        <p:attrNameLst>
                                          <p:attrName>stroke.color</p:attrName>
                                        </p:attrNameLst>
                                      </p:cBhvr>
                                      <p:to>
                                        <a:srgbClr val="FF3300"/>
                                      </p:to>
                                    </p:animClr>
                                    <p:set>
                                      <p:cBhvr>
                                        <p:cTn id="221" dur="500" fill="hold"/>
                                        <p:tgtEl>
                                          <p:spTgt spid="6697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12" grpId="0" animBg="1"/>
      <p:bldP spid="669714" grpId="0" animBg="1"/>
      <p:bldP spid="669715" grpId="0" animBg="1"/>
      <p:bldP spid="669721" grpId="0" animBg="1"/>
      <p:bldP spid="669722" grpId="0" animBg="1"/>
      <p:bldP spid="669722" grpId="1" animBg="1"/>
      <p:bldP spid="669723" grpId="0" animBg="1"/>
      <p:bldP spid="669723" grpId="1" animBg="1"/>
      <p:bldP spid="669724" grpId="0" animBg="1"/>
      <p:bldP spid="669724" grpId="1" animBg="1"/>
      <p:bldP spid="669725" grpId="0"/>
      <p:bldP spid="669725" grpId="1"/>
      <p:bldP spid="669726" grpId="0"/>
      <p:bldP spid="669726" grpId="1"/>
      <p:bldP spid="669727" grpId="0"/>
      <p:bldP spid="669727" grpId="1"/>
      <p:bldP spid="669731" grpId="0" animBg="1"/>
      <p:bldP spid="669731" grpId="1" animBg="1"/>
      <p:bldP spid="669732" grpId="0" animBg="1"/>
      <p:bldP spid="669732" grpId="1" animBg="1"/>
      <p:bldP spid="669733" grpId="0" animBg="1"/>
      <p:bldP spid="669733" grpId="1" animBg="1"/>
      <p:bldP spid="669734" grpId="0" animBg="1"/>
      <p:bldP spid="669734" grpId="1" animBg="1"/>
      <p:bldP spid="669735" grpId="0" animBg="1"/>
      <p:bldP spid="669735" grpId="1" animBg="1"/>
      <p:bldP spid="669736" grpId="0" animBg="1"/>
      <p:bldP spid="669736" grpId="1" animBg="1"/>
      <p:bldP spid="669737" grpId="0" animBg="1"/>
      <p:bldP spid="669737" grpId="1" animBg="1"/>
      <p:bldP spid="669738" grpId="0" animBg="1"/>
      <p:bldP spid="669738" grpId="1" animBg="1"/>
      <p:bldP spid="669739" grpId="0" animBg="1"/>
      <p:bldP spid="669739" grpId="1" animBg="1"/>
      <p:bldP spid="669740" grpId="0" animBg="1"/>
      <p:bldP spid="669740"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4"/>
          <p:cNvSpPr>
            <a:spLocks noGrp="1"/>
          </p:cNvSpPr>
          <p:nvPr>
            <p:ph type="sldNum" sz="quarter" idx="12"/>
          </p:nvPr>
        </p:nvSpPr>
        <p:spPr/>
        <p:txBody>
          <a:bodyPr/>
          <a:lstStyle/>
          <a:p>
            <a:fld id="{F2606468-50B9-4A6C-B9E6-C791D6873CD3}" type="slidenum">
              <a:rPr lang="en-US"/>
              <a:pPr/>
              <a:t>66</a:t>
            </a:fld>
            <a:endParaRPr lang="en-US"/>
          </a:p>
        </p:txBody>
      </p:sp>
      <p:pic>
        <p:nvPicPr>
          <p:cNvPr id="6717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7526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17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400" y="115888"/>
            <a:ext cx="17811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17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174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r="2388" b="1042"/>
          <a:stretch>
            <a:fillRect/>
          </a:stretch>
        </p:blipFill>
        <p:spPr bwMode="auto">
          <a:xfrm>
            <a:off x="2679700" y="1149350"/>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175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r="17955"/>
          <a:stretch>
            <a:fillRect/>
          </a:stretch>
        </p:blipFill>
        <p:spPr bwMode="auto">
          <a:xfrm>
            <a:off x="3340100" y="679450"/>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175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175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71753" name="Picture 9"/>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1754" name="Group 10"/>
          <p:cNvGrpSpPr>
            <a:grpSpLocks/>
          </p:cNvGrpSpPr>
          <p:nvPr/>
        </p:nvGrpSpPr>
        <p:grpSpPr bwMode="auto">
          <a:xfrm>
            <a:off x="5189538" y="661988"/>
            <a:ext cx="387350" cy="1147762"/>
            <a:chOff x="2132" y="346"/>
            <a:chExt cx="253" cy="909"/>
          </a:xfrm>
        </p:grpSpPr>
        <p:pic>
          <p:nvPicPr>
            <p:cNvPr id="671755"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1756"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1757"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71758" name="Line 14"/>
          <p:cNvSpPr>
            <a:spLocks noChangeShapeType="1"/>
          </p:cNvSpPr>
          <p:nvPr/>
        </p:nvSpPr>
        <p:spPr bwMode="auto">
          <a:xfrm flipH="1">
            <a:off x="4111625" y="187325"/>
            <a:ext cx="7938"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59" name="Line 15"/>
          <p:cNvSpPr>
            <a:spLocks noChangeShapeType="1"/>
          </p:cNvSpPr>
          <p:nvPr/>
        </p:nvSpPr>
        <p:spPr bwMode="auto">
          <a:xfrm>
            <a:off x="3278188" y="60452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60" name="Rectangle 16"/>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71761" name="Picture 17"/>
          <p:cNvPicPr>
            <a:picLocks noChangeAspect="1" noChangeArrowheads="1"/>
          </p:cNvPicPr>
          <p:nvPr/>
        </p:nvPicPr>
        <p:blipFill>
          <a:blip r:embed="rId12" cstate="print">
            <a:extLst>
              <a:ext uri="{28A0092B-C50C-407E-A947-70E740481C1C}">
                <a14:useLocalDpi xmlns:a14="http://schemas.microsoft.com/office/drawing/2010/main" val="0"/>
              </a:ext>
            </a:extLst>
          </a:blip>
          <a:srcRect l="2806" t="2338" r="63844"/>
          <a:stretch>
            <a:fillRect/>
          </a:stretch>
        </p:blipFill>
        <p:spPr bwMode="auto">
          <a:xfrm>
            <a:off x="2943225" y="8667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1762" name="Picture 1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725863" y="428625"/>
            <a:ext cx="258762" cy="1371600"/>
          </a:xfrm>
          <a:prstGeom prst="rect">
            <a:avLst/>
          </a:prstGeom>
          <a:noFill/>
          <a:extLst>
            <a:ext uri="{909E8E84-426E-40DD-AFC4-6F175D3DCCD1}">
              <a14:hiddenFill xmlns:a14="http://schemas.microsoft.com/office/drawing/2010/main">
                <a:solidFill>
                  <a:srgbClr val="FFFFFF"/>
                </a:solidFill>
              </a14:hiddenFill>
            </a:ext>
          </a:extLst>
        </p:spPr>
      </p:pic>
      <p:sp>
        <p:nvSpPr>
          <p:cNvPr id="671763" name="Line 19"/>
          <p:cNvSpPr>
            <a:spLocks noChangeShapeType="1"/>
          </p:cNvSpPr>
          <p:nvPr/>
        </p:nvSpPr>
        <p:spPr bwMode="auto">
          <a:xfrm>
            <a:off x="3265488" y="63182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64" name="Rectangle 20"/>
          <p:cNvSpPr>
            <a:spLocks noChangeArrowheads="1"/>
          </p:cNvSpPr>
          <p:nvPr/>
        </p:nvSpPr>
        <p:spPr bwMode="auto">
          <a:xfrm>
            <a:off x="2676525" y="317500"/>
            <a:ext cx="1365250" cy="1487488"/>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65" name="AutoShape 21"/>
          <p:cNvSpPr>
            <a:spLocks noChangeArrowheads="1"/>
          </p:cNvSpPr>
          <p:nvPr/>
        </p:nvSpPr>
        <p:spPr bwMode="auto">
          <a:xfrm>
            <a:off x="5424488" y="3643313"/>
            <a:ext cx="3355975" cy="2063750"/>
          </a:xfrm>
          <a:prstGeom prst="wedgeRoundRectCallout">
            <a:avLst>
              <a:gd name="adj1" fmla="val -16083"/>
              <a:gd name="adj2" fmla="val 73847"/>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This will sort the right half of the array…</a:t>
            </a:r>
          </a:p>
          <a:p>
            <a:pPr algn="ctr"/>
            <a:endParaRPr lang="en-US" sz="1000"/>
          </a:p>
          <a:p>
            <a:pPr algn="ctr"/>
            <a:r>
              <a:rPr lang="en-US"/>
              <a:t>In the same way we just saw!</a:t>
            </a:r>
          </a:p>
        </p:txBody>
      </p:sp>
      <p:pic>
        <p:nvPicPr>
          <p:cNvPr id="671766" name="Picture 22"/>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5240338" y="401638"/>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1767"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9288" y="76358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71768" name="Picture 24"/>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156075" y="922338"/>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1769" name="Group 25"/>
          <p:cNvGrpSpPr>
            <a:grpSpLocks/>
          </p:cNvGrpSpPr>
          <p:nvPr/>
        </p:nvGrpSpPr>
        <p:grpSpPr bwMode="auto">
          <a:xfrm>
            <a:off x="4783138" y="652463"/>
            <a:ext cx="387350" cy="1147762"/>
            <a:chOff x="2132" y="346"/>
            <a:chExt cx="253" cy="909"/>
          </a:xfrm>
        </p:grpSpPr>
        <p:pic>
          <p:nvPicPr>
            <p:cNvPr id="671770" name="Picture 2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1771" name="Rectangle 27"/>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1772" name="Line 28"/>
          <p:cNvSpPr>
            <a:spLocks noChangeShapeType="1"/>
          </p:cNvSpPr>
          <p:nvPr/>
        </p:nvSpPr>
        <p:spPr bwMode="auto">
          <a:xfrm>
            <a:off x="3257550" y="66103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1773" name="Group 29"/>
          <p:cNvGrpSpPr>
            <a:grpSpLocks/>
          </p:cNvGrpSpPr>
          <p:nvPr/>
        </p:nvGrpSpPr>
        <p:grpSpPr bwMode="auto">
          <a:xfrm>
            <a:off x="355600" y="1566863"/>
            <a:ext cx="406400" cy="666750"/>
            <a:chOff x="1223" y="3324"/>
            <a:chExt cx="256" cy="420"/>
          </a:xfrm>
        </p:grpSpPr>
        <p:sp>
          <p:nvSpPr>
            <p:cNvPr id="671774" name="Line 30"/>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75" name="Text Box 31"/>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71776" name="Text Box 32"/>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671777" name="Text Box 33"/>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671778" name="Text Box 34"/>
          <p:cNvSpPr txBox="1">
            <a:spLocks noChangeArrowheads="1"/>
          </p:cNvSpPr>
          <p:nvPr/>
        </p:nvSpPr>
        <p:spPr bwMode="auto">
          <a:xfrm>
            <a:off x="3919538" y="269875"/>
            <a:ext cx="3762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grpSp>
        <p:nvGrpSpPr>
          <p:cNvPr id="671779" name="Group 35"/>
          <p:cNvGrpSpPr>
            <a:grpSpLocks/>
          </p:cNvGrpSpPr>
          <p:nvPr/>
        </p:nvGrpSpPr>
        <p:grpSpPr bwMode="auto">
          <a:xfrm>
            <a:off x="304800" y="3752850"/>
            <a:ext cx="455613" cy="666750"/>
            <a:chOff x="1223" y="3324"/>
            <a:chExt cx="287" cy="420"/>
          </a:xfrm>
        </p:grpSpPr>
        <p:sp>
          <p:nvSpPr>
            <p:cNvPr id="671780" name="Line 36"/>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1" name="Text Box 37"/>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671782" name="Text Box 38"/>
          <p:cNvSpPr txBox="1">
            <a:spLocks noChangeArrowheads="1"/>
          </p:cNvSpPr>
          <p:nvPr/>
        </p:nvSpPr>
        <p:spPr bwMode="auto">
          <a:xfrm>
            <a:off x="2741613" y="2547938"/>
            <a:ext cx="6356350" cy="1743075"/>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solidFill>
                  <a:srgbClr val="0000CC"/>
                </a:solidFill>
              </a:rPr>
              <a:t>  1. Initialize counter variables i1, i2 for each array to 0</a:t>
            </a:r>
          </a:p>
          <a:p>
            <a:r>
              <a:rPr lang="en-US" sz="1800">
                <a:solidFill>
                  <a:srgbClr val="0000CC"/>
                </a:solidFill>
              </a:rPr>
              <a:t>  2. If A1[i1] is less than A2[i2]</a:t>
            </a:r>
          </a:p>
          <a:p>
            <a:r>
              <a:rPr lang="en-US" sz="1800">
                <a:solidFill>
                  <a:srgbClr val="0000CC"/>
                </a:solidFill>
              </a:rPr>
              <a:t>           Copy A1[i1] to output array B and increment i1</a:t>
            </a:r>
          </a:p>
          <a:p>
            <a:r>
              <a:rPr lang="en-US" sz="1800">
                <a:solidFill>
                  <a:srgbClr val="0000CC"/>
                </a:solidFill>
              </a:rPr>
              <a:t>  3. Else </a:t>
            </a:r>
          </a:p>
          <a:p>
            <a:r>
              <a:rPr lang="en-US" sz="1800">
                <a:solidFill>
                  <a:srgbClr val="0000CC"/>
                </a:solidFill>
              </a:rPr>
              <a:t>           Copy A2[i2] to output array B and increment i2</a:t>
            </a:r>
          </a:p>
          <a:p>
            <a:r>
              <a:rPr lang="en-US" sz="1800">
                <a:solidFill>
                  <a:srgbClr val="0000CC"/>
                </a:solidFill>
              </a:rPr>
              <a:t>  4. When either array runs out, copy the rest over…</a:t>
            </a:r>
          </a:p>
        </p:txBody>
      </p:sp>
      <p:sp>
        <p:nvSpPr>
          <p:cNvPr id="671783" name="Line 39"/>
          <p:cNvSpPr>
            <a:spLocks noChangeShapeType="1"/>
          </p:cNvSpPr>
          <p:nvPr/>
        </p:nvSpPr>
        <p:spPr bwMode="auto">
          <a:xfrm>
            <a:off x="2449513" y="2722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4" name="Line 40"/>
          <p:cNvSpPr>
            <a:spLocks noChangeShapeType="1"/>
          </p:cNvSpPr>
          <p:nvPr/>
        </p:nvSpPr>
        <p:spPr bwMode="auto">
          <a:xfrm>
            <a:off x="2435225" y="29892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5" name="Line 41"/>
          <p:cNvSpPr>
            <a:spLocks noChangeShapeType="1"/>
          </p:cNvSpPr>
          <p:nvPr/>
        </p:nvSpPr>
        <p:spPr bwMode="auto">
          <a:xfrm>
            <a:off x="2984500" y="32639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6" name="Line 42"/>
          <p:cNvSpPr>
            <a:spLocks noChangeShapeType="1"/>
          </p:cNvSpPr>
          <p:nvPr/>
        </p:nvSpPr>
        <p:spPr bwMode="auto">
          <a:xfrm>
            <a:off x="2427288" y="408622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7" name="Line 43"/>
          <p:cNvSpPr>
            <a:spLocks noChangeShapeType="1"/>
          </p:cNvSpPr>
          <p:nvPr/>
        </p:nvSpPr>
        <p:spPr bwMode="auto">
          <a:xfrm>
            <a:off x="2401888" y="29845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8" name="Line 44"/>
          <p:cNvSpPr>
            <a:spLocks noChangeShapeType="1"/>
          </p:cNvSpPr>
          <p:nvPr/>
        </p:nvSpPr>
        <p:spPr bwMode="auto">
          <a:xfrm>
            <a:off x="2444750" y="35464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89" name="Line 45"/>
          <p:cNvSpPr>
            <a:spLocks noChangeShapeType="1"/>
          </p:cNvSpPr>
          <p:nvPr/>
        </p:nvSpPr>
        <p:spPr bwMode="auto">
          <a:xfrm>
            <a:off x="3006725" y="383381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0" name="Line 46"/>
          <p:cNvSpPr>
            <a:spLocks noChangeShapeType="1"/>
          </p:cNvSpPr>
          <p:nvPr/>
        </p:nvSpPr>
        <p:spPr bwMode="auto">
          <a:xfrm>
            <a:off x="2422525" y="40814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1" name="Line 47"/>
          <p:cNvSpPr>
            <a:spLocks noChangeShapeType="1"/>
          </p:cNvSpPr>
          <p:nvPr/>
        </p:nvSpPr>
        <p:spPr bwMode="auto">
          <a:xfrm>
            <a:off x="2397125" y="30051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2" name="Line 48"/>
          <p:cNvSpPr>
            <a:spLocks noChangeShapeType="1"/>
          </p:cNvSpPr>
          <p:nvPr/>
        </p:nvSpPr>
        <p:spPr bwMode="auto">
          <a:xfrm>
            <a:off x="3000375" y="32654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3" name="Line 49"/>
          <p:cNvSpPr>
            <a:spLocks noChangeShapeType="1"/>
          </p:cNvSpPr>
          <p:nvPr/>
        </p:nvSpPr>
        <p:spPr bwMode="auto">
          <a:xfrm>
            <a:off x="2443163" y="407352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4" name="Line 50"/>
          <p:cNvSpPr>
            <a:spLocks noChangeShapeType="1"/>
          </p:cNvSpPr>
          <p:nvPr/>
        </p:nvSpPr>
        <p:spPr bwMode="auto">
          <a:xfrm>
            <a:off x="2405063" y="29972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5" name="Line 51"/>
          <p:cNvSpPr>
            <a:spLocks noChangeShapeType="1"/>
          </p:cNvSpPr>
          <p:nvPr/>
        </p:nvSpPr>
        <p:spPr bwMode="auto">
          <a:xfrm>
            <a:off x="2474913" y="35448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6" name="Line 52"/>
          <p:cNvSpPr>
            <a:spLocks noChangeShapeType="1"/>
          </p:cNvSpPr>
          <p:nvPr/>
        </p:nvSpPr>
        <p:spPr bwMode="auto">
          <a:xfrm>
            <a:off x="3008313" y="38338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7" name="Line 53"/>
          <p:cNvSpPr>
            <a:spLocks noChangeShapeType="1"/>
          </p:cNvSpPr>
          <p:nvPr/>
        </p:nvSpPr>
        <p:spPr bwMode="auto">
          <a:xfrm>
            <a:off x="2438400" y="4067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8" name="Line 54"/>
          <p:cNvSpPr>
            <a:spLocks noChangeShapeType="1"/>
          </p:cNvSpPr>
          <p:nvPr/>
        </p:nvSpPr>
        <p:spPr bwMode="auto">
          <a:xfrm>
            <a:off x="2413000" y="29781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799" name="Line 55"/>
          <p:cNvSpPr>
            <a:spLocks noChangeShapeType="1"/>
          </p:cNvSpPr>
          <p:nvPr/>
        </p:nvSpPr>
        <p:spPr bwMode="auto">
          <a:xfrm>
            <a:off x="3043238" y="32813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800" name="Line 56"/>
          <p:cNvSpPr>
            <a:spLocks noChangeShapeType="1"/>
          </p:cNvSpPr>
          <p:nvPr/>
        </p:nvSpPr>
        <p:spPr bwMode="auto">
          <a:xfrm>
            <a:off x="2471738" y="40624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801" name="Line 57"/>
          <p:cNvSpPr>
            <a:spLocks noChangeShapeType="1"/>
          </p:cNvSpPr>
          <p:nvPr/>
        </p:nvSpPr>
        <p:spPr bwMode="auto">
          <a:xfrm>
            <a:off x="2446338" y="29733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802" name="Line 58"/>
          <p:cNvSpPr>
            <a:spLocks noChangeShapeType="1"/>
          </p:cNvSpPr>
          <p:nvPr/>
        </p:nvSpPr>
        <p:spPr bwMode="auto">
          <a:xfrm>
            <a:off x="2462213" y="35480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803" name="Line 59"/>
          <p:cNvSpPr>
            <a:spLocks noChangeShapeType="1"/>
          </p:cNvSpPr>
          <p:nvPr/>
        </p:nvSpPr>
        <p:spPr bwMode="auto">
          <a:xfrm>
            <a:off x="3024188" y="38369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804" name="Text Box 60"/>
          <p:cNvSpPr txBox="1">
            <a:spLocks noChangeArrowheads="1"/>
          </p:cNvSpPr>
          <p:nvPr/>
        </p:nvSpPr>
        <p:spPr bwMode="auto">
          <a:xfrm>
            <a:off x="288925" y="5227638"/>
            <a:ext cx="1762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so 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71759"/>
                                        </p:tgtEl>
                                        <p:attrNameLst>
                                          <p:attrName>style.visibility</p:attrName>
                                        </p:attrNameLst>
                                      </p:cBhvr>
                                      <p:to>
                                        <p:strVal val="hidden"/>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7176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xit" presetSubtype="0" fill="hold" grpId="0" nodeType="clickEffect">
                                  <p:stCondLst>
                                    <p:cond delay="0"/>
                                  </p:stCondLst>
                                  <p:childTnLst>
                                    <p:animEffect transition="out" filter="fade">
                                      <p:cBhvr>
                                        <p:cTn id="13" dur="500"/>
                                        <p:tgtEl>
                                          <p:spTgt spid="671760"/>
                                        </p:tgtEl>
                                      </p:cBhvr>
                                    </p:animEffect>
                                    <p:set>
                                      <p:cBhvr>
                                        <p:cTn id="14" dur="1" fill="hold">
                                          <p:stCondLst>
                                            <p:cond delay="499"/>
                                          </p:stCondLst>
                                        </p:cTn>
                                        <p:tgtEl>
                                          <p:spTgt spid="671760"/>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671764"/>
                                        </p:tgtEl>
                                        <p:attrNameLst>
                                          <p:attrName>style.visibility</p:attrName>
                                        </p:attrNameLst>
                                      </p:cBhvr>
                                      <p:to>
                                        <p:strVal val="visible"/>
                                      </p:to>
                                    </p:set>
                                    <p:animEffect transition="in" filter="fade">
                                      <p:cBhvr>
                                        <p:cTn id="17" dur="500"/>
                                        <p:tgtEl>
                                          <p:spTgt spid="6717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71765"/>
                                        </p:tgtEl>
                                        <p:attrNameLst>
                                          <p:attrName>style.visibility</p:attrName>
                                        </p:attrNameLst>
                                      </p:cBhvr>
                                      <p:to>
                                        <p:strVal val="visible"/>
                                      </p:to>
                                    </p:set>
                                    <p:animEffect transition="in" filter="wipe(down)">
                                      <p:cBhvr>
                                        <p:cTn id="22" dur="500"/>
                                        <p:tgtEl>
                                          <p:spTgt spid="6717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nodeType="clickEffect">
                                  <p:stCondLst>
                                    <p:cond delay="0"/>
                                  </p:stCondLst>
                                  <p:childTnLst>
                                    <p:animEffect transition="out" filter="fade">
                                      <p:cBhvr>
                                        <p:cTn id="26" dur="2000"/>
                                        <p:tgtEl>
                                          <p:spTgt spid="671751"/>
                                        </p:tgtEl>
                                      </p:cBhvr>
                                    </p:animEffect>
                                    <p:set>
                                      <p:cBhvr>
                                        <p:cTn id="27" dur="1" fill="hold">
                                          <p:stCondLst>
                                            <p:cond delay="1999"/>
                                          </p:stCondLst>
                                        </p:cTn>
                                        <p:tgtEl>
                                          <p:spTgt spid="671751"/>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000"/>
                                        <p:tgtEl>
                                          <p:spTgt spid="671752"/>
                                        </p:tgtEl>
                                      </p:cBhvr>
                                    </p:animEffect>
                                    <p:set>
                                      <p:cBhvr>
                                        <p:cTn id="30" dur="1" fill="hold">
                                          <p:stCondLst>
                                            <p:cond delay="1999"/>
                                          </p:stCondLst>
                                        </p:cTn>
                                        <p:tgtEl>
                                          <p:spTgt spid="67175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2000"/>
                                        <p:tgtEl>
                                          <p:spTgt spid="671753"/>
                                        </p:tgtEl>
                                      </p:cBhvr>
                                    </p:animEffect>
                                    <p:set>
                                      <p:cBhvr>
                                        <p:cTn id="33" dur="1" fill="hold">
                                          <p:stCondLst>
                                            <p:cond delay="1999"/>
                                          </p:stCondLst>
                                        </p:cTn>
                                        <p:tgtEl>
                                          <p:spTgt spid="67175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0"/>
                                        <p:tgtEl>
                                          <p:spTgt spid="671754"/>
                                        </p:tgtEl>
                                      </p:cBhvr>
                                    </p:animEffect>
                                    <p:set>
                                      <p:cBhvr>
                                        <p:cTn id="36" dur="1" fill="hold">
                                          <p:stCondLst>
                                            <p:cond delay="1999"/>
                                          </p:stCondLst>
                                        </p:cTn>
                                        <p:tgtEl>
                                          <p:spTgt spid="671754"/>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2000"/>
                                        <p:tgtEl>
                                          <p:spTgt spid="671760"/>
                                        </p:tgtEl>
                                      </p:cBhvr>
                                    </p:animEffect>
                                    <p:set>
                                      <p:cBhvr>
                                        <p:cTn id="39" dur="1" fill="hold">
                                          <p:stCondLst>
                                            <p:cond delay="1999"/>
                                          </p:stCondLst>
                                        </p:cTn>
                                        <p:tgtEl>
                                          <p:spTgt spid="671760"/>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671766"/>
                                        </p:tgtEl>
                                        <p:attrNameLst>
                                          <p:attrName>style.visibility</p:attrName>
                                        </p:attrNameLst>
                                      </p:cBhvr>
                                      <p:to>
                                        <p:strVal val="visible"/>
                                      </p:to>
                                    </p:set>
                                    <p:animEffect transition="in" filter="fade">
                                      <p:cBhvr>
                                        <p:cTn id="42" dur="500"/>
                                        <p:tgtEl>
                                          <p:spTgt spid="671766"/>
                                        </p:tgtEl>
                                      </p:cBhvr>
                                    </p:animEffect>
                                  </p:childTnLst>
                                </p:cTn>
                              </p:par>
                              <p:par>
                                <p:cTn id="43" presetID="10" presetClass="entr" presetSubtype="0" fill="hold" nodeType="withEffect">
                                  <p:stCondLst>
                                    <p:cond delay="0"/>
                                  </p:stCondLst>
                                  <p:childTnLst>
                                    <p:set>
                                      <p:cBhvr>
                                        <p:cTn id="44" dur="1" fill="hold">
                                          <p:stCondLst>
                                            <p:cond delay="0"/>
                                          </p:stCondLst>
                                        </p:cTn>
                                        <p:tgtEl>
                                          <p:spTgt spid="671767"/>
                                        </p:tgtEl>
                                        <p:attrNameLst>
                                          <p:attrName>style.visibility</p:attrName>
                                        </p:attrNameLst>
                                      </p:cBhvr>
                                      <p:to>
                                        <p:strVal val="visible"/>
                                      </p:to>
                                    </p:set>
                                    <p:animEffect transition="in" filter="fade">
                                      <p:cBhvr>
                                        <p:cTn id="45" dur="500"/>
                                        <p:tgtEl>
                                          <p:spTgt spid="671767"/>
                                        </p:tgtEl>
                                      </p:cBhvr>
                                    </p:animEffect>
                                  </p:childTnLst>
                                </p:cTn>
                              </p:par>
                              <p:par>
                                <p:cTn id="46" presetID="10" presetClass="entr" presetSubtype="0" fill="hold" nodeType="withEffect">
                                  <p:stCondLst>
                                    <p:cond delay="0"/>
                                  </p:stCondLst>
                                  <p:childTnLst>
                                    <p:set>
                                      <p:cBhvr>
                                        <p:cTn id="47" dur="1" fill="hold">
                                          <p:stCondLst>
                                            <p:cond delay="0"/>
                                          </p:stCondLst>
                                        </p:cTn>
                                        <p:tgtEl>
                                          <p:spTgt spid="671768"/>
                                        </p:tgtEl>
                                        <p:attrNameLst>
                                          <p:attrName>style.visibility</p:attrName>
                                        </p:attrNameLst>
                                      </p:cBhvr>
                                      <p:to>
                                        <p:strVal val="visible"/>
                                      </p:to>
                                    </p:set>
                                    <p:animEffect transition="in" filter="fade">
                                      <p:cBhvr>
                                        <p:cTn id="48" dur="500"/>
                                        <p:tgtEl>
                                          <p:spTgt spid="671768"/>
                                        </p:tgtEl>
                                      </p:cBhvr>
                                    </p:animEffect>
                                  </p:childTnLst>
                                </p:cTn>
                              </p:par>
                              <p:par>
                                <p:cTn id="49" presetID="10" presetClass="entr" presetSubtype="0" fill="hold" nodeType="withEffect">
                                  <p:stCondLst>
                                    <p:cond delay="0"/>
                                  </p:stCondLst>
                                  <p:childTnLst>
                                    <p:set>
                                      <p:cBhvr>
                                        <p:cTn id="50" dur="1" fill="hold">
                                          <p:stCondLst>
                                            <p:cond delay="0"/>
                                          </p:stCondLst>
                                        </p:cTn>
                                        <p:tgtEl>
                                          <p:spTgt spid="671769"/>
                                        </p:tgtEl>
                                        <p:attrNameLst>
                                          <p:attrName>style.visibility</p:attrName>
                                        </p:attrNameLst>
                                      </p:cBhvr>
                                      <p:to>
                                        <p:strVal val="visible"/>
                                      </p:to>
                                    </p:set>
                                    <p:animEffect transition="in" filter="fade">
                                      <p:cBhvr>
                                        <p:cTn id="51" dur="500"/>
                                        <p:tgtEl>
                                          <p:spTgt spid="67176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671765"/>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671763"/>
                                        </p:tgtEl>
                                        <p:attrNameLst>
                                          <p:attrName>style.visibility</p:attrName>
                                        </p:attrNameLst>
                                      </p:cBhvr>
                                      <p:to>
                                        <p:strVal val="hidden"/>
                                      </p:to>
                                    </p:set>
                                  </p:childTnLst>
                                </p:cTn>
                              </p:par>
                            </p:childTnLst>
                          </p:cTn>
                        </p:par>
                        <p:par>
                          <p:cTn id="60" fill="hold" nodeType="afterGroup">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671772"/>
                                        </p:tgtEl>
                                        <p:attrNameLst>
                                          <p:attrName>style.visibility</p:attrName>
                                        </p:attrNameLst>
                                      </p:cBhvr>
                                      <p:to>
                                        <p:strVal val="visible"/>
                                      </p:to>
                                    </p:set>
                                  </p:childTnLst>
                                </p:cTn>
                              </p:par>
                              <p:par>
                                <p:cTn id="63" presetID="10" presetClass="exit" presetSubtype="0" fill="hold" grpId="1" nodeType="withEffect">
                                  <p:stCondLst>
                                    <p:cond delay="0"/>
                                  </p:stCondLst>
                                  <p:childTnLst>
                                    <p:animEffect transition="out" filter="fade">
                                      <p:cBhvr>
                                        <p:cTn id="64" dur="500"/>
                                        <p:tgtEl>
                                          <p:spTgt spid="671764"/>
                                        </p:tgtEl>
                                      </p:cBhvr>
                                    </p:animEffect>
                                    <p:set>
                                      <p:cBhvr>
                                        <p:cTn id="65" dur="1" fill="hold">
                                          <p:stCondLst>
                                            <p:cond delay="499"/>
                                          </p:stCondLst>
                                        </p:cTn>
                                        <p:tgtEl>
                                          <p:spTgt spid="671764"/>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7" presetClass="emph" presetSubtype="2" fill="hold" nodeType="clickEffect">
                                  <p:stCondLst>
                                    <p:cond delay="0"/>
                                  </p:stCondLst>
                                  <p:childTnLst>
                                    <p:animClr clrSpc="rgb" dir="cw">
                                      <p:cBhvr>
                                        <p:cTn id="69" dur="2000" fill="hold"/>
                                        <p:tgtEl>
                                          <p:spTgt spid="671772"/>
                                        </p:tgtEl>
                                        <p:attrNameLst>
                                          <p:attrName>stroke.color</p:attrName>
                                        </p:attrNameLst>
                                      </p:cBhvr>
                                      <p:to>
                                        <a:schemeClr val="bg2"/>
                                      </p:to>
                                    </p:animClr>
                                    <p:set>
                                      <p:cBhvr>
                                        <p:cTn id="70" dur="2000" fill="hold"/>
                                        <p:tgtEl>
                                          <p:spTgt spid="671772"/>
                                        </p:tgtEl>
                                        <p:attrNameLst>
                                          <p:attrName>stroke.on</p:attrName>
                                        </p:attrNameLst>
                                      </p:cBhvr>
                                      <p:to>
                                        <p:strVal val="tru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671782"/>
                                        </p:tgtEl>
                                        <p:attrNameLst>
                                          <p:attrName>style.visibility</p:attrName>
                                        </p:attrNameLst>
                                      </p:cBhvr>
                                      <p:to>
                                        <p:strVal val="visible"/>
                                      </p:to>
                                    </p:set>
                                    <p:anim calcmode="lin" valueType="num">
                                      <p:cBhvr additive="base">
                                        <p:cTn id="75" dur="500" fill="hold"/>
                                        <p:tgtEl>
                                          <p:spTgt spid="671782"/>
                                        </p:tgtEl>
                                        <p:attrNameLst>
                                          <p:attrName>ppt_x</p:attrName>
                                        </p:attrNameLst>
                                      </p:cBhvr>
                                      <p:tavLst>
                                        <p:tav tm="0">
                                          <p:val>
                                            <p:strVal val="1+#ppt_w/2"/>
                                          </p:val>
                                        </p:tav>
                                        <p:tav tm="100000">
                                          <p:val>
                                            <p:strVal val="#ppt_x"/>
                                          </p:val>
                                        </p:tav>
                                      </p:tavLst>
                                    </p:anim>
                                    <p:anim calcmode="lin" valueType="num">
                                      <p:cBhvr additive="base">
                                        <p:cTn id="76" dur="500" fill="hold"/>
                                        <p:tgtEl>
                                          <p:spTgt spid="671782"/>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671758"/>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671783"/>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nodeType="clickEffect">
                                  <p:stCondLst>
                                    <p:cond delay="0"/>
                                  </p:stCondLst>
                                  <p:childTnLst>
                                    <p:set>
                                      <p:cBhvr>
                                        <p:cTn id="87" dur="1" fill="hold">
                                          <p:stCondLst>
                                            <p:cond delay="0"/>
                                          </p:stCondLst>
                                        </p:cTn>
                                        <p:tgtEl>
                                          <p:spTgt spid="671747"/>
                                        </p:tgtEl>
                                        <p:attrNameLst>
                                          <p:attrName>style.visibility</p:attrName>
                                        </p:attrNameLst>
                                      </p:cBhvr>
                                      <p:to>
                                        <p:strVal val="visible"/>
                                      </p:to>
                                    </p:set>
                                    <p:anim calcmode="lin" valueType="num">
                                      <p:cBhvr additive="base">
                                        <p:cTn id="88" dur="500" fill="hold"/>
                                        <p:tgtEl>
                                          <p:spTgt spid="671747"/>
                                        </p:tgtEl>
                                        <p:attrNameLst>
                                          <p:attrName>ppt_x</p:attrName>
                                        </p:attrNameLst>
                                      </p:cBhvr>
                                      <p:tavLst>
                                        <p:tav tm="0">
                                          <p:val>
                                            <p:strVal val="0-#ppt_w/2"/>
                                          </p:val>
                                        </p:tav>
                                        <p:tav tm="100000">
                                          <p:val>
                                            <p:strVal val="#ppt_x"/>
                                          </p:val>
                                        </p:tav>
                                      </p:tavLst>
                                    </p:anim>
                                    <p:anim calcmode="lin" valueType="num">
                                      <p:cBhvr additive="base">
                                        <p:cTn id="89" dur="500" fill="hold"/>
                                        <p:tgtEl>
                                          <p:spTgt spid="671747"/>
                                        </p:tgtEl>
                                        <p:attrNameLst>
                                          <p:attrName>ppt_y</p:attrName>
                                        </p:attrNameLst>
                                      </p:cBhvr>
                                      <p:tavLst>
                                        <p:tav tm="0">
                                          <p:val>
                                            <p:strVal val="#ppt_y"/>
                                          </p:val>
                                        </p:tav>
                                        <p:tav tm="100000">
                                          <p:val>
                                            <p:strVal val="#ppt_y"/>
                                          </p:val>
                                        </p:tav>
                                      </p:tavLst>
                                    </p:anim>
                                  </p:childTnLst>
                                </p:cTn>
                              </p:par>
                              <p:par>
                                <p:cTn id="90" presetID="2" presetClass="entr" presetSubtype="8" fill="hold" nodeType="withEffect">
                                  <p:stCondLst>
                                    <p:cond delay="0"/>
                                  </p:stCondLst>
                                  <p:childTnLst>
                                    <p:set>
                                      <p:cBhvr>
                                        <p:cTn id="91" dur="1" fill="hold">
                                          <p:stCondLst>
                                            <p:cond delay="0"/>
                                          </p:stCondLst>
                                        </p:cTn>
                                        <p:tgtEl>
                                          <p:spTgt spid="671746"/>
                                        </p:tgtEl>
                                        <p:attrNameLst>
                                          <p:attrName>style.visibility</p:attrName>
                                        </p:attrNameLst>
                                      </p:cBhvr>
                                      <p:to>
                                        <p:strVal val="visible"/>
                                      </p:to>
                                    </p:set>
                                    <p:anim calcmode="lin" valueType="num">
                                      <p:cBhvr additive="base">
                                        <p:cTn id="92" dur="500" fill="hold"/>
                                        <p:tgtEl>
                                          <p:spTgt spid="671746"/>
                                        </p:tgtEl>
                                        <p:attrNameLst>
                                          <p:attrName>ppt_x</p:attrName>
                                        </p:attrNameLst>
                                      </p:cBhvr>
                                      <p:tavLst>
                                        <p:tav tm="0">
                                          <p:val>
                                            <p:strVal val="0-#ppt_w/2"/>
                                          </p:val>
                                        </p:tav>
                                        <p:tav tm="100000">
                                          <p:val>
                                            <p:strVal val="#ppt_x"/>
                                          </p:val>
                                        </p:tav>
                                      </p:tavLst>
                                    </p:anim>
                                    <p:anim calcmode="lin" valueType="num">
                                      <p:cBhvr additive="base">
                                        <p:cTn id="93" dur="500" fill="hold"/>
                                        <p:tgtEl>
                                          <p:spTgt spid="671746"/>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0" presetClass="path" presetSubtype="0" accel="50000" decel="50000" fill="hold" nodeType="clickEffect">
                                  <p:stCondLst>
                                    <p:cond delay="0"/>
                                  </p:stCondLst>
                                  <p:childTnLst>
                                    <p:animMotion origin="layout" path="M -1.11111E-6 -2.15541E-6 L -0.24809 -0.01619 " pathEditMode="relative" rAng="0" ptsTypes="AA">
                                      <p:cBhvr>
                                        <p:cTn id="97" dur="2000" fill="hold"/>
                                        <p:tgtEl>
                                          <p:spTgt spid="671749"/>
                                        </p:tgtEl>
                                        <p:attrNameLst>
                                          <p:attrName>ppt_x</p:attrName>
                                          <p:attrName>ppt_y</p:attrName>
                                        </p:attrNameLst>
                                      </p:cBhvr>
                                      <p:rCtr x="-12413" y="-809"/>
                                    </p:animMotion>
                                  </p:childTnLst>
                                </p:cTn>
                              </p:par>
                              <p:par>
                                <p:cTn id="98" presetID="0" presetClass="path" presetSubtype="0" accel="50000" decel="50000" fill="hold" nodeType="withEffect">
                                  <p:stCondLst>
                                    <p:cond delay="0"/>
                                  </p:stCondLst>
                                  <p:childTnLst>
                                    <p:animMotion origin="layout" path="M -3.33333E-6 4.00555E-6 L -0.24809 -0.01827 " pathEditMode="relative" rAng="0" ptsTypes="AA">
                                      <p:cBhvr>
                                        <p:cTn id="99" dur="2000" fill="hold"/>
                                        <p:tgtEl>
                                          <p:spTgt spid="671750"/>
                                        </p:tgtEl>
                                        <p:attrNameLst>
                                          <p:attrName>ppt_x</p:attrName>
                                          <p:attrName>ppt_y</p:attrName>
                                        </p:attrNameLst>
                                      </p:cBhvr>
                                      <p:rCtr x="-12413" y="-925"/>
                                    </p:animMotion>
                                  </p:childTnLst>
                                </p:cTn>
                              </p:par>
                              <p:par>
                                <p:cTn id="100" presetID="0" presetClass="path" presetSubtype="0" accel="50000" decel="50000" fill="hold" nodeType="withEffect">
                                  <p:stCondLst>
                                    <p:cond delay="0"/>
                                  </p:stCondLst>
                                  <p:childTnLst>
                                    <p:animMotion origin="layout" path="M -4.72222E-6 4.71785E-6 L -0.24809 -0.02036 " pathEditMode="relative" rAng="0" ptsTypes="AA">
                                      <p:cBhvr>
                                        <p:cTn id="101" dur="2000" fill="hold"/>
                                        <p:tgtEl>
                                          <p:spTgt spid="671761"/>
                                        </p:tgtEl>
                                        <p:attrNameLst>
                                          <p:attrName>ppt_x</p:attrName>
                                          <p:attrName>ppt_y</p:attrName>
                                        </p:attrNameLst>
                                      </p:cBhvr>
                                      <p:rCtr x="-12413" y="-1018"/>
                                    </p:animMotion>
                                  </p:childTnLst>
                                </p:cTn>
                              </p:par>
                              <p:par>
                                <p:cTn id="102" presetID="0" presetClass="path" presetSubtype="0" accel="50000" decel="50000" fill="hold" nodeType="withEffect">
                                  <p:stCondLst>
                                    <p:cond delay="0"/>
                                  </p:stCondLst>
                                  <p:childTnLst>
                                    <p:animMotion origin="layout" path="M 2.22222E-6 3.23774E-7 L -0.24809 -0.01827 " pathEditMode="relative" rAng="0" ptsTypes="AA">
                                      <p:cBhvr>
                                        <p:cTn id="103" dur="2000" fill="hold"/>
                                        <p:tgtEl>
                                          <p:spTgt spid="671762"/>
                                        </p:tgtEl>
                                        <p:attrNameLst>
                                          <p:attrName>ppt_x</p:attrName>
                                          <p:attrName>ppt_y</p:attrName>
                                        </p:attrNameLst>
                                      </p:cBhvr>
                                      <p:rCtr x="-12413" y="-925"/>
                                    </p:animMotion>
                                  </p:childTnLst>
                                </p:cTn>
                              </p:par>
                              <p:par>
                                <p:cTn id="104" presetID="0" presetClass="path" presetSubtype="0" accel="50000" decel="50000" fill="hold" nodeType="withEffect">
                                  <p:stCondLst>
                                    <p:cond delay="0"/>
                                  </p:stCondLst>
                                  <p:childTnLst>
                                    <p:animMotion origin="layout" path="M -1.11111E-6 1.72988E-6 L -0.42535 0.29024 " pathEditMode="relative" rAng="0" ptsTypes="AA">
                                      <p:cBhvr>
                                        <p:cTn id="105" dur="2000" fill="hold"/>
                                        <p:tgtEl>
                                          <p:spTgt spid="671766"/>
                                        </p:tgtEl>
                                        <p:attrNameLst>
                                          <p:attrName>ppt_x</p:attrName>
                                          <p:attrName>ppt_y</p:attrName>
                                        </p:attrNameLst>
                                      </p:cBhvr>
                                      <p:rCtr x="-21267" y="14500"/>
                                    </p:animMotion>
                                  </p:childTnLst>
                                </p:cTn>
                              </p:par>
                              <p:par>
                                <p:cTn id="106" presetID="0" presetClass="path" presetSubtype="0" accel="50000" decel="50000" fill="hold" nodeType="withEffect">
                                  <p:stCondLst>
                                    <p:cond delay="0"/>
                                  </p:stCondLst>
                                  <p:childTnLst>
                                    <p:animMotion origin="layout" path="M -8.33333E-7 1.60962E-6 L -0.41927 0.28769 " pathEditMode="relative" rAng="0" ptsTypes="AA">
                                      <p:cBhvr>
                                        <p:cTn id="107" dur="2000" fill="hold"/>
                                        <p:tgtEl>
                                          <p:spTgt spid="671769"/>
                                        </p:tgtEl>
                                        <p:attrNameLst>
                                          <p:attrName>ppt_x</p:attrName>
                                          <p:attrName>ppt_y</p:attrName>
                                        </p:attrNameLst>
                                      </p:cBhvr>
                                      <p:rCtr x="-20972" y="14385"/>
                                    </p:animMotion>
                                  </p:childTnLst>
                                </p:cTn>
                              </p:par>
                              <p:par>
                                <p:cTn id="108" presetID="0" presetClass="path" presetSubtype="0" accel="50000" decel="50000" fill="hold" nodeType="withEffect">
                                  <p:stCondLst>
                                    <p:cond delay="0"/>
                                  </p:stCondLst>
                                  <p:childTnLst>
                                    <p:animMotion origin="layout" path="M 1.38889E-6 -3.51526E-7 L -0.41667 0.28839 " pathEditMode="relative" rAng="0" ptsTypes="AA">
                                      <p:cBhvr>
                                        <p:cTn id="109" dur="2000" fill="hold"/>
                                        <p:tgtEl>
                                          <p:spTgt spid="671767"/>
                                        </p:tgtEl>
                                        <p:attrNameLst>
                                          <p:attrName>ppt_x</p:attrName>
                                          <p:attrName>ppt_y</p:attrName>
                                        </p:attrNameLst>
                                      </p:cBhvr>
                                      <p:rCtr x="-20833" y="14408"/>
                                    </p:animMotion>
                                  </p:childTnLst>
                                </p:cTn>
                              </p:par>
                              <p:par>
                                <p:cTn id="110" presetID="0" presetClass="path" presetSubtype="0" accel="50000" decel="50000" fill="hold" nodeType="withEffect">
                                  <p:stCondLst>
                                    <p:cond delay="0"/>
                                  </p:stCondLst>
                                  <p:childTnLst>
                                    <p:animMotion origin="layout" path="M 8.33333E-7 -3.71878E-6 L -0.41215 0.284 " pathEditMode="relative" rAng="0" ptsTypes="AA">
                                      <p:cBhvr>
                                        <p:cTn id="111" dur="2000" fill="hold"/>
                                        <p:tgtEl>
                                          <p:spTgt spid="671768"/>
                                        </p:tgtEl>
                                        <p:attrNameLst>
                                          <p:attrName>ppt_x</p:attrName>
                                          <p:attrName>ppt_y</p:attrName>
                                        </p:attrNameLst>
                                      </p:cBhvr>
                                      <p:rCtr x="-20608" y="14200"/>
                                    </p:animMotion>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67177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67177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671778"/>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nodeType="clickEffect">
                                  <p:stCondLst>
                                    <p:cond delay="0"/>
                                  </p:stCondLst>
                                  <p:childTnLst>
                                    <p:set>
                                      <p:cBhvr>
                                        <p:cTn id="123" dur="1" fill="hold">
                                          <p:stCondLst>
                                            <p:cond delay="0"/>
                                          </p:stCondLst>
                                        </p:cTn>
                                        <p:tgtEl>
                                          <p:spTgt spid="671773"/>
                                        </p:tgtEl>
                                        <p:attrNameLst>
                                          <p:attrName>style.visibility</p:attrName>
                                        </p:attrNameLst>
                                      </p:cBhvr>
                                      <p:to>
                                        <p:strVal val="visible"/>
                                      </p:to>
                                    </p:set>
                                    <p:animEffect transition="in" filter="wipe(down)">
                                      <p:cBhvr>
                                        <p:cTn id="124" dur="500"/>
                                        <p:tgtEl>
                                          <p:spTgt spid="671773"/>
                                        </p:tgtEl>
                                      </p:cBhvr>
                                    </p:animEffect>
                                  </p:childTnLst>
                                </p:cTn>
                              </p:par>
                              <p:par>
                                <p:cTn id="125" presetID="22" presetClass="entr" presetSubtype="4" fill="hold" nodeType="withEffect">
                                  <p:stCondLst>
                                    <p:cond delay="0"/>
                                  </p:stCondLst>
                                  <p:childTnLst>
                                    <p:set>
                                      <p:cBhvr>
                                        <p:cTn id="126" dur="1" fill="hold">
                                          <p:stCondLst>
                                            <p:cond delay="0"/>
                                          </p:stCondLst>
                                        </p:cTn>
                                        <p:tgtEl>
                                          <p:spTgt spid="671779"/>
                                        </p:tgtEl>
                                        <p:attrNameLst>
                                          <p:attrName>style.visibility</p:attrName>
                                        </p:attrNameLst>
                                      </p:cBhvr>
                                      <p:to>
                                        <p:strVal val="visible"/>
                                      </p:to>
                                    </p:set>
                                    <p:animEffect transition="in" filter="wipe(down)">
                                      <p:cBhvr>
                                        <p:cTn id="127" dur="500"/>
                                        <p:tgtEl>
                                          <p:spTgt spid="671779"/>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671783"/>
                                        </p:tgtEl>
                                        <p:attrNameLst>
                                          <p:attrName>style.visibility</p:attrName>
                                        </p:attrNameLst>
                                      </p:cBhvr>
                                      <p:to>
                                        <p:strVal val="hidden"/>
                                      </p:to>
                                    </p:set>
                                  </p:childTnLst>
                                </p:cTn>
                              </p:par>
                            </p:childTnLst>
                          </p:cTn>
                        </p:par>
                        <p:par>
                          <p:cTn id="132" fill="hold" nodeType="afterGroup">
                            <p:stCondLst>
                              <p:cond delay="0"/>
                            </p:stCondLst>
                            <p:childTnLst>
                              <p:par>
                                <p:cTn id="133" presetID="1" presetClass="entr" presetSubtype="0" fill="hold" grpId="0" nodeType="afterEffect">
                                  <p:stCondLst>
                                    <p:cond delay="0"/>
                                  </p:stCondLst>
                                  <p:childTnLst>
                                    <p:set>
                                      <p:cBhvr>
                                        <p:cTn id="134" dur="1" fill="hold">
                                          <p:stCondLst>
                                            <p:cond delay="0"/>
                                          </p:stCondLst>
                                        </p:cTn>
                                        <p:tgtEl>
                                          <p:spTgt spid="67178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671784"/>
                                        </p:tgtEl>
                                        <p:attrNameLst>
                                          <p:attrName>style.visibility</p:attrName>
                                        </p:attrNameLst>
                                      </p:cBhvr>
                                      <p:to>
                                        <p:strVal val="hidden"/>
                                      </p:to>
                                    </p:set>
                                  </p:childTnLst>
                                </p:cTn>
                              </p:par>
                            </p:childTnLst>
                          </p:cTn>
                        </p:par>
                        <p:par>
                          <p:cTn id="139" fill="hold" nodeType="afterGroup">
                            <p:stCondLst>
                              <p:cond delay="0"/>
                            </p:stCondLst>
                            <p:childTnLst>
                              <p:par>
                                <p:cTn id="140" presetID="1" presetClass="entr" presetSubtype="0" fill="hold" grpId="0" nodeType="afterEffect">
                                  <p:stCondLst>
                                    <p:cond delay="0"/>
                                  </p:stCondLst>
                                  <p:childTnLst>
                                    <p:set>
                                      <p:cBhvr>
                                        <p:cTn id="141" dur="1" fill="hold">
                                          <p:stCondLst>
                                            <p:cond delay="0"/>
                                          </p:stCondLst>
                                        </p:cTn>
                                        <p:tgtEl>
                                          <p:spTgt spid="671785"/>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0" presetClass="path" presetSubtype="0" accel="50000" decel="50000" fill="hold" nodeType="clickEffect">
                                  <p:stCondLst>
                                    <p:cond delay="0"/>
                                  </p:stCondLst>
                                  <p:childTnLst>
                                    <p:animMotion origin="layout" path="M -0.24809 -0.01619 L -0.00052 0.0007 " pathEditMode="relative" rAng="0" ptsTypes="AA">
                                      <p:cBhvr>
                                        <p:cTn id="145" dur="2000" fill="hold"/>
                                        <p:tgtEl>
                                          <p:spTgt spid="671749"/>
                                        </p:tgtEl>
                                        <p:attrNameLst>
                                          <p:attrName>ppt_x</p:attrName>
                                          <p:attrName>ppt_y</p:attrName>
                                        </p:attrNameLst>
                                      </p:cBhvr>
                                      <p:rCtr x="12378" y="833"/>
                                    </p:animMotion>
                                  </p:childTnLst>
                                </p:cTn>
                              </p:par>
                            </p:childTnLst>
                          </p:cTn>
                        </p:par>
                      </p:childTnLst>
                    </p:cTn>
                  </p:par>
                  <p:par>
                    <p:cTn id="146" fill="hold" nodeType="clickPar">
                      <p:stCondLst>
                        <p:cond delay="indefinite"/>
                      </p:stCondLst>
                      <p:childTnLst>
                        <p:par>
                          <p:cTn id="147" fill="hold" nodeType="withGroup">
                            <p:stCondLst>
                              <p:cond delay="0"/>
                            </p:stCondLst>
                            <p:childTnLst>
                              <p:par>
                                <p:cTn id="148" presetID="0" presetClass="path" presetSubtype="0" accel="50000" decel="50000" fill="hold" nodeType="clickEffect">
                                  <p:stCondLst>
                                    <p:cond delay="0"/>
                                  </p:stCondLst>
                                  <p:childTnLst>
                                    <p:animMotion origin="layout" path="M -1.11111E-6 -7.46531E-6 L 0.03281 -7.46531E-6 " pathEditMode="relative" ptsTypes="AA">
                                      <p:cBhvr>
                                        <p:cTn id="149" dur="2000" fill="hold"/>
                                        <p:tgtEl>
                                          <p:spTgt spid="671773"/>
                                        </p:tgtEl>
                                        <p:attrNameLst>
                                          <p:attrName>ppt_x</p:attrName>
                                          <p:attrName>ppt_y</p:attrName>
                                        </p:attrNameLst>
                                      </p:cBhvr>
                                    </p:animMotion>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671785"/>
                                        </p:tgtEl>
                                        <p:attrNameLst>
                                          <p:attrName>style.visibility</p:attrName>
                                        </p:attrNameLst>
                                      </p:cBhvr>
                                      <p:to>
                                        <p:strVal val="hidden"/>
                                      </p:to>
                                    </p:set>
                                  </p:childTnLst>
                                </p:cTn>
                              </p:par>
                            </p:childTnLst>
                          </p:cTn>
                        </p:par>
                        <p:par>
                          <p:cTn id="154" fill="hold" nodeType="afterGroup">
                            <p:stCondLst>
                              <p:cond delay="0"/>
                            </p:stCondLst>
                            <p:childTnLst>
                              <p:par>
                                <p:cTn id="155" presetID="1" presetClass="entr" presetSubtype="0" fill="hold" grpId="0" nodeType="afterEffect">
                                  <p:stCondLst>
                                    <p:cond delay="0"/>
                                  </p:stCondLst>
                                  <p:childTnLst>
                                    <p:set>
                                      <p:cBhvr>
                                        <p:cTn id="156" dur="1" fill="hold">
                                          <p:stCondLst>
                                            <p:cond delay="0"/>
                                          </p:stCondLst>
                                        </p:cTn>
                                        <p:tgtEl>
                                          <p:spTgt spid="671786"/>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671786"/>
                                        </p:tgtEl>
                                        <p:attrNameLst>
                                          <p:attrName>style.visibility</p:attrName>
                                        </p:attrNameLst>
                                      </p:cBhvr>
                                      <p:to>
                                        <p:strVal val="hidden"/>
                                      </p:to>
                                    </p:set>
                                  </p:childTnLst>
                                </p:cTn>
                              </p:par>
                            </p:childTnLst>
                          </p:cTn>
                        </p:par>
                        <p:par>
                          <p:cTn id="161" fill="hold" nodeType="afterGroup">
                            <p:stCondLst>
                              <p:cond delay="0"/>
                            </p:stCondLst>
                            <p:childTnLst>
                              <p:par>
                                <p:cTn id="162" presetID="1" presetClass="entr" presetSubtype="0" fill="hold" grpId="0" nodeType="afterEffect">
                                  <p:stCondLst>
                                    <p:cond delay="0"/>
                                  </p:stCondLst>
                                  <p:childTnLst>
                                    <p:set>
                                      <p:cBhvr>
                                        <p:cTn id="163" dur="1" fill="hold">
                                          <p:stCondLst>
                                            <p:cond delay="0"/>
                                          </p:stCondLst>
                                        </p:cTn>
                                        <p:tgtEl>
                                          <p:spTgt spid="671787"/>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71787"/>
                                        </p:tgtEl>
                                        <p:attrNameLst>
                                          <p:attrName>style.visibility</p:attrName>
                                        </p:attrNameLst>
                                      </p:cBhvr>
                                      <p:to>
                                        <p:strVal val="hidden"/>
                                      </p:to>
                                    </p:set>
                                  </p:childTnLst>
                                </p:cTn>
                              </p:par>
                            </p:childTnLst>
                          </p:cTn>
                        </p:par>
                        <p:par>
                          <p:cTn id="168" fill="hold" nodeType="afterGroup">
                            <p:stCondLst>
                              <p:cond delay="0"/>
                            </p:stCondLst>
                            <p:childTnLst>
                              <p:par>
                                <p:cTn id="169" presetID="1" presetClass="entr" presetSubtype="0" fill="hold" grpId="0" nodeType="afterEffect">
                                  <p:stCondLst>
                                    <p:cond delay="0"/>
                                  </p:stCondLst>
                                  <p:childTnLst>
                                    <p:set>
                                      <p:cBhvr>
                                        <p:cTn id="170" dur="1" fill="hold">
                                          <p:stCondLst>
                                            <p:cond delay="0"/>
                                          </p:stCondLst>
                                        </p:cTn>
                                        <p:tgtEl>
                                          <p:spTgt spid="671788"/>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671788"/>
                                        </p:tgtEl>
                                        <p:attrNameLst>
                                          <p:attrName>style.visibility</p:attrName>
                                        </p:attrNameLst>
                                      </p:cBhvr>
                                      <p:to>
                                        <p:strVal val="hidden"/>
                                      </p:to>
                                    </p:set>
                                  </p:childTnLst>
                                </p:cTn>
                              </p:par>
                            </p:childTnLst>
                          </p:cTn>
                        </p:par>
                        <p:par>
                          <p:cTn id="175" fill="hold" nodeType="afterGroup">
                            <p:stCondLst>
                              <p:cond delay="0"/>
                            </p:stCondLst>
                            <p:childTnLst>
                              <p:par>
                                <p:cTn id="176" presetID="1" presetClass="entr" presetSubtype="0" fill="hold" grpId="0" nodeType="afterEffect">
                                  <p:stCondLst>
                                    <p:cond delay="0"/>
                                  </p:stCondLst>
                                  <p:childTnLst>
                                    <p:set>
                                      <p:cBhvr>
                                        <p:cTn id="177" dur="1" fill="hold">
                                          <p:stCondLst>
                                            <p:cond delay="0"/>
                                          </p:stCondLst>
                                        </p:cTn>
                                        <p:tgtEl>
                                          <p:spTgt spid="671789"/>
                                        </p:tgtEl>
                                        <p:attrNameLst>
                                          <p:attrName>style.visibility</p:attrName>
                                        </p:attrNameLst>
                                      </p:cBhvr>
                                      <p:to>
                                        <p:strVal val="visibl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0" presetClass="path" presetSubtype="0" accel="50000" decel="50000" fill="hold" nodeType="clickEffect">
                                  <p:stCondLst>
                                    <p:cond delay="0"/>
                                  </p:stCondLst>
                                  <p:childTnLst>
                                    <p:animMotion origin="layout" path="M -0.4099 0.28192 L -0.13854 -0.0074 " pathEditMode="relative" rAng="0" ptsTypes="AA">
                                      <p:cBhvr>
                                        <p:cTn id="181" dur="2000" fill="hold"/>
                                        <p:tgtEl>
                                          <p:spTgt spid="671768"/>
                                        </p:tgtEl>
                                        <p:attrNameLst>
                                          <p:attrName>ppt_x</p:attrName>
                                          <p:attrName>ppt_y</p:attrName>
                                        </p:attrNameLst>
                                      </p:cBhvr>
                                      <p:rCtr x="13559" y="-14477"/>
                                    </p:animMotion>
                                  </p:childTnLst>
                                </p:cTn>
                              </p:par>
                            </p:childTnLst>
                          </p:cTn>
                        </p:par>
                      </p:childTnLst>
                    </p:cTn>
                  </p:par>
                  <p:par>
                    <p:cTn id="182" fill="hold" nodeType="clickPar">
                      <p:stCondLst>
                        <p:cond delay="indefinite"/>
                      </p:stCondLst>
                      <p:childTnLst>
                        <p:par>
                          <p:cTn id="183" fill="hold" nodeType="withGroup">
                            <p:stCondLst>
                              <p:cond delay="0"/>
                            </p:stCondLst>
                            <p:childTnLst>
                              <p:par>
                                <p:cTn id="184" presetID="0" presetClass="path" presetSubtype="0" accel="50000" decel="50000" fill="hold" nodeType="clickEffect">
                                  <p:stCondLst>
                                    <p:cond delay="0"/>
                                  </p:stCondLst>
                                  <p:childTnLst>
                                    <p:animMotion origin="layout" path="M 2.77778E-7 -2.14616E-6 L 0.03698 -2.14616E-6 " pathEditMode="relative" rAng="0" ptsTypes="AA">
                                      <p:cBhvr>
                                        <p:cTn id="185" dur="2000" fill="hold"/>
                                        <p:tgtEl>
                                          <p:spTgt spid="671779"/>
                                        </p:tgtEl>
                                        <p:attrNameLst>
                                          <p:attrName>ppt_x</p:attrName>
                                          <p:attrName>ppt_y</p:attrName>
                                        </p:attrNameLst>
                                      </p:cBhvr>
                                      <p:rCtr x="1840" y="0"/>
                                    </p:animMotion>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xit" presetSubtype="0" fill="hold" grpId="1" nodeType="clickEffect">
                                  <p:stCondLst>
                                    <p:cond delay="0"/>
                                  </p:stCondLst>
                                  <p:childTnLst>
                                    <p:set>
                                      <p:cBhvr>
                                        <p:cTn id="189" dur="1" fill="hold">
                                          <p:stCondLst>
                                            <p:cond delay="0"/>
                                          </p:stCondLst>
                                        </p:cTn>
                                        <p:tgtEl>
                                          <p:spTgt spid="671789"/>
                                        </p:tgtEl>
                                        <p:attrNameLst>
                                          <p:attrName>style.visibility</p:attrName>
                                        </p:attrNameLst>
                                      </p:cBhvr>
                                      <p:to>
                                        <p:strVal val="hidden"/>
                                      </p:to>
                                    </p:set>
                                  </p:childTnLst>
                                </p:cTn>
                              </p:par>
                            </p:childTnLst>
                          </p:cTn>
                        </p:par>
                        <p:par>
                          <p:cTn id="190" fill="hold" nodeType="afterGroup">
                            <p:stCondLst>
                              <p:cond delay="0"/>
                            </p:stCondLst>
                            <p:childTnLst>
                              <p:par>
                                <p:cTn id="191" presetID="1" presetClass="entr" presetSubtype="0" fill="hold" grpId="0" nodeType="afterEffect">
                                  <p:stCondLst>
                                    <p:cond delay="0"/>
                                  </p:stCondLst>
                                  <p:childTnLst>
                                    <p:set>
                                      <p:cBhvr>
                                        <p:cTn id="192" dur="1" fill="hold">
                                          <p:stCondLst>
                                            <p:cond delay="0"/>
                                          </p:stCondLst>
                                        </p:cTn>
                                        <p:tgtEl>
                                          <p:spTgt spid="671790"/>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671790"/>
                                        </p:tgtEl>
                                        <p:attrNameLst>
                                          <p:attrName>style.visibility</p:attrName>
                                        </p:attrNameLst>
                                      </p:cBhvr>
                                      <p:to>
                                        <p:strVal val="hidden"/>
                                      </p:to>
                                    </p:set>
                                  </p:childTnLst>
                                </p:cTn>
                              </p:par>
                            </p:childTnLst>
                          </p:cTn>
                        </p:par>
                        <p:par>
                          <p:cTn id="197" fill="hold" nodeType="afterGroup">
                            <p:stCondLst>
                              <p:cond delay="0"/>
                            </p:stCondLst>
                            <p:childTnLst>
                              <p:par>
                                <p:cTn id="198" presetID="1" presetClass="entr" presetSubtype="0" fill="hold" grpId="0" nodeType="afterEffect">
                                  <p:stCondLst>
                                    <p:cond delay="0"/>
                                  </p:stCondLst>
                                  <p:childTnLst>
                                    <p:set>
                                      <p:cBhvr>
                                        <p:cTn id="199" dur="1" fill="hold">
                                          <p:stCondLst>
                                            <p:cond delay="0"/>
                                          </p:stCondLst>
                                        </p:cTn>
                                        <p:tgtEl>
                                          <p:spTgt spid="671791"/>
                                        </p:tgtEl>
                                        <p:attrNameLst>
                                          <p:attrName>style.visibility</p:attrName>
                                        </p:attrNameLst>
                                      </p:cBhvr>
                                      <p:to>
                                        <p:strVal val="visible"/>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671791"/>
                                        </p:tgtEl>
                                        <p:attrNameLst>
                                          <p:attrName>style.visibility</p:attrName>
                                        </p:attrNameLst>
                                      </p:cBhvr>
                                      <p:to>
                                        <p:strVal val="hidden"/>
                                      </p:to>
                                    </p:set>
                                  </p:childTnLst>
                                </p:cTn>
                              </p:par>
                            </p:childTnLst>
                          </p:cTn>
                        </p:par>
                        <p:par>
                          <p:cTn id="204" fill="hold" nodeType="afterGroup">
                            <p:stCondLst>
                              <p:cond delay="0"/>
                            </p:stCondLst>
                            <p:childTnLst>
                              <p:par>
                                <p:cTn id="205" presetID="1" presetClass="entr" presetSubtype="0" fill="hold" grpId="0" nodeType="afterEffect">
                                  <p:stCondLst>
                                    <p:cond delay="0"/>
                                  </p:stCondLst>
                                  <p:childTnLst>
                                    <p:set>
                                      <p:cBhvr>
                                        <p:cTn id="206" dur="1" fill="hold">
                                          <p:stCondLst>
                                            <p:cond delay="0"/>
                                          </p:stCondLst>
                                        </p:cTn>
                                        <p:tgtEl>
                                          <p:spTgt spid="671792"/>
                                        </p:tgtEl>
                                        <p:attrNameLst>
                                          <p:attrName>style.visibility</p:attrName>
                                        </p:attrNameLst>
                                      </p:cBhvr>
                                      <p:to>
                                        <p:strVal val="visible"/>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0" presetClass="path" presetSubtype="0" accel="50000" decel="50000" fill="hold" nodeType="clickEffect">
                                  <p:stCondLst>
                                    <p:cond delay="0"/>
                                  </p:stCondLst>
                                  <p:childTnLst>
                                    <p:animMotion origin="layout" path="M -0.24809 -0.02035 L 0.02605 -0.0074 " pathEditMode="relative" rAng="0" ptsTypes="AA">
                                      <p:cBhvr>
                                        <p:cTn id="210" dur="2000" fill="hold"/>
                                        <p:tgtEl>
                                          <p:spTgt spid="671761"/>
                                        </p:tgtEl>
                                        <p:attrNameLst>
                                          <p:attrName>ppt_x</p:attrName>
                                          <p:attrName>ppt_y</p:attrName>
                                        </p:attrNameLst>
                                      </p:cBhvr>
                                      <p:rCtr x="13698" y="648"/>
                                    </p:animMotion>
                                  </p:childTnLst>
                                </p:cTn>
                              </p:par>
                            </p:childTnLst>
                          </p:cTn>
                        </p:par>
                      </p:childTnLst>
                    </p:cTn>
                  </p:par>
                  <p:par>
                    <p:cTn id="211" fill="hold" nodeType="clickPar">
                      <p:stCondLst>
                        <p:cond delay="indefinite"/>
                      </p:stCondLst>
                      <p:childTnLst>
                        <p:par>
                          <p:cTn id="212" fill="hold" nodeType="withGroup">
                            <p:stCondLst>
                              <p:cond delay="0"/>
                            </p:stCondLst>
                            <p:childTnLst>
                              <p:par>
                                <p:cTn id="213" presetID="0" presetClass="path" presetSubtype="0" accel="50000" decel="50000" fill="hold" nodeType="clickEffect">
                                  <p:stCondLst>
                                    <p:cond delay="0"/>
                                  </p:stCondLst>
                                  <p:childTnLst>
                                    <p:animMotion origin="layout" path="M 0.03368 2.98797E-6 L 0.07222 0.00069 " pathEditMode="relative" rAng="0" ptsTypes="AA">
                                      <p:cBhvr>
                                        <p:cTn id="214" dur="2000" fill="hold"/>
                                        <p:tgtEl>
                                          <p:spTgt spid="671773"/>
                                        </p:tgtEl>
                                        <p:attrNameLst>
                                          <p:attrName>ppt_x</p:attrName>
                                          <p:attrName>ppt_y</p:attrName>
                                        </p:attrNameLst>
                                      </p:cBhvr>
                                      <p:rCtr x="1927" y="23"/>
                                    </p:animMotion>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671792"/>
                                        </p:tgtEl>
                                        <p:attrNameLst>
                                          <p:attrName>style.visibility</p:attrName>
                                        </p:attrNameLst>
                                      </p:cBhvr>
                                      <p:to>
                                        <p:strVal val="hidden"/>
                                      </p:to>
                                    </p:set>
                                  </p:childTnLst>
                                </p:cTn>
                              </p:par>
                            </p:childTnLst>
                          </p:cTn>
                        </p:par>
                        <p:par>
                          <p:cTn id="219" fill="hold" nodeType="afterGroup">
                            <p:stCondLst>
                              <p:cond delay="0"/>
                            </p:stCondLst>
                            <p:childTnLst>
                              <p:par>
                                <p:cTn id="220" presetID="1" presetClass="entr" presetSubtype="0" fill="hold" grpId="0" nodeType="afterEffect">
                                  <p:stCondLst>
                                    <p:cond delay="0"/>
                                  </p:stCondLst>
                                  <p:childTnLst>
                                    <p:set>
                                      <p:cBhvr>
                                        <p:cTn id="221" dur="1" fill="hold">
                                          <p:stCondLst>
                                            <p:cond delay="0"/>
                                          </p:stCondLst>
                                        </p:cTn>
                                        <p:tgtEl>
                                          <p:spTgt spid="671793"/>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xit" presetSubtype="0" fill="hold" grpId="1" nodeType="clickEffect">
                                  <p:stCondLst>
                                    <p:cond delay="0"/>
                                  </p:stCondLst>
                                  <p:childTnLst>
                                    <p:set>
                                      <p:cBhvr>
                                        <p:cTn id="225" dur="1" fill="hold">
                                          <p:stCondLst>
                                            <p:cond delay="0"/>
                                          </p:stCondLst>
                                        </p:cTn>
                                        <p:tgtEl>
                                          <p:spTgt spid="671793"/>
                                        </p:tgtEl>
                                        <p:attrNameLst>
                                          <p:attrName>style.visibility</p:attrName>
                                        </p:attrNameLst>
                                      </p:cBhvr>
                                      <p:to>
                                        <p:strVal val="hidden"/>
                                      </p:to>
                                    </p:set>
                                  </p:childTnLst>
                                </p:cTn>
                              </p:par>
                            </p:childTnLst>
                          </p:cTn>
                        </p:par>
                        <p:par>
                          <p:cTn id="226" fill="hold" nodeType="afterGroup">
                            <p:stCondLst>
                              <p:cond delay="0"/>
                            </p:stCondLst>
                            <p:childTnLst>
                              <p:par>
                                <p:cTn id="227" presetID="1" presetClass="entr" presetSubtype="0" fill="hold" grpId="0" nodeType="afterEffect">
                                  <p:stCondLst>
                                    <p:cond delay="0"/>
                                  </p:stCondLst>
                                  <p:childTnLst>
                                    <p:set>
                                      <p:cBhvr>
                                        <p:cTn id="228" dur="1" fill="hold">
                                          <p:stCondLst>
                                            <p:cond delay="0"/>
                                          </p:stCondLst>
                                        </p:cTn>
                                        <p:tgtEl>
                                          <p:spTgt spid="671794"/>
                                        </p:tgtEl>
                                        <p:attrNameLst>
                                          <p:attrName>style.visibility</p:attrName>
                                        </p:attrNameLst>
                                      </p:cBhvr>
                                      <p:to>
                                        <p:strVal val="visible"/>
                                      </p:to>
                                    </p:se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671794"/>
                                        </p:tgtEl>
                                        <p:attrNameLst>
                                          <p:attrName>style.visibility</p:attrName>
                                        </p:attrNameLst>
                                      </p:cBhvr>
                                      <p:to>
                                        <p:strVal val="hidden"/>
                                      </p:to>
                                    </p:set>
                                  </p:childTnLst>
                                </p:cTn>
                              </p:par>
                            </p:childTnLst>
                          </p:cTn>
                        </p:par>
                        <p:par>
                          <p:cTn id="233" fill="hold" nodeType="afterGroup">
                            <p:stCondLst>
                              <p:cond delay="0"/>
                            </p:stCondLst>
                            <p:childTnLst>
                              <p:par>
                                <p:cTn id="234" presetID="1" presetClass="entr" presetSubtype="0" fill="hold" grpId="0" nodeType="afterEffect">
                                  <p:stCondLst>
                                    <p:cond delay="0"/>
                                  </p:stCondLst>
                                  <p:childTnLst>
                                    <p:set>
                                      <p:cBhvr>
                                        <p:cTn id="235" dur="1" fill="hold">
                                          <p:stCondLst>
                                            <p:cond delay="0"/>
                                          </p:stCondLst>
                                        </p:cTn>
                                        <p:tgtEl>
                                          <p:spTgt spid="671795"/>
                                        </p:tgtEl>
                                        <p:attrNameLst>
                                          <p:attrName>style.visibility</p:attrName>
                                        </p:attrNameLst>
                                      </p:cBhvr>
                                      <p:to>
                                        <p:strVal val="visible"/>
                                      </p:to>
                                    </p:se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1" presetClass="exit" presetSubtype="0" fill="hold" grpId="1" nodeType="clickEffect">
                                  <p:stCondLst>
                                    <p:cond delay="0"/>
                                  </p:stCondLst>
                                  <p:childTnLst>
                                    <p:set>
                                      <p:cBhvr>
                                        <p:cTn id="239" dur="1" fill="hold">
                                          <p:stCondLst>
                                            <p:cond delay="0"/>
                                          </p:stCondLst>
                                        </p:cTn>
                                        <p:tgtEl>
                                          <p:spTgt spid="671795"/>
                                        </p:tgtEl>
                                        <p:attrNameLst>
                                          <p:attrName>style.visibility</p:attrName>
                                        </p:attrNameLst>
                                      </p:cBhvr>
                                      <p:to>
                                        <p:strVal val="hidden"/>
                                      </p:to>
                                    </p:set>
                                  </p:childTnLst>
                                </p:cTn>
                              </p:par>
                            </p:childTnLst>
                          </p:cTn>
                        </p:par>
                        <p:par>
                          <p:cTn id="240" fill="hold" nodeType="afterGroup">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671796"/>
                                        </p:tgtEl>
                                        <p:attrNameLst>
                                          <p:attrName>style.visibility</p:attrName>
                                        </p:attrNameLst>
                                      </p:cBhvr>
                                      <p:to>
                                        <p:strVal val="visible"/>
                                      </p:to>
                                    </p:se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0" presetClass="path" presetSubtype="0" accel="50000" decel="50000" fill="hold" nodeType="clickEffect">
                                  <p:stCondLst>
                                    <p:cond delay="0"/>
                                  </p:stCondLst>
                                  <p:childTnLst>
                                    <p:animMotion origin="layout" path="M -0.41667 0.28839 L -0.09427 -0.01087 " pathEditMode="relative" rAng="0" ptsTypes="AA">
                                      <p:cBhvr>
                                        <p:cTn id="246" dur="2000" fill="hold"/>
                                        <p:tgtEl>
                                          <p:spTgt spid="671767"/>
                                        </p:tgtEl>
                                        <p:attrNameLst>
                                          <p:attrName>ppt_x</p:attrName>
                                          <p:attrName>ppt_y</p:attrName>
                                        </p:attrNameLst>
                                      </p:cBhvr>
                                      <p:rCtr x="16111" y="-14963"/>
                                    </p:animMotion>
                                  </p:childTnLst>
                                </p:cTn>
                              </p:par>
                            </p:childTnLst>
                          </p:cTn>
                        </p:par>
                      </p:childTnLst>
                    </p:cTn>
                  </p:par>
                  <p:par>
                    <p:cTn id="247" fill="hold" nodeType="clickPar">
                      <p:stCondLst>
                        <p:cond delay="indefinite"/>
                      </p:stCondLst>
                      <p:childTnLst>
                        <p:par>
                          <p:cTn id="248" fill="hold" nodeType="withGroup">
                            <p:stCondLst>
                              <p:cond delay="0"/>
                            </p:stCondLst>
                            <p:childTnLst>
                              <p:par>
                                <p:cTn id="249" presetID="0" presetClass="path" presetSubtype="0" accel="50000" decel="50000" fill="hold" nodeType="clickEffect">
                                  <p:stCondLst>
                                    <p:cond delay="0"/>
                                  </p:stCondLst>
                                  <p:childTnLst>
                                    <p:animMotion origin="layout" path="M 0.03698 -2.81221E-6 L 0.07864 -2.81221E-6 " pathEditMode="relative" ptsTypes="AA">
                                      <p:cBhvr>
                                        <p:cTn id="250" dur="2000" fill="hold"/>
                                        <p:tgtEl>
                                          <p:spTgt spid="671779"/>
                                        </p:tgtEl>
                                        <p:attrNameLst>
                                          <p:attrName>ppt_x</p:attrName>
                                          <p:attrName>ppt_y</p:attrName>
                                        </p:attrNameLst>
                                      </p:cBhvr>
                                    </p:animMotion>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xit" presetSubtype="0" fill="hold" grpId="1" nodeType="clickEffect">
                                  <p:stCondLst>
                                    <p:cond delay="0"/>
                                  </p:stCondLst>
                                  <p:childTnLst>
                                    <p:set>
                                      <p:cBhvr>
                                        <p:cTn id="254" dur="1" fill="hold">
                                          <p:stCondLst>
                                            <p:cond delay="0"/>
                                          </p:stCondLst>
                                        </p:cTn>
                                        <p:tgtEl>
                                          <p:spTgt spid="671796"/>
                                        </p:tgtEl>
                                        <p:attrNameLst>
                                          <p:attrName>style.visibility</p:attrName>
                                        </p:attrNameLst>
                                      </p:cBhvr>
                                      <p:to>
                                        <p:strVal val="hidden"/>
                                      </p:to>
                                    </p:set>
                                  </p:childTnLst>
                                </p:cTn>
                              </p:par>
                            </p:childTnLst>
                          </p:cTn>
                        </p:par>
                        <p:par>
                          <p:cTn id="255" fill="hold" nodeType="afterGroup">
                            <p:stCondLst>
                              <p:cond delay="0"/>
                            </p:stCondLst>
                            <p:childTnLst>
                              <p:par>
                                <p:cTn id="256" presetID="1" presetClass="entr" presetSubtype="0" fill="hold" grpId="0" nodeType="afterEffect">
                                  <p:stCondLst>
                                    <p:cond delay="0"/>
                                  </p:stCondLst>
                                  <p:childTnLst>
                                    <p:set>
                                      <p:cBhvr>
                                        <p:cTn id="257" dur="1" fill="hold">
                                          <p:stCondLst>
                                            <p:cond delay="0"/>
                                          </p:stCondLst>
                                        </p:cTn>
                                        <p:tgtEl>
                                          <p:spTgt spid="671797"/>
                                        </p:tgtEl>
                                        <p:attrNameLst>
                                          <p:attrName>style.visibility</p:attrName>
                                        </p:attrNameLst>
                                      </p:cBhvr>
                                      <p:to>
                                        <p:strVal val="visible"/>
                                      </p:to>
                                    </p:se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1" presetClass="exit" presetSubtype="0" fill="hold" grpId="1" nodeType="clickEffect">
                                  <p:stCondLst>
                                    <p:cond delay="0"/>
                                  </p:stCondLst>
                                  <p:childTnLst>
                                    <p:set>
                                      <p:cBhvr>
                                        <p:cTn id="261" dur="1" fill="hold">
                                          <p:stCondLst>
                                            <p:cond delay="0"/>
                                          </p:stCondLst>
                                        </p:cTn>
                                        <p:tgtEl>
                                          <p:spTgt spid="671797"/>
                                        </p:tgtEl>
                                        <p:attrNameLst>
                                          <p:attrName>style.visibility</p:attrName>
                                        </p:attrNameLst>
                                      </p:cBhvr>
                                      <p:to>
                                        <p:strVal val="hidden"/>
                                      </p:to>
                                    </p:set>
                                  </p:childTnLst>
                                </p:cTn>
                              </p:par>
                            </p:childTnLst>
                          </p:cTn>
                        </p:par>
                        <p:par>
                          <p:cTn id="262" fill="hold" nodeType="afterGroup">
                            <p:stCondLst>
                              <p:cond delay="0"/>
                            </p:stCondLst>
                            <p:childTnLst>
                              <p:par>
                                <p:cTn id="263" presetID="1" presetClass="entr" presetSubtype="0" fill="hold" grpId="0" nodeType="afterEffect">
                                  <p:stCondLst>
                                    <p:cond delay="0"/>
                                  </p:stCondLst>
                                  <p:childTnLst>
                                    <p:set>
                                      <p:cBhvr>
                                        <p:cTn id="264" dur="1" fill="hold">
                                          <p:stCondLst>
                                            <p:cond delay="0"/>
                                          </p:stCondLst>
                                        </p:cTn>
                                        <p:tgtEl>
                                          <p:spTgt spid="671798"/>
                                        </p:tgtEl>
                                        <p:attrNameLst>
                                          <p:attrName>style.visibility</p:attrName>
                                        </p:attrNameLst>
                                      </p:cBhvr>
                                      <p:to>
                                        <p:strVal val="visible"/>
                                      </p:to>
                                    </p:se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 presetClass="exit" presetSubtype="0" fill="hold" grpId="1" nodeType="clickEffect">
                                  <p:stCondLst>
                                    <p:cond delay="0"/>
                                  </p:stCondLst>
                                  <p:childTnLst>
                                    <p:set>
                                      <p:cBhvr>
                                        <p:cTn id="268" dur="1" fill="hold">
                                          <p:stCondLst>
                                            <p:cond delay="0"/>
                                          </p:stCondLst>
                                        </p:cTn>
                                        <p:tgtEl>
                                          <p:spTgt spid="671798"/>
                                        </p:tgtEl>
                                        <p:attrNameLst>
                                          <p:attrName>style.visibility</p:attrName>
                                        </p:attrNameLst>
                                      </p:cBhvr>
                                      <p:to>
                                        <p:strVal val="hidden"/>
                                      </p:to>
                                    </p:set>
                                  </p:childTnLst>
                                </p:cTn>
                              </p:par>
                            </p:childTnLst>
                          </p:cTn>
                        </p:par>
                        <p:par>
                          <p:cTn id="269" fill="hold" nodeType="afterGroup">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671799"/>
                                        </p:tgtEl>
                                        <p:attrNameLst>
                                          <p:attrName>style.visibility</p:attrName>
                                        </p:attrNameLst>
                                      </p:cBhvr>
                                      <p:to>
                                        <p:strVal val="visible"/>
                                      </p:to>
                                    </p:se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0" presetClass="path" presetSubtype="0" accel="50000" decel="50000" fill="hold" nodeType="clickEffect">
                                  <p:stCondLst>
                                    <p:cond delay="0"/>
                                  </p:stCondLst>
                                  <p:childTnLst>
                                    <p:animMotion origin="layout" path="M -0.24809 -0.01828 L 0.06858 -0.00718 " pathEditMode="relative" ptsTypes="AA">
                                      <p:cBhvr>
                                        <p:cTn id="275" dur="2000" fill="hold"/>
                                        <p:tgtEl>
                                          <p:spTgt spid="671750"/>
                                        </p:tgtEl>
                                        <p:attrNameLst>
                                          <p:attrName>ppt_x</p:attrName>
                                          <p:attrName>ppt_y</p:attrName>
                                        </p:attrNameLst>
                                      </p:cBhvr>
                                    </p:animMotion>
                                  </p:childTnLst>
                                </p:cTn>
                              </p:par>
                            </p:childTnLst>
                          </p:cTn>
                        </p:par>
                      </p:childTnLst>
                    </p:cTn>
                  </p:par>
                  <p:par>
                    <p:cTn id="276" fill="hold" nodeType="clickPar">
                      <p:stCondLst>
                        <p:cond delay="indefinite"/>
                      </p:stCondLst>
                      <p:childTnLst>
                        <p:par>
                          <p:cTn id="277" fill="hold" nodeType="withGroup">
                            <p:stCondLst>
                              <p:cond delay="0"/>
                            </p:stCondLst>
                            <p:childTnLst>
                              <p:par>
                                <p:cTn id="278" presetID="0" presetClass="path" presetSubtype="0" accel="50000" decel="50000" fill="hold" nodeType="clickEffect">
                                  <p:stCondLst>
                                    <p:cond delay="0"/>
                                  </p:stCondLst>
                                  <p:childTnLst>
                                    <p:animMotion origin="layout" path="M 0.07222 0.00069 L 0.11597 0.00069 " pathEditMode="relative" rAng="0" ptsTypes="AA">
                                      <p:cBhvr>
                                        <p:cTn id="279" dur="2000" fill="hold"/>
                                        <p:tgtEl>
                                          <p:spTgt spid="671773"/>
                                        </p:tgtEl>
                                        <p:attrNameLst>
                                          <p:attrName>ppt_x</p:attrName>
                                          <p:attrName>ppt_y</p:attrName>
                                        </p:attrNameLst>
                                      </p:cBhvr>
                                      <p:rCtr x="2187" y="0"/>
                                    </p:animMotion>
                                  </p:childTnLst>
                                </p:cTn>
                              </p:par>
                            </p:childTnLst>
                          </p:cTn>
                        </p:par>
                      </p:childTnLst>
                    </p:cTn>
                  </p:par>
                  <p:par>
                    <p:cTn id="280" fill="hold" nodeType="clickPar">
                      <p:stCondLst>
                        <p:cond delay="indefinite"/>
                      </p:stCondLst>
                      <p:childTnLst>
                        <p:par>
                          <p:cTn id="281" fill="hold" nodeType="withGroup">
                            <p:stCondLst>
                              <p:cond delay="0"/>
                            </p:stCondLst>
                            <p:childTnLst>
                              <p:par>
                                <p:cTn id="282" presetID="1" presetClass="exit" presetSubtype="0" fill="hold" grpId="1" nodeType="clickEffect">
                                  <p:stCondLst>
                                    <p:cond delay="0"/>
                                  </p:stCondLst>
                                  <p:childTnLst>
                                    <p:set>
                                      <p:cBhvr>
                                        <p:cTn id="283" dur="1" fill="hold">
                                          <p:stCondLst>
                                            <p:cond delay="0"/>
                                          </p:stCondLst>
                                        </p:cTn>
                                        <p:tgtEl>
                                          <p:spTgt spid="671799"/>
                                        </p:tgtEl>
                                        <p:attrNameLst>
                                          <p:attrName>style.visibility</p:attrName>
                                        </p:attrNameLst>
                                      </p:cBhvr>
                                      <p:to>
                                        <p:strVal val="hidden"/>
                                      </p:to>
                                    </p:set>
                                  </p:childTnLst>
                                </p:cTn>
                              </p:par>
                            </p:childTnLst>
                          </p:cTn>
                        </p:par>
                        <p:par>
                          <p:cTn id="284" fill="hold" nodeType="afterGroup">
                            <p:stCondLst>
                              <p:cond delay="0"/>
                            </p:stCondLst>
                            <p:childTnLst>
                              <p:par>
                                <p:cTn id="285" presetID="1" presetClass="entr" presetSubtype="0" fill="hold" grpId="0" nodeType="afterEffect">
                                  <p:stCondLst>
                                    <p:cond delay="0"/>
                                  </p:stCondLst>
                                  <p:childTnLst>
                                    <p:set>
                                      <p:cBhvr>
                                        <p:cTn id="286" dur="1" fill="hold">
                                          <p:stCondLst>
                                            <p:cond delay="0"/>
                                          </p:stCondLst>
                                        </p:cTn>
                                        <p:tgtEl>
                                          <p:spTgt spid="671800"/>
                                        </p:tgtEl>
                                        <p:attrNameLst>
                                          <p:attrName>style.visibility</p:attrName>
                                        </p:attrNameLst>
                                      </p:cBhvr>
                                      <p:to>
                                        <p:strVal val="visible"/>
                                      </p:to>
                                    </p:se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 presetClass="exit" presetSubtype="0" fill="hold" grpId="1" nodeType="clickEffect">
                                  <p:stCondLst>
                                    <p:cond delay="0"/>
                                  </p:stCondLst>
                                  <p:childTnLst>
                                    <p:set>
                                      <p:cBhvr>
                                        <p:cTn id="290" dur="1" fill="hold">
                                          <p:stCondLst>
                                            <p:cond delay="0"/>
                                          </p:stCondLst>
                                        </p:cTn>
                                        <p:tgtEl>
                                          <p:spTgt spid="671800"/>
                                        </p:tgtEl>
                                        <p:attrNameLst>
                                          <p:attrName>style.visibility</p:attrName>
                                        </p:attrNameLst>
                                      </p:cBhvr>
                                      <p:to>
                                        <p:strVal val="hidden"/>
                                      </p:to>
                                    </p:set>
                                  </p:childTnLst>
                                </p:cTn>
                              </p:par>
                            </p:childTnLst>
                          </p:cTn>
                        </p:par>
                        <p:par>
                          <p:cTn id="291" fill="hold" nodeType="afterGroup">
                            <p:stCondLst>
                              <p:cond delay="0"/>
                            </p:stCondLst>
                            <p:childTnLst>
                              <p:par>
                                <p:cTn id="292" presetID="1" presetClass="entr" presetSubtype="0" fill="hold" grpId="0" nodeType="afterEffect">
                                  <p:stCondLst>
                                    <p:cond delay="0"/>
                                  </p:stCondLst>
                                  <p:childTnLst>
                                    <p:set>
                                      <p:cBhvr>
                                        <p:cTn id="293" dur="1" fill="hold">
                                          <p:stCondLst>
                                            <p:cond delay="0"/>
                                          </p:stCondLst>
                                        </p:cTn>
                                        <p:tgtEl>
                                          <p:spTgt spid="671801"/>
                                        </p:tgtEl>
                                        <p:attrNameLst>
                                          <p:attrName>style.visibility</p:attrName>
                                        </p:attrNameLst>
                                      </p:cBhvr>
                                      <p:to>
                                        <p:strVal val="visible"/>
                                      </p:to>
                                    </p:se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1" presetClass="exit" presetSubtype="0" fill="hold" grpId="1" nodeType="clickEffect">
                                  <p:stCondLst>
                                    <p:cond delay="0"/>
                                  </p:stCondLst>
                                  <p:childTnLst>
                                    <p:set>
                                      <p:cBhvr>
                                        <p:cTn id="297" dur="1" fill="hold">
                                          <p:stCondLst>
                                            <p:cond delay="0"/>
                                          </p:stCondLst>
                                        </p:cTn>
                                        <p:tgtEl>
                                          <p:spTgt spid="671801"/>
                                        </p:tgtEl>
                                        <p:attrNameLst>
                                          <p:attrName>style.visibility</p:attrName>
                                        </p:attrNameLst>
                                      </p:cBhvr>
                                      <p:to>
                                        <p:strVal val="hidden"/>
                                      </p:to>
                                    </p:set>
                                  </p:childTnLst>
                                </p:cTn>
                              </p:par>
                            </p:childTnLst>
                          </p:cTn>
                        </p:par>
                        <p:par>
                          <p:cTn id="298" fill="hold" nodeType="afterGroup">
                            <p:stCondLst>
                              <p:cond delay="0"/>
                            </p:stCondLst>
                            <p:childTnLst>
                              <p:par>
                                <p:cTn id="299" presetID="1" presetClass="entr" presetSubtype="0" fill="hold" grpId="0" nodeType="afterEffect">
                                  <p:stCondLst>
                                    <p:cond delay="0"/>
                                  </p:stCondLst>
                                  <p:childTnLst>
                                    <p:set>
                                      <p:cBhvr>
                                        <p:cTn id="300" dur="1" fill="hold">
                                          <p:stCondLst>
                                            <p:cond delay="0"/>
                                          </p:stCondLst>
                                        </p:cTn>
                                        <p:tgtEl>
                                          <p:spTgt spid="671802"/>
                                        </p:tgtEl>
                                        <p:attrNameLst>
                                          <p:attrName>style.visibility</p:attrName>
                                        </p:attrNameLst>
                                      </p:cBhvr>
                                      <p:to>
                                        <p:strVal val="visible"/>
                                      </p:to>
                                    </p:set>
                                  </p:childTnLst>
                                </p:cTn>
                              </p:par>
                            </p:childTnLst>
                          </p:cTn>
                        </p:par>
                      </p:childTnLst>
                    </p:cTn>
                  </p:par>
                  <p:par>
                    <p:cTn id="301" fill="hold" nodeType="clickPar">
                      <p:stCondLst>
                        <p:cond delay="indefinite"/>
                      </p:stCondLst>
                      <p:childTnLst>
                        <p:par>
                          <p:cTn id="302" fill="hold" nodeType="withGroup">
                            <p:stCondLst>
                              <p:cond delay="0"/>
                            </p:stCondLst>
                            <p:childTnLst>
                              <p:par>
                                <p:cTn id="303" presetID="1" presetClass="exit" presetSubtype="0" fill="hold" grpId="1" nodeType="clickEffect">
                                  <p:stCondLst>
                                    <p:cond delay="0"/>
                                  </p:stCondLst>
                                  <p:childTnLst>
                                    <p:set>
                                      <p:cBhvr>
                                        <p:cTn id="304" dur="1" fill="hold">
                                          <p:stCondLst>
                                            <p:cond delay="0"/>
                                          </p:stCondLst>
                                        </p:cTn>
                                        <p:tgtEl>
                                          <p:spTgt spid="671802"/>
                                        </p:tgtEl>
                                        <p:attrNameLst>
                                          <p:attrName>style.visibility</p:attrName>
                                        </p:attrNameLst>
                                      </p:cBhvr>
                                      <p:to>
                                        <p:strVal val="hidden"/>
                                      </p:to>
                                    </p:set>
                                  </p:childTnLst>
                                </p:cTn>
                              </p:par>
                            </p:childTnLst>
                          </p:cTn>
                        </p:par>
                        <p:par>
                          <p:cTn id="305" fill="hold" nodeType="afterGroup">
                            <p:stCondLst>
                              <p:cond delay="0"/>
                            </p:stCondLst>
                            <p:childTnLst>
                              <p:par>
                                <p:cTn id="306" presetID="1" presetClass="entr" presetSubtype="0" fill="hold" grpId="0" nodeType="afterEffect">
                                  <p:stCondLst>
                                    <p:cond delay="0"/>
                                  </p:stCondLst>
                                  <p:childTnLst>
                                    <p:set>
                                      <p:cBhvr>
                                        <p:cTn id="307" dur="1" fill="hold">
                                          <p:stCondLst>
                                            <p:cond delay="0"/>
                                          </p:stCondLst>
                                        </p:cTn>
                                        <p:tgtEl>
                                          <p:spTgt spid="671803"/>
                                        </p:tgtEl>
                                        <p:attrNameLst>
                                          <p:attrName>style.visibility</p:attrName>
                                        </p:attrNameLst>
                                      </p:cBhvr>
                                      <p:to>
                                        <p:strVal val="visible"/>
                                      </p:to>
                                    </p:set>
                                  </p:childTnLst>
                                </p:cTn>
                              </p:par>
                            </p:childTnLst>
                          </p:cTn>
                        </p:par>
                      </p:childTnLst>
                    </p:cTn>
                  </p:par>
                  <p:par>
                    <p:cTn id="308" fill="hold" nodeType="clickPar">
                      <p:stCondLst>
                        <p:cond delay="indefinite"/>
                      </p:stCondLst>
                      <p:childTnLst>
                        <p:par>
                          <p:cTn id="309" fill="hold" nodeType="withGroup">
                            <p:stCondLst>
                              <p:cond delay="0"/>
                            </p:stCondLst>
                            <p:childTnLst>
                              <p:par>
                                <p:cTn id="310" presetID="0" presetClass="path" presetSubtype="0" accel="50000" decel="50000" fill="hold" nodeType="clickEffect">
                                  <p:stCondLst>
                                    <p:cond delay="0"/>
                                  </p:stCondLst>
                                  <p:childTnLst>
                                    <p:animMotion origin="layout" path="M -0.41927 0.28769 L -0.03976 -0.00948 " pathEditMode="relative" ptsTypes="AA">
                                      <p:cBhvr>
                                        <p:cTn id="311" dur="2000" fill="hold"/>
                                        <p:tgtEl>
                                          <p:spTgt spid="671769"/>
                                        </p:tgtEl>
                                        <p:attrNameLst>
                                          <p:attrName>ppt_x</p:attrName>
                                          <p:attrName>ppt_y</p:attrName>
                                        </p:attrNameLst>
                                      </p:cBhvr>
                                    </p:animMotion>
                                  </p:childTnLst>
                                </p:cTn>
                              </p:par>
                            </p:childTnLst>
                          </p:cTn>
                        </p:par>
                      </p:childTnLst>
                    </p:cTn>
                  </p:par>
                  <p:par>
                    <p:cTn id="312" fill="hold" nodeType="clickPar">
                      <p:stCondLst>
                        <p:cond delay="indefinite"/>
                      </p:stCondLst>
                      <p:childTnLst>
                        <p:par>
                          <p:cTn id="313" fill="hold" nodeType="withGroup">
                            <p:stCondLst>
                              <p:cond delay="0"/>
                            </p:stCondLst>
                            <p:childTnLst>
                              <p:par>
                                <p:cTn id="314" presetID="0" presetClass="path" presetSubtype="0" accel="50000" decel="50000" fill="hold" nodeType="clickEffect">
                                  <p:stCondLst>
                                    <p:cond delay="0"/>
                                  </p:stCondLst>
                                  <p:childTnLst>
                                    <p:animMotion origin="layout" path="M 0.07864 -2.81221E-6 L 0.12031 -2.81221E-6 " pathEditMode="relative" ptsTypes="AA">
                                      <p:cBhvr>
                                        <p:cTn id="315" dur="2000" fill="hold"/>
                                        <p:tgtEl>
                                          <p:spTgt spid="671779"/>
                                        </p:tgtEl>
                                        <p:attrNameLst>
                                          <p:attrName>ppt_x</p:attrName>
                                          <p:attrName>ppt_y</p:attrName>
                                        </p:attrNameLst>
                                      </p:cBhvr>
                                    </p:animMotion>
                                  </p:childTnLst>
                                </p:cTn>
                              </p:par>
                            </p:childTnLst>
                          </p:cTn>
                        </p:par>
                      </p:childTnLst>
                    </p:cTn>
                  </p:par>
                  <p:par>
                    <p:cTn id="316" fill="hold" nodeType="clickPar">
                      <p:stCondLst>
                        <p:cond delay="indefinite"/>
                      </p:stCondLst>
                      <p:childTnLst>
                        <p:par>
                          <p:cTn id="317" fill="hold" nodeType="withGroup">
                            <p:stCondLst>
                              <p:cond delay="0"/>
                            </p:stCondLst>
                            <p:childTnLst>
                              <p:par>
                                <p:cTn id="318" presetID="1" presetClass="exit" presetSubtype="0" fill="hold" grpId="1" nodeType="clickEffect">
                                  <p:stCondLst>
                                    <p:cond delay="0"/>
                                  </p:stCondLst>
                                  <p:childTnLst>
                                    <p:set>
                                      <p:cBhvr>
                                        <p:cTn id="319" dur="1" fill="hold">
                                          <p:stCondLst>
                                            <p:cond delay="0"/>
                                          </p:stCondLst>
                                        </p:cTn>
                                        <p:tgtEl>
                                          <p:spTgt spid="671803"/>
                                        </p:tgtEl>
                                        <p:attrNameLst>
                                          <p:attrName>style.visibility</p:attrName>
                                        </p:attrNameLst>
                                      </p:cBhvr>
                                      <p:to>
                                        <p:strVal val="hidden"/>
                                      </p:to>
                                    </p:set>
                                  </p:childTnLst>
                                </p:cTn>
                              </p:par>
                            </p:childTnLst>
                          </p:cTn>
                        </p:par>
                      </p:childTnLst>
                    </p:cTn>
                  </p:par>
                  <p:par>
                    <p:cTn id="320" fill="hold" nodeType="clickPar">
                      <p:stCondLst>
                        <p:cond delay="indefinite"/>
                      </p:stCondLst>
                      <p:childTnLst>
                        <p:par>
                          <p:cTn id="321" fill="hold" nodeType="withGroup">
                            <p:stCondLst>
                              <p:cond delay="0"/>
                            </p:stCondLst>
                            <p:childTnLst>
                              <p:par>
                                <p:cTn id="322" presetID="1" presetClass="entr" presetSubtype="0" fill="hold" grpId="0" nodeType="clickEffect">
                                  <p:stCondLst>
                                    <p:cond delay="0"/>
                                  </p:stCondLst>
                                  <p:childTnLst>
                                    <p:set>
                                      <p:cBhvr>
                                        <p:cTn id="323" dur="1" fill="hold">
                                          <p:stCondLst>
                                            <p:cond delay="0"/>
                                          </p:stCondLst>
                                        </p:cTn>
                                        <p:tgtEl>
                                          <p:spTgt spid="671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8" grpId="0" animBg="1"/>
      <p:bldP spid="671759" grpId="0" animBg="1"/>
      <p:bldP spid="671760" grpId="0" animBg="1"/>
      <p:bldP spid="671760" grpId="1" animBg="1"/>
      <p:bldP spid="671763" grpId="0" animBg="1"/>
      <p:bldP spid="671763" grpId="1" animBg="1"/>
      <p:bldP spid="671764" grpId="0" animBg="1"/>
      <p:bldP spid="671764" grpId="1" animBg="1"/>
      <p:bldP spid="671765" grpId="0" animBg="1"/>
      <p:bldP spid="671765" grpId="1" animBg="1"/>
      <p:bldP spid="671772" grpId="0" animBg="1"/>
      <p:bldP spid="671776" grpId="0"/>
      <p:bldP spid="671777" grpId="0"/>
      <p:bldP spid="671778" grpId="0"/>
      <p:bldP spid="671782" grpId="0" animBg="1"/>
      <p:bldP spid="671783" grpId="0" animBg="1"/>
      <p:bldP spid="671783" grpId="1" animBg="1"/>
      <p:bldP spid="671784" grpId="0" animBg="1"/>
      <p:bldP spid="671784" grpId="1" animBg="1"/>
      <p:bldP spid="671785" grpId="0" animBg="1"/>
      <p:bldP spid="671785" grpId="1" animBg="1"/>
      <p:bldP spid="671786" grpId="0" animBg="1"/>
      <p:bldP spid="671786" grpId="1" animBg="1"/>
      <p:bldP spid="671787" grpId="0" animBg="1"/>
      <p:bldP spid="671787" grpId="1" animBg="1"/>
      <p:bldP spid="671788" grpId="0" animBg="1"/>
      <p:bldP spid="671788" grpId="1" animBg="1"/>
      <p:bldP spid="671789" grpId="0" animBg="1"/>
      <p:bldP spid="671789" grpId="1" animBg="1"/>
      <p:bldP spid="671790" grpId="0" animBg="1"/>
      <p:bldP spid="671790" grpId="1" animBg="1"/>
      <p:bldP spid="671791" grpId="0" animBg="1"/>
      <p:bldP spid="671791" grpId="1" animBg="1"/>
      <p:bldP spid="671792" grpId="0" animBg="1"/>
      <p:bldP spid="671792" grpId="1" animBg="1"/>
      <p:bldP spid="671793" grpId="0" animBg="1"/>
      <p:bldP spid="671793" grpId="1" animBg="1"/>
      <p:bldP spid="671794" grpId="0" animBg="1"/>
      <p:bldP spid="671794" grpId="1" animBg="1"/>
      <p:bldP spid="671795" grpId="0" animBg="1"/>
      <p:bldP spid="671795" grpId="1" animBg="1"/>
      <p:bldP spid="671796" grpId="0" animBg="1"/>
      <p:bldP spid="671796" grpId="1" animBg="1"/>
      <p:bldP spid="671797" grpId="0" animBg="1"/>
      <p:bldP spid="671797" grpId="1" animBg="1"/>
      <p:bldP spid="671798" grpId="0" animBg="1"/>
      <p:bldP spid="671798" grpId="1" animBg="1"/>
      <p:bldP spid="671799" grpId="0" animBg="1"/>
      <p:bldP spid="671799" grpId="1" animBg="1"/>
      <p:bldP spid="671800" grpId="0" animBg="1"/>
      <p:bldP spid="671800" grpId="1" animBg="1"/>
      <p:bldP spid="671801" grpId="0" animBg="1"/>
      <p:bldP spid="671801" grpId="1" animBg="1"/>
      <p:bldP spid="671802" grpId="0" animBg="1"/>
      <p:bldP spid="671802" grpId="1" animBg="1"/>
      <p:bldP spid="671803" grpId="0" animBg="1"/>
      <p:bldP spid="671803" grpId="1" animBg="1"/>
      <p:bldP spid="67180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
          <p:cNvSpPr>
            <a:spLocks noGrp="1"/>
          </p:cNvSpPr>
          <p:nvPr>
            <p:ph type="sldNum" sz="quarter" idx="12"/>
          </p:nvPr>
        </p:nvSpPr>
        <p:spPr/>
        <p:txBody>
          <a:bodyPr/>
          <a:lstStyle/>
          <a:p>
            <a:fld id="{2C904863-B45F-4142-B217-714E9E1E2C73}" type="slidenum">
              <a:rPr lang="en-US"/>
              <a:pPr/>
              <a:t>67</a:t>
            </a:fld>
            <a:endParaRPr lang="en-US"/>
          </a:p>
        </p:txBody>
      </p:sp>
      <p:sp>
        <p:nvSpPr>
          <p:cNvPr id="681987" name="Text Box 3"/>
          <p:cNvSpPr txBox="1">
            <a:spLocks noChangeArrowheads="1"/>
          </p:cNvSpPr>
          <p:nvPr/>
        </p:nvSpPr>
        <p:spPr bwMode="auto">
          <a:xfrm>
            <a:off x="287338" y="8683625"/>
            <a:ext cx="8396287" cy="3013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Like Quicksort, Mergesort is also </a:t>
            </a:r>
            <a:r>
              <a:rPr lang="en-US">
                <a:solidFill>
                  <a:schemeClr val="accent2"/>
                </a:solidFill>
              </a:rPr>
              <a:t>O(n log(n))</a:t>
            </a:r>
            <a:r>
              <a:rPr lang="en-US"/>
              <a:t>.  </a:t>
            </a:r>
          </a:p>
          <a:p>
            <a:pPr algn="ctr"/>
            <a:endParaRPr lang="en-US"/>
          </a:p>
          <a:p>
            <a:pPr algn="ctr"/>
            <a:r>
              <a:rPr lang="en-US"/>
              <a:t>However, since Mergesort allocates memory each time it merges, this slows it down. It does </a:t>
            </a:r>
            <a:r>
              <a:rPr lang="en-US">
                <a:solidFill>
                  <a:schemeClr val="accent2"/>
                </a:solidFill>
              </a:rPr>
              <a:t>n</a:t>
            </a:r>
            <a:r>
              <a:rPr lang="en-US"/>
              <a:t> calls to new/delete!</a:t>
            </a:r>
          </a:p>
          <a:p>
            <a:pPr algn="ctr"/>
            <a:endParaRPr lang="en-US"/>
          </a:p>
          <a:p>
            <a:pPr algn="ctr"/>
            <a:r>
              <a:rPr lang="en-US"/>
              <a:t>On the other hand, Mergesort has a worst-case complexity of n log(n), instead of Quicksort’s n</a:t>
            </a:r>
            <a:r>
              <a:rPr lang="en-US" b="1" baseline="30000"/>
              <a:t>2</a:t>
            </a:r>
            <a:r>
              <a:rPr lang="en-US"/>
              <a:t>, so it’s a wash…</a:t>
            </a:r>
          </a:p>
        </p:txBody>
      </p:sp>
      <p:pic>
        <p:nvPicPr>
          <p:cNvPr id="681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8198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8199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8199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8199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81993" name="Picture 9"/>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81994" name="Group 10"/>
          <p:cNvGrpSpPr>
            <a:grpSpLocks/>
          </p:cNvGrpSpPr>
          <p:nvPr/>
        </p:nvGrpSpPr>
        <p:grpSpPr bwMode="auto">
          <a:xfrm>
            <a:off x="4105275" y="647700"/>
            <a:ext cx="387350" cy="1147763"/>
            <a:chOff x="2132" y="346"/>
            <a:chExt cx="253" cy="909"/>
          </a:xfrm>
        </p:grpSpPr>
        <p:pic>
          <p:nvPicPr>
            <p:cNvPr id="681995"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81996"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81997"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8032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81998"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82035" name="Text Box 51"/>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2037" name="Line 53"/>
          <p:cNvSpPr>
            <a:spLocks noChangeShapeType="1"/>
          </p:cNvSpPr>
          <p:nvPr/>
        </p:nvSpPr>
        <p:spPr bwMode="auto">
          <a:xfrm flipH="1">
            <a:off x="3344863"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38" name="Line 54"/>
          <p:cNvSpPr>
            <a:spLocks noChangeShapeType="1"/>
          </p:cNvSpPr>
          <p:nvPr/>
        </p:nvSpPr>
        <p:spPr bwMode="auto">
          <a:xfrm>
            <a:off x="4703763" y="4841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39" name="Line 55"/>
          <p:cNvSpPr>
            <a:spLocks noChangeShapeType="1"/>
          </p:cNvSpPr>
          <p:nvPr/>
        </p:nvSpPr>
        <p:spPr bwMode="auto">
          <a:xfrm>
            <a:off x="4695825" y="7699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0" name="Line 56"/>
          <p:cNvSpPr>
            <a:spLocks noChangeShapeType="1"/>
          </p:cNvSpPr>
          <p:nvPr/>
        </p:nvSpPr>
        <p:spPr bwMode="auto">
          <a:xfrm>
            <a:off x="4691063" y="10461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1" name="Text Box 57"/>
          <p:cNvSpPr txBox="1">
            <a:spLocks noChangeArrowheads="1"/>
          </p:cNvSpPr>
          <p:nvPr/>
        </p:nvSpPr>
        <p:spPr bwMode="auto">
          <a:xfrm>
            <a:off x="3414713" y="20574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2042" name="Line 58"/>
          <p:cNvSpPr>
            <a:spLocks noChangeShapeType="1"/>
          </p:cNvSpPr>
          <p:nvPr/>
        </p:nvSpPr>
        <p:spPr bwMode="auto">
          <a:xfrm>
            <a:off x="2971800" y="22240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3" name="Line 59"/>
          <p:cNvSpPr>
            <a:spLocks noChangeShapeType="1"/>
          </p:cNvSpPr>
          <p:nvPr/>
        </p:nvSpPr>
        <p:spPr bwMode="auto">
          <a:xfrm>
            <a:off x="2973388" y="2500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5" name="Rectangle 61"/>
          <p:cNvSpPr>
            <a:spLocks noChangeArrowheads="1"/>
          </p:cNvSpPr>
          <p:nvPr/>
        </p:nvSpPr>
        <p:spPr bwMode="auto">
          <a:xfrm>
            <a:off x="655638" y="95250"/>
            <a:ext cx="8447087" cy="191135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4" name="Line 60"/>
          <p:cNvSpPr>
            <a:spLocks noChangeShapeType="1"/>
          </p:cNvSpPr>
          <p:nvPr/>
        </p:nvSpPr>
        <p:spPr bwMode="auto">
          <a:xfrm flipH="1">
            <a:off x="1654175" y="181451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6" name="Line 62"/>
          <p:cNvSpPr>
            <a:spLocks noChangeShapeType="1"/>
          </p:cNvSpPr>
          <p:nvPr/>
        </p:nvSpPr>
        <p:spPr bwMode="auto">
          <a:xfrm>
            <a:off x="2962275" y="27765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7" name="Text Box 63"/>
          <p:cNvSpPr txBox="1">
            <a:spLocks noChangeArrowheads="1"/>
          </p:cNvSpPr>
          <p:nvPr/>
        </p:nvSpPr>
        <p:spPr bwMode="auto">
          <a:xfrm>
            <a:off x="1670050" y="3711575"/>
            <a:ext cx="3875088"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2048" name="Rectangle 64"/>
          <p:cNvSpPr>
            <a:spLocks noChangeArrowheads="1"/>
          </p:cNvSpPr>
          <p:nvPr/>
        </p:nvSpPr>
        <p:spPr bwMode="auto">
          <a:xfrm>
            <a:off x="520700" y="1776413"/>
            <a:ext cx="8447088"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49" name="Line 65"/>
          <p:cNvSpPr>
            <a:spLocks noChangeShapeType="1"/>
          </p:cNvSpPr>
          <p:nvPr/>
        </p:nvSpPr>
        <p:spPr bwMode="auto">
          <a:xfrm>
            <a:off x="1239838" y="38989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50" name="Line 66"/>
          <p:cNvSpPr>
            <a:spLocks noChangeShapeType="1"/>
          </p:cNvSpPr>
          <p:nvPr/>
        </p:nvSpPr>
        <p:spPr bwMode="auto">
          <a:xfrm>
            <a:off x="1219200" y="41703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53" name="Line 69"/>
          <p:cNvSpPr>
            <a:spLocks noChangeShapeType="1"/>
          </p:cNvSpPr>
          <p:nvPr/>
        </p:nvSpPr>
        <p:spPr bwMode="auto">
          <a:xfrm>
            <a:off x="815975" y="3494088"/>
            <a:ext cx="22225" cy="158432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54" name="Line 70"/>
          <p:cNvSpPr>
            <a:spLocks noChangeShapeType="1"/>
          </p:cNvSpPr>
          <p:nvPr/>
        </p:nvSpPr>
        <p:spPr bwMode="auto">
          <a:xfrm>
            <a:off x="1219200" y="44338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57" name="Rectangle 73"/>
          <p:cNvSpPr>
            <a:spLocks noChangeArrowheads="1"/>
          </p:cNvSpPr>
          <p:nvPr/>
        </p:nvSpPr>
        <p:spPr bwMode="auto">
          <a:xfrm>
            <a:off x="182563" y="3498850"/>
            <a:ext cx="8447087"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56" name="Text Box 72"/>
          <p:cNvSpPr txBox="1">
            <a:spLocks noChangeArrowheads="1"/>
          </p:cNvSpPr>
          <p:nvPr/>
        </p:nvSpPr>
        <p:spPr bwMode="auto">
          <a:xfrm>
            <a:off x="1046163" y="52832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2058" name="Line 74"/>
          <p:cNvSpPr>
            <a:spLocks noChangeShapeType="1"/>
          </p:cNvSpPr>
          <p:nvPr/>
        </p:nvSpPr>
        <p:spPr bwMode="auto">
          <a:xfrm>
            <a:off x="598488" y="54403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59" name="Line 75"/>
          <p:cNvSpPr>
            <a:spLocks noChangeShapeType="1"/>
          </p:cNvSpPr>
          <p:nvPr/>
        </p:nvSpPr>
        <p:spPr bwMode="auto">
          <a:xfrm>
            <a:off x="3876675" y="4937125"/>
            <a:ext cx="327025" cy="430213"/>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60" name="Line 76"/>
          <p:cNvSpPr>
            <a:spLocks noChangeShapeType="1"/>
          </p:cNvSpPr>
          <p:nvPr/>
        </p:nvSpPr>
        <p:spPr bwMode="auto">
          <a:xfrm>
            <a:off x="1228725" y="47037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61" name="Rectangle 77"/>
          <p:cNvSpPr>
            <a:spLocks noChangeArrowheads="1"/>
          </p:cNvSpPr>
          <p:nvPr/>
        </p:nvSpPr>
        <p:spPr bwMode="auto">
          <a:xfrm>
            <a:off x="266700" y="3459163"/>
            <a:ext cx="8705850" cy="1747837"/>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62" name="Text Box 78"/>
          <p:cNvSpPr txBox="1">
            <a:spLocks noChangeArrowheads="1"/>
          </p:cNvSpPr>
          <p:nvPr/>
        </p:nvSpPr>
        <p:spPr bwMode="auto">
          <a:xfrm>
            <a:off x="1757363" y="52847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2063" name="Line 79"/>
          <p:cNvSpPr>
            <a:spLocks noChangeShapeType="1"/>
          </p:cNvSpPr>
          <p:nvPr/>
        </p:nvSpPr>
        <p:spPr bwMode="auto">
          <a:xfrm>
            <a:off x="1309688" y="5441950"/>
            <a:ext cx="5476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64" name="Line 80"/>
          <p:cNvSpPr>
            <a:spLocks noChangeShapeType="1"/>
          </p:cNvSpPr>
          <p:nvPr/>
        </p:nvSpPr>
        <p:spPr bwMode="auto">
          <a:xfrm>
            <a:off x="4738688" y="5006975"/>
            <a:ext cx="327025" cy="430213"/>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65" name="Line 81"/>
          <p:cNvSpPr>
            <a:spLocks noChangeShapeType="1"/>
          </p:cNvSpPr>
          <p:nvPr/>
        </p:nvSpPr>
        <p:spPr bwMode="auto">
          <a:xfrm>
            <a:off x="1208088" y="50212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2066" name="Group 82"/>
          <p:cNvGrpSpPr>
            <a:grpSpLocks/>
          </p:cNvGrpSpPr>
          <p:nvPr/>
        </p:nvGrpSpPr>
        <p:grpSpPr bwMode="auto">
          <a:xfrm>
            <a:off x="158750" y="6281738"/>
            <a:ext cx="406400" cy="666750"/>
            <a:chOff x="1223" y="3324"/>
            <a:chExt cx="256" cy="420"/>
          </a:xfrm>
        </p:grpSpPr>
        <p:sp>
          <p:nvSpPr>
            <p:cNvPr id="682067" name="Line 83"/>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68" name="Text Box 84"/>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682069" name="Group 85"/>
          <p:cNvGrpSpPr>
            <a:grpSpLocks/>
          </p:cNvGrpSpPr>
          <p:nvPr/>
        </p:nvGrpSpPr>
        <p:grpSpPr bwMode="auto">
          <a:xfrm>
            <a:off x="1028700" y="6278563"/>
            <a:ext cx="455613" cy="666750"/>
            <a:chOff x="1223" y="3324"/>
            <a:chExt cx="287" cy="420"/>
          </a:xfrm>
        </p:grpSpPr>
        <p:sp>
          <p:nvSpPr>
            <p:cNvPr id="682070" name="Line 86"/>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71" name="Text Box 87"/>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682072" name="Rectangle 88"/>
          <p:cNvSpPr>
            <a:spLocks noChangeArrowheads="1"/>
          </p:cNvSpPr>
          <p:nvPr/>
        </p:nvSpPr>
        <p:spPr bwMode="auto">
          <a:xfrm>
            <a:off x="-4763" y="5016500"/>
            <a:ext cx="995363"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073" name="Line 89"/>
          <p:cNvSpPr>
            <a:spLocks noChangeShapeType="1"/>
          </p:cNvSpPr>
          <p:nvPr/>
        </p:nvSpPr>
        <p:spPr bwMode="auto">
          <a:xfrm>
            <a:off x="2960688" y="3041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2035"/>
                                        </p:tgtEl>
                                        <p:attrNameLst>
                                          <p:attrName>style.visibility</p:attrName>
                                        </p:attrNameLst>
                                      </p:cBhvr>
                                      <p:to>
                                        <p:strVal val="visible"/>
                                      </p:to>
                                    </p:set>
                                    <p:animEffect transition="in" filter="wipe(down)">
                                      <p:cBhvr>
                                        <p:cTn id="7" dur="500"/>
                                        <p:tgtEl>
                                          <p:spTgt spid="682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8203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82038"/>
                                        </p:tgtEl>
                                        <p:attrNameLst>
                                          <p:attrName>style.visibility</p:attrName>
                                        </p:attrNameLst>
                                      </p:cBhvr>
                                      <p:to>
                                        <p:strVal val="hidden"/>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6820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82037"/>
                                        </p:tgtEl>
                                        <p:attrNameLst>
                                          <p:attrName>style.visibility</p:attrName>
                                        </p:attrNameLst>
                                      </p:cBhvr>
                                      <p:to>
                                        <p:strVal val="visible"/>
                                      </p:to>
                                    </p:set>
                                    <p:animEffect transition="in" filter="wipe(down)">
                                      <p:cBhvr>
                                        <p:cTn id="23" dur="500"/>
                                        <p:tgtEl>
                                          <p:spTgt spid="6820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mph" presetSubtype="0" repeatCount="2000" fill="hold" grpId="1" nodeType="clickEffect">
                                  <p:stCondLst>
                                    <p:cond delay="0"/>
                                  </p:stCondLst>
                                  <p:childTnLst>
                                    <p:animEffect transition="out" filter="fade">
                                      <p:cBhvr>
                                        <p:cTn id="27" dur="500" tmFilter="0, 0; .2, .5; .8, .5; 1, 0"/>
                                        <p:tgtEl>
                                          <p:spTgt spid="682037"/>
                                        </p:tgtEl>
                                      </p:cBhvr>
                                    </p:animEffect>
                                    <p:animScale>
                                      <p:cBhvr>
                                        <p:cTn id="28" dur="250" autoRev="1" fill="hold"/>
                                        <p:tgtEl>
                                          <p:spTgt spid="682037"/>
                                        </p:tgtEl>
                                      </p:cBhvr>
                                      <p:by x="105000" y="105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82039"/>
                                        </p:tgtEl>
                                        <p:attrNameLst>
                                          <p:attrName>style.visibility</p:attrName>
                                        </p:attrNameLst>
                                      </p:cBhvr>
                                      <p:to>
                                        <p:strVal val="hidden"/>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68204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nodeType="clickEffect">
                                  <p:stCondLst>
                                    <p:cond delay="0"/>
                                  </p:stCondLst>
                                  <p:childTnLst>
                                    <p:animMotion origin="layout" path="M 0 0 L -0.1 0.22202 " pathEditMode="relative" ptsTypes="AA">
                                      <p:cBhvr>
                                        <p:cTn id="39" dur="2000" fill="hold"/>
                                        <p:tgtEl>
                                          <p:spTgt spid="681989"/>
                                        </p:tgtEl>
                                        <p:attrNameLst>
                                          <p:attrName>ppt_x</p:attrName>
                                          <p:attrName>ppt_y</p:attrName>
                                        </p:attrNameLst>
                                      </p:cBhvr>
                                    </p:animMotion>
                                  </p:childTnLst>
                                </p:cTn>
                              </p:par>
                              <p:par>
                                <p:cTn id="40" presetID="0" presetClass="path" presetSubtype="0" accel="50000" decel="50000" fill="hold" nodeType="withEffect">
                                  <p:stCondLst>
                                    <p:cond delay="0"/>
                                  </p:stCondLst>
                                  <p:childTnLst>
                                    <p:animMotion origin="layout" path="M 0 0 L -0.1 0.22202 " pathEditMode="relative" ptsTypes="AA">
                                      <p:cBhvr>
                                        <p:cTn id="41" dur="2000" fill="hold"/>
                                        <p:tgtEl>
                                          <p:spTgt spid="681990"/>
                                        </p:tgtEl>
                                        <p:attrNameLst>
                                          <p:attrName>ppt_x</p:attrName>
                                          <p:attrName>ppt_y</p:attrName>
                                        </p:attrNameLst>
                                      </p:cBhvr>
                                    </p:animMotion>
                                  </p:childTnLst>
                                </p:cTn>
                              </p:par>
                              <p:par>
                                <p:cTn id="42" presetID="0" presetClass="path" presetSubtype="0" accel="50000" decel="50000" fill="hold" nodeType="withEffect">
                                  <p:stCondLst>
                                    <p:cond delay="0"/>
                                  </p:stCondLst>
                                  <p:childTnLst>
                                    <p:animMotion origin="layout" path="M 0 0 L -0.1 0.22202 " pathEditMode="relative" ptsTypes="AA">
                                      <p:cBhvr>
                                        <p:cTn id="43" dur="2000" fill="hold"/>
                                        <p:tgtEl>
                                          <p:spTgt spid="681998"/>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0 0 L -0.1 0.22202 " pathEditMode="relative" ptsTypes="AA">
                                      <p:cBhvr>
                                        <p:cTn id="45" dur="2000" fill="hold"/>
                                        <p:tgtEl>
                                          <p:spTgt spid="681997"/>
                                        </p:tgtEl>
                                        <p:attrNameLst>
                                          <p:attrName>ppt_x</p:attrName>
                                          <p:attrName>ppt_y</p:attrName>
                                        </p:attrNameLst>
                                      </p:cBhvr>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7" presetClass="emph" presetSubtype="2" fill="hold" nodeType="clickEffect">
                                  <p:stCondLst>
                                    <p:cond delay="0"/>
                                  </p:stCondLst>
                                  <p:childTnLst>
                                    <p:animClr clrSpc="rgb" dir="cw">
                                      <p:cBhvr>
                                        <p:cTn id="49" dur="500" fill="hold"/>
                                        <p:tgtEl>
                                          <p:spTgt spid="682040"/>
                                        </p:tgtEl>
                                        <p:attrNameLst>
                                          <p:attrName>stroke.color</p:attrName>
                                        </p:attrNameLst>
                                      </p:cBhvr>
                                      <p:to>
                                        <a:schemeClr val="bg2"/>
                                      </p:to>
                                    </p:animClr>
                                    <p:set>
                                      <p:cBhvr>
                                        <p:cTn id="50" dur="500" fill="hold"/>
                                        <p:tgtEl>
                                          <p:spTgt spid="682040"/>
                                        </p:tgtEl>
                                        <p:attrNameLst>
                                          <p:attrName>stroke.on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2041"/>
                                        </p:tgtEl>
                                        <p:attrNameLst>
                                          <p:attrName>style.visibility</p:attrName>
                                        </p:attrNameLst>
                                      </p:cBhvr>
                                      <p:to>
                                        <p:strVal val="visible"/>
                                      </p:to>
                                    </p:set>
                                    <p:animEffect transition="in" filter="wipe(down)">
                                      <p:cBhvr>
                                        <p:cTn id="55" dur="500"/>
                                        <p:tgtEl>
                                          <p:spTgt spid="68204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82045"/>
                                        </p:tgtEl>
                                        <p:attrNameLst>
                                          <p:attrName>style.visibility</p:attrName>
                                        </p:attrNameLst>
                                      </p:cBhvr>
                                      <p:to>
                                        <p:strVal val="visible"/>
                                      </p:to>
                                    </p:set>
                                    <p:animEffect transition="in" filter="fade">
                                      <p:cBhvr>
                                        <p:cTn id="58" dur="500"/>
                                        <p:tgtEl>
                                          <p:spTgt spid="682045"/>
                                        </p:tgtEl>
                                      </p:cBhvr>
                                    </p:animEffect>
                                  </p:childTnLst>
                                </p:cTn>
                              </p:par>
                            </p:childTnLst>
                          </p:cTn>
                        </p:par>
                        <p:par>
                          <p:cTn id="59" fill="hold" nodeType="afterGroup">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682042"/>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682042"/>
                                        </p:tgtEl>
                                        <p:attrNameLst>
                                          <p:attrName>style.visibility</p:attrName>
                                        </p:attrNameLst>
                                      </p:cBhvr>
                                      <p:to>
                                        <p:strVal val="hidden"/>
                                      </p:to>
                                    </p:set>
                                  </p:childTnLst>
                                </p:cTn>
                              </p:par>
                            </p:childTnLst>
                          </p:cTn>
                        </p:par>
                        <p:par>
                          <p:cTn id="66" fill="hold" nodeType="afterGroup">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68204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682044"/>
                                        </p:tgtEl>
                                        <p:attrNameLst>
                                          <p:attrName>style.visibility</p:attrName>
                                        </p:attrNameLst>
                                      </p:cBhvr>
                                      <p:to>
                                        <p:strVal val="visible"/>
                                      </p:to>
                                    </p:set>
                                    <p:animEffect transition="in" filter="wipe(down)">
                                      <p:cBhvr>
                                        <p:cTn id="73" dur="500"/>
                                        <p:tgtEl>
                                          <p:spTgt spid="68204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6" presetClass="emph" presetSubtype="0" repeatCount="2000" fill="hold" grpId="1" nodeType="clickEffect">
                                  <p:stCondLst>
                                    <p:cond delay="0"/>
                                  </p:stCondLst>
                                  <p:childTnLst>
                                    <p:animEffect transition="out" filter="fade">
                                      <p:cBhvr>
                                        <p:cTn id="77" dur="500" tmFilter="0, 0; .2, .5; .8, .5; 1, 0"/>
                                        <p:tgtEl>
                                          <p:spTgt spid="682044"/>
                                        </p:tgtEl>
                                      </p:cBhvr>
                                    </p:animEffect>
                                    <p:animScale>
                                      <p:cBhvr>
                                        <p:cTn id="78" dur="250" autoRev="1" fill="hold"/>
                                        <p:tgtEl>
                                          <p:spTgt spid="682044"/>
                                        </p:tgtEl>
                                      </p:cBhvr>
                                      <p:by x="105000" y="105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82043"/>
                                        </p:tgtEl>
                                        <p:attrNameLst>
                                          <p:attrName>style.visibility</p:attrName>
                                        </p:attrNameLst>
                                      </p:cBhvr>
                                      <p:to>
                                        <p:strVal val="hidden"/>
                                      </p:to>
                                    </p:set>
                                  </p:childTnLst>
                                </p:cTn>
                              </p:par>
                            </p:childTnLst>
                          </p:cTn>
                        </p:par>
                        <p:par>
                          <p:cTn id="83" fill="hold" nodeType="afterGroup">
                            <p:stCondLst>
                              <p:cond delay="0"/>
                            </p:stCondLst>
                            <p:childTnLst>
                              <p:par>
                                <p:cTn id="84" presetID="1" presetClass="entr" presetSubtype="0" fill="hold" grpId="0" nodeType="afterEffect">
                                  <p:stCondLst>
                                    <p:cond delay="0"/>
                                  </p:stCondLst>
                                  <p:childTnLst>
                                    <p:set>
                                      <p:cBhvr>
                                        <p:cTn id="85" dur="1" fill="hold">
                                          <p:stCondLst>
                                            <p:cond delay="0"/>
                                          </p:stCondLst>
                                        </p:cTn>
                                        <p:tgtEl>
                                          <p:spTgt spid="682046"/>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0" presetClass="path" presetSubtype="0" accel="50000" decel="50000" fill="hold" nodeType="clickEffect">
                                  <p:stCondLst>
                                    <p:cond delay="0"/>
                                  </p:stCondLst>
                                  <p:childTnLst>
                                    <p:animMotion origin="layout" path="M -0.1 0.22201 L -0.16666 0.44403 " pathEditMode="relative" rAng="0" ptsTypes="AA">
                                      <p:cBhvr>
                                        <p:cTn id="89" dur="2000" fill="hold"/>
                                        <p:tgtEl>
                                          <p:spTgt spid="681989"/>
                                        </p:tgtEl>
                                        <p:attrNameLst>
                                          <p:attrName>ppt_x</p:attrName>
                                          <p:attrName>ppt_y</p:attrName>
                                        </p:attrNameLst>
                                      </p:cBhvr>
                                      <p:rCtr x="-3333" y="11101"/>
                                    </p:animMotion>
                                  </p:childTnLst>
                                </p:cTn>
                              </p:par>
                              <p:par>
                                <p:cTn id="90" presetID="0" presetClass="path" presetSubtype="0" accel="50000" decel="50000" fill="hold" nodeType="withEffect">
                                  <p:stCondLst>
                                    <p:cond delay="0"/>
                                  </p:stCondLst>
                                  <p:childTnLst>
                                    <p:animMotion origin="layout" path="M -0.09444 0.22086 L -0.14618 0.44265 " pathEditMode="relative" rAng="0" ptsTypes="AA">
                                      <p:cBhvr>
                                        <p:cTn id="91" dur="2000" fill="hold"/>
                                        <p:tgtEl>
                                          <p:spTgt spid="681990"/>
                                        </p:tgtEl>
                                        <p:attrNameLst>
                                          <p:attrName>ppt_x</p:attrName>
                                          <p:attrName>ppt_y</p:attrName>
                                        </p:attrNameLst>
                                      </p:cBhvr>
                                      <p:rCtr x="-2587" y="11078"/>
                                    </p:animMotion>
                                  </p:childTnLst>
                                </p:cTn>
                              </p:par>
                            </p:childTnLst>
                          </p:cTn>
                        </p:par>
                      </p:childTnLst>
                    </p:cTn>
                  </p:par>
                  <p:par>
                    <p:cTn id="92" fill="hold" nodeType="clickPar">
                      <p:stCondLst>
                        <p:cond delay="indefinite"/>
                      </p:stCondLst>
                      <p:childTnLst>
                        <p:par>
                          <p:cTn id="93" fill="hold" nodeType="withGroup">
                            <p:stCondLst>
                              <p:cond delay="0"/>
                            </p:stCondLst>
                            <p:childTnLst>
                              <p:par>
                                <p:cTn id="94" presetID="7" presetClass="emph" presetSubtype="2" fill="hold" nodeType="clickEffect">
                                  <p:stCondLst>
                                    <p:cond delay="0"/>
                                  </p:stCondLst>
                                  <p:childTnLst>
                                    <p:animClr clrSpc="rgb" dir="cw">
                                      <p:cBhvr>
                                        <p:cTn id="95" dur="500" fill="hold"/>
                                        <p:tgtEl>
                                          <p:spTgt spid="682046"/>
                                        </p:tgtEl>
                                        <p:attrNameLst>
                                          <p:attrName>stroke.color</p:attrName>
                                        </p:attrNameLst>
                                      </p:cBhvr>
                                      <p:to>
                                        <a:schemeClr val="bg2"/>
                                      </p:to>
                                    </p:animClr>
                                    <p:set>
                                      <p:cBhvr>
                                        <p:cTn id="96" dur="500" fill="hold"/>
                                        <p:tgtEl>
                                          <p:spTgt spid="682046"/>
                                        </p:tgtEl>
                                        <p:attrNameLst>
                                          <p:attrName>stroke.on</p:attrName>
                                        </p:attrNameLst>
                                      </p:cBhvr>
                                      <p:to>
                                        <p:strVal val="tru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682047"/>
                                        </p:tgtEl>
                                        <p:attrNameLst>
                                          <p:attrName>style.visibility</p:attrName>
                                        </p:attrNameLst>
                                      </p:cBhvr>
                                      <p:to>
                                        <p:strVal val="visible"/>
                                      </p:to>
                                    </p:set>
                                    <p:animEffect transition="in" filter="wipe(down)">
                                      <p:cBhvr>
                                        <p:cTn id="101" dur="500"/>
                                        <p:tgtEl>
                                          <p:spTgt spid="68204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82048"/>
                                        </p:tgtEl>
                                        <p:attrNameLst>
                                          <p:attrName>style.visibility</p:attrName>
                                        </p:attrNameLst>
                                      </p:cBhvr>
                                      <p:to>
                                        <p:strVal val="visible"/>
                                      </p:to>
                                    </p:set>
                                    <p:animEffect transition="in" filter="fade">
                                      <p:cBhvr>
                                        <p:cTn id="104" dur="500"/>
                                        <p:tgtEl>
                                          <p:spTgt spid="68204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82049"/>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682049"/>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82050"/>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682053"/>
                                        </p:tgtEl>
                                        <p:attrNameLst>
                                          <p:attrName>style.visibility</p:attrName>
                                        </p:attrNameLst>
                                      </p:cBhvr>
                                      <p:to>
                                        <p:strVal val="visible"/>
                                      </p:to>
                                    </p:set>
                                    <p:animEffect transition="in" filter="wipe(down)">
                                      <p:cBhvr>
                                        <p:cTn id="121" dur="500"/>
                                        <p:tgtEl>
                                          <p:spTgt spid="682053"/>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6" presetClass="emph" presetSubtype="0" repeatCount="2000" fill="hold" grpId="1" nodeType="clickEffect">
                                  <p:stCondLst>
                                    <p:cond delay="0"/>
                                  </p:stCondLst>
                                  <p:childTnLst>
                                    <p:animEffect transition="out" filter="fade">
                                      <p:cBhvr>
                                        <p:cTn id="125" dur="500" tmFilter="0, 0; .2, .5; .8, .5; 1, 0"/>
                                        <p:tgtEl>
                                          <p:spTgt spid="682053"/>
                                        </p:tgtEl>
                                      </p:cBhvr>
                                    </p:animEffect>
                                    <p:animScale>
                                      <p:cBhvr>
                                        <p:cTn id="126" dur="250" autoRev="1" fill="hold"/>
                                        <p:tgtEl>
                                          <p:spTgt spid="682053"/>
                                        </p:tgtEl>
                                      </p:cBhvr>
                                      <p:by x="105000" y="105000"/>
                                    </p:animScale>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682050"/>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8205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0" presetClass="path" presetSubtype="0" accel="50000" decel="50000" fill="hold" nodeType="clickEffect">
                                  <p:stCondLst>
                                    <p:cond delay="0"/>
                                  </p:stCondLst>
                                  <p:childTnLst>
                                    <p:animMotion origin="layout" path="M -0.16667 0.44404 L -0.19236 0.66536 " pathEditMode="relative" rAng="0" ptsTypes="AA">
                                      <p:cBhvr>
                                        <p:cTn id="138" dur="2000" fill="hold"/>
                                        <p:tgtEl>
                                          <p:spTgt spid="681989"/>
                                        </p:tgtEl>
                                        <p:attrNameLst>
                                          <p:attrName>ppt_x</p:attrName>
                                          <p:attrName>ppt_y</p:attrName>
                                        </p:attrNameLst>
                                      </p:cBhvr>
                                      <p:rCtr x="-1285" y="11055"/>
                                    </p:animMotion>
                                  </p:childTnLst>
                                </p:cTn>
                              </p:par>
                            </p:childTnLst>
                          </p:cTn>
                        </p:par>
                      </p:childTnLst>
                    </p:cTn>
                  </p:par>
                  <p:par>
                    <p:cTn id="139" fill="hold" nodeType="clickPar">
                      <p:stCondLst>
                        <p:cond delay="indefinite"/>
                      </p:stCondLst>
                      <p:childTnLst>
                        <p:par>
                          <p:cTn id="140" fill="hold" nodeType="withGroup">
                            <p:stCondLst>
                              <p:cond delay="0"/>
                            </p:stCondLst>
                            <p:childTnLst>
                              <p:par>
                                <p:cTn id="141" presetID="7" presetClass="emph" presetSubtype="2" fill="hold" nodeType="clickEffect">
                                  <p:stCondLst>
                                    <p:cond delay="0"/>
                                  </p:stCondLst>
                                  <p:childTnLst>
                                    <p:animClr clrSpc="rgb" dir="cw">
                                      <p:cBhvr>
                                        <p:cTn id="142" dur="500" fill="hold"/>
                                        <p:tgtEl>
                                          <p:spTgt spid="682054"/>
                                        </p:tgtEl>
                                        <p:attrNameLst>
                                          <p:attrName>stroke.color</p:attrName>
                                        </p:attrNameLst>
                                      </p:cBhvr>
                                      <p:to>
                                        <a:schemeClr val="bg2"/>
                                      </p:to>
                                    </p:animClr>
                                    <p:set>
                                      <p:cBhvr>
                                        <p:cTn id="143" dur="500" fill="hold"/>
                                        <p:tgtEl>
                                          <p:spTgt spid="682054"/>
                                        </p:tgtEl>
                                        <p:attrNameLst>
                                          <p:attrName>stroke.on</p:attrName>
                                        </p:attrNameLst>
                                      </p:cBhvr>
                                      <p:to>
                                        <p:strVal val="tru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682056"/>
                                        </p:tgtEl>
                                        <p:attrNameLst>
                                          <p:attrName>style.visibility</p:attrName>
                                        </p:attrNameLst>
                                      </p:cBhvr>
                                      <p:to>
                                        <p:strVal val="visible"/>
                                      </p:to>
                                    </p:set>
                                    <p:animEffect transition="in" filter="wipe(down)">
                                      <p:cBhvr>
                                        <p:cTn id="148" dur="500"/>
                                        <p:tgtEl>
                                          <p:spTgt spid="682056"/>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82057"/>
                                        </p:tgtEl>
                                        <p:attrNameLst>
                                          <p:attrName>style.visibility</p:attrName>
                                        </p:attrNameLst>
                                      </p:cBhvr>
                                      <p:to>
                                        <p:strVal val="visible"/>
                                      </p:to>
                                    </p:set>
                                    <p:animEffect transition="in" filter="fade">
                                      <p:cBhvr>
                                        <p:cTn id="151" dur="500"/>
                                        <p:tgtEl>
                                          <p:spTgt spid="682057"/>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682058"/>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xit" presetSubtype="0" fill="hold" grpId="1" nodeType="clickEffect">
                                  <p:stCondLst>
                                    <p:cond delay="0"/>
                                  </p:stCondLst>
                                  <p:childTnLst>
                                    <p:set>
                                      <p:cBhvr>
                                        <p:cTn id="159" dur="1" fill="hold">
                                          <p:stCondLst>
                                            <p:cond delay="0"/>
                                          </p:stCondLst>
                                        </p:cTn>
                                        <p:tgtEl>
                                          <p:spTgt spid="682058"/>
                                        </p:tgtEl>
                                        <p:attrNameLst>
                                          <p:attrName>style.visibility</p:attrName>
                                        </p:attrNameLst>
                                      </p:cBhvr>
                                      <p:to>
                                        <p:strVal val="hidden"/>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682059"/>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82059"/>
                                        </p:tgtEl>
                                        <p:attrNameLst>
                                          <p:attrName>style.visibility</p:attrName>
                                        </p:attrNameLst>
                                      </p:cBhvr>
                                      <p:to>
                                        <p:strVal val="hidden"/>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0" presetClass="exit" presetSubtype="0" fill="hold" grpId="1" nodeType="clickEffect">
                                  <p:stCondLst>
                                    <p:cond delay="0"/>
                                  </p:stCondLst>
                                  <p:childTnLst>
                                    <p:animEffect transition="out" filter="fade">
                                      <p:cBhvr>
                                        <p:cTn id="171" dur="500"/>
                                        <p:tgtEl>
                                          <p:spTgt spid="682056"/>
                                        </p:tgtEl>
                                      </p:cBhvr>
                                    </p:animEffect>
                                    <p:set>
                                      <p:cBhvr>
                                        <p:cTn id="172" dur="1" fill="hold">
                                          <p:stCondLst>
                                            <p:cond delay="499"/>
                                          </p:stCondLst>
                                        </p:cTn>
                                        <p:tgtEl>
                                          <p:spTgt spid="682056"/>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682057"/>
                                        </p:tgtEl>
                                      </p:cBhvr>
                                    </p:animEffect>
                                    <p:set>
                                      <p:cBhvr>
                                        <p:cTn id="175" dur="1" fill="hold">
                                          <p:stCondLst>
                                            <p:cond delay="499"/>
                                          </p:stCondLst>
                                        </p:cTn>
                                        <p:tgtEl>
                                          <p:spTgt spid="682057"/>
                                        </p:tgtEl>
                                        <p:attrNameLst>
                                          <p:attrName>style.visibility</p:attrName>
                                        </p:attrNameLst>
                                      </p:cBhvr>
                                      <p:to>
                                        <p:strVal val="hidden"/>
                                      </p:to>
                                    </p:set>
                                  </p:childTnLst>
                                </p:cTn>
                              </p:par>
                            </p:childTnLst>
                          </p:cTn>
                        </p:par>
                        <p:par>
                          <p:cTn id="176" fill="hold" nodeType="afterGroup">
                            <p:stCondLst>
                              <p:cond delay="500"/>
                            </p:stCondLst>
                            <p:childTnLst>
                              <p:par>
                                <p:cTn id="177" presetID="7" presetClass="emph" presetSubtype="2" fill="hold" nodeType="afterEffect">
                                  <p:stCondLst>
                                    <p:cond delay="0"/>
                                  </p:stCondLst>
                                  <p:childTnLst>
                                    <p:animClr clrSpc="rgb" dir="cw">
                                      <p:cBhvr>
                                        <p:cTn id="178" dur="500" fill="hold"/>
                                        <p:tgtEl>
                                          <p:spTgt spid="682054"/>
                                        </p:tgtEl>
                                        <p:attrNameLst>
                                          <p:attrName>stroke.color</p:attrName>
                                        </p:attrNameLst>
                                      </p:cBhvr>
                                      <p:to>
                                        <a:srgbClr val="FF3300"/>
                                      </p:to>
                                    </p:animClr>
                                    <p:set>
                                      <p:cBhvr>
                                        <p:cTn id="179" dur="500" fill="hold"/>
                                        <p:tgtEl>
                                          <p:spTgt spid="682054"/>
                                        </p:tgtEl>
                                        <p:attrNameLst>
                                          <p:attrName>stroke.on</p:attrName>
                                        </p:attrNameLst>
                                      </p:cBhvr>
                                      <p:to>
                                        <p:strVal val="tru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682054"/>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82060"/>
                                        </p:tgtEl>
                                        <p:attrNameLst>
                                          <p:attrName>style.visibility</p:attrName>
                                        </p:attrNameLst>
                                      </p:cBhvr>
                                      <p:to>
                                        <p:strVal val="visible"/>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0" presetClass="path" presetSubtype="0" accel="50000" decel="50000" fill="hold" nodeType="clickEffect">
                                  <p:stCondLst>
                                    <p:cond delay="0"/>
                                  </p:stCondLst>
                                  <p:childTnLst>
                                    <p:animMotion origin="layout" path="M -0.14618 0.44265 L -0.12812 0.66166 " pathEditMode="relative" rAng="0" ptsTypes="AA">
                                      <p:cBhvr>
                                        <p:cTn id="191" dur="2000" fill="hold"/>
                                        <p:tgtEl>
                                          <p:spTgt spid="681990"/>
                                        </p:tgtEl>
                                        <p:attrNameLst>
                                          <p:attrName>ppt_x</p:attrName>
                                          <p:attrName>ppt_y</p:attrName>
                                        </p:attrNameLst>
                                      </p:cBhvr>
                                      <p:rCtr x="903" y="10939"/>
                                    </p:animMotion>
                                  </p:childTnLst>
                                </p:cTn>
                              </p:par>
                            </p:childTnLst>
                          </p:cTn>
                        </p:par>
                      </p:childTnLst>
                    </p:cTn>
                  </p:par>
                  <p:par>
                    <p:cTn id="192" fill="hold" nodeType="clickPar">
                      <p:stCondLst>
                        <p:cond delay="indefinite"/>
                      </p:stCondLst>
                      <p:childTnLst>
                        <p:par>
                          <p:cTn id="193" fill="hold" nodeType="withGroup">
                            <p:stCondLst>
                              <p:cond delay="0"/>
                            </p:stCondLst>
                            <p:childTnLst>
                              <p:par>
                                <p:cTn id="194" presetID="7" presetClass="emph" presetSubtype="2" fill="hold" nodeType="clickEffect">
                                  <p:stCondLst>
                                    <p:cond delay="0"/>
                                  </p:stCondLst>
                                  <p:childTnLst>
                                    <p:animClr clrSpc="rgb" dir="cw">
                                      <p:cBhvr>
                                        <p:cTn id="195" dur="500" fill="hold"/>
                                        <p:tgtEl>
                                          <p:spTgt spid="682060"/>
                                        </p:tgtEl>
                                        <p:attrNameLst>
                                          <p:attrName>stroke.color</p:attrName>
                                        </p:attrNameLst>
                                      </p:cBhvr>
                                      <p:to>
                                        <a:schemeClr val="bg2"/>
                                      </p:to>
                                    </p:animClr>
                                    <p:set>
                                      <p:cBhvr>
                                        <p:cTn id="196" dur="500" fill="hold"/>
                                        <p:tgtEl>
                                          <p:spTgt spid="682060"/>
                                        </p:tgtEl>
                                        <p:attrNameLst>
                                          <p:attrName>stroke.on</p:attrName>
                                        </p:attrNameLst>
                                      </p:cBhvr>
                                      <p:to>
                                        <p:strVal val="true"/>
                                      </p:to>
                                    </p:se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4" fill="hold" grpId="0" nodeType="clickEffect">
                                  <p:stCondLst>
                                    <p:cond delay="0"/>
                                  </p:stCondLst>
                                  <p:childTnLst>
                                    <p:set>
                                      <p:cBhvr>
                                        <p:cTn id="200" dur="1" fill="hold">
                                          <p:stCondLst>
                                            <p:cond delay="0"/>
                                          </p:stCondLst>
                                        </p:cTn>
                                        <p:tgtEl>
                                          <p:spTgt spid="682062"/>
                                        </p:tgtEl>
                                        <p:attrNameLst>
                                          <p:attrName>style.visibility</p:attrName>
                                        </p:attrNameLst>
                                      </p:cBhvr>
                                      <p:to>
                                        <p:strVal val="visible"/>
                                      </p:to>
                                    </p:set>
                                    <p:animEffect transition="in" filter="wipe(down)">
                                      <p:cBhvr>
                                        <p:cTn id="201" dur="500"/>
                                        <p:tgtEl>
                                          <p:spTgt spid="682062"/>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682072"/>
                                        </p:tgtEl>
                                        <p:attrNameLst>
                                          <p:attrName>style.visibility</p:attrName>
                                        </p:attrNameLst>
                                      </p:cBhvr>
                                      <p:to>
                                        <p:strVal val="visible"/>
                                      </p:to>
                                    </p:set>
                                    <p:animEffect transition="in" filter="fade">
                                      <p:cBhvr>
                                        <p:cTn id="204" dur="500"/>
                                        <p:tgtEl>
                                          <p:spTgt spid="682072"/>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682061"/>
                                        </p:tgtEl>
                                        <p:attrNameLst>
                                          <p:attrName>style.visibility</p:attrName>
                                        </p:attrNameLst>
                                      </p:cBhvr>
                                      <p:to>
                                        <p:strVal val="visible"/>
                                      </p:to>
                                    </p:set>
                                    <p:animEffect transition="in" filter="fade">
                                      <p:cBhvr>
                                        <p:cTn id="207" dur="500"/>
                                        <p:tgtEl>
                                          <p:spTgt spid="682061"/>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682063"/>
                                        </p:tgtEl>
                                        <p:attrNameLst>
                                          <p:attrName>style.visibility</p:attrName>
                                        </p:attrNameLst>
                                      </p:cBhvr>
                                      <p:to>
                                        <p:strVal val="visible"/>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682063"/>
                                        </p:tgtEl>
                                        <p:attrNameLst>
                                          <p:attrName>style.visibility</p:attrName>
                                        </p:attrNameLst>
                                      </p:cBhvr>
                                      <p:to>
                                        <p:strVal val="hidden"/>
                                      </p:to>
                                    </p:se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682064"/>
                                        </p:tgtEl>
                                        <p:attrNameLst>
                                          <p:attrName>style.visibility</p:attrName>
                                        </p:attrNameLst>
                                      </p:cBhvr>
                                      <p:to>
                                        <p:strVal val="visible"/>
                                      </p:to>
                                    </p:se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 presetClass="exit" presetSubtype="0" fill="hold" grpId="1" nodeType="clickEffect">
                                  <p:stCondLst>
                                    <p:cond delay="0"/>
                                  </p:stCondLst>
                                  <p:childTnLst>
                                    <p:set>
                                      <p:cBhvr>
                                        <p:cTn id="223" dur="1" fill="hold">
                                          <p:stCondLst>
                                            <p:cond delay="0"/>
                                          </p:stCondLst>
                                        </p:cTn>
                                        <p:tgtEl>
                                          <p:spTgt spid="682064"/>
                                        </p:tgtEl>
                                        <p:attrNameLst>
                                          <p:attrName>style.visibility</p:attrName>
                                        </p:attrNameLst>
                                      </p:cBhvr>
                                      <p:to>
                                        <p:strVal val="hidden"/>
                                      </p:to>
                                    </p:se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0" presetClass="exit" presetSubtype="0" fill="hold" grpId="1" nodeType="clickEffect">
                                  <p:stCondLst>
                                    <p:cond delay="0"/>
                                  </p:stCondLst>
                                  <p:childTnLst>
                                    <p:animEffect transition="out" filter="fade">
                                      <p:cBhvr>
                                        <p:cTn id="227" dur="500"/>
                                        <p:tgtEl>
                                          <p:spTgt spid="682062"/>
                                        </p:tgtEl>
                                      </p:cBhvr>
                                    </p:animEffect>
                                    <p:set>
                                      <p:cBhvr>
                                        <p:cTn id="228" dur="1" fill="hold">
                                          <p:stCondLst>
                                            <p:cond delay="499"/>
                                          </p:stCondLst>
                                        </p:cTn>
                                        <p:tgtEl>
                                          <p:spTgt spid="682062"/>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682072"/>
                                        </p:tgtEl>
                                      </p:cBhvr>
                                    </p:animEffect>
                                    <p:set>
                                      <p:cBhvr>
                                        <p:cTn id="231" dur="1" fill="hold">
                                          <p:stCondLst>
                                            <p:cond delay="499"/>
                                          </p:stCondLst>
                                        </p:cTn>
                                        <p:tgtEl>
                                          <p:spTgt spid="682072"/>
                                        </p:tgtEl>
                                        <p:attrNameLst>
                                          <p:attrName>style.visibility</p:attrName>
                                        </p:attrNameLst>
                                      </p:cBhvr>
                                      <p:to>
                                        <p:strVal val="hidden"/>
                                      </p:to>
                                    </p:set>
                                  </p:childTnLst>
                                </p:cTn>
                              </p:par>
                              <p:par>
                                <p:cTn id="232" presetID="10" presetClass="exit" presetSubtype="0" fill="hold" grpId="1" nodeType="withEffect">
                                  <p:stCondLst>
                                    <p:cond delay="0"/>
                                  </p:stCondLst>
                                  <p:childTnLst>
                                    <p:animEffect transition="out" filter="fade">
                                      <p:cBhvr>
                                        <p:cTn id="233" dur="500"/>
                                        <p:tgtEl>
                                          <p:spTgt spid="682061"/>
                                        </p:tgtEl>
                                      </p:cBhvr>
                                    </p:animEffect>
                                    <p:set>
                                      <p:cBhvr>
                                        <p:cTn id="234" dur="1" fill="hold">
                                          <p:stCondLst>
                                            <p:cond delay="499"/>
                                          </p:stCondLst>
                                        </p:cTn>
                                        <p:tgtEl>
                                          <p:spTgt spid="682061"/>
                                        </p:tgtEl>
                                        <p:attrNameLst>
                                          <p:attrName>style.visibility</p:attrName>
                                        </p:attrNameLst>
                                      </p:cBhvr>
                                      <p:to>
                                        <p:strVal val="hidden"/>
                                      </p:to>
                                    </p:set>
                                  </p:childTnLst>
                                </p:cTn>
                              </p:par>
                            </p:childTnLst>
                          </p:cTn>
                        </p:par>
                        <p:par>
                          <p:cTn id="235" fill="hold" nodeType="afterGroup">
                            <p:stCondLst>
                              <p:cond delay="500"/>
                            </p:stCondLst>
                            <p:childTnLst>
                              <p:par>
                                <p:cTn id="236" presetID="7" presetClass="emph" presetSubtype="2" fill="hold" nodeType="afterEffect">
                                  <p:stCondLst>
                                    <p:cond delay="0"/>
                                  </p:stCondLst>
                                  <p:childTnLst>
                                    <p:animClr clrSpc="rgb" dir="cw">
                                      <p:cBhvr>
                                        <p:cTn id="237" dur="500" fill="hold"/>
                                        <p:tgtEl>
                                          <p:spTgt spid="682060"/>
                                        </p:tgtEl>
                                        <p:attrNameLst>
                                          <p:attrName>stroke.color</p:attrName>
                                        </p:attrNameLst>
                                      </p:cBhvr>
                                      <p:to>
                                        <a:srgbClr val="FF3300"/>
                                      </p:to>
                                    </p:animClr>
                                    <p:set>
                                      <p:cBhvr>
                                        <p:cTn id="238" dur="500" fill="hold"/>
                                        <p:tgtEl>
                                          <p:spTgt spid="682060"/>
                                        </p:tgtEl>
                                        <p:attrNameLst>
                                          <p:attrName>stroke.on</p:attrName>
                                        </p:attrNameLst>
                                      </p:cBhvr>
                                      <p:to>
                                        <p:strVal val="true"/>
                                      </p:to>
                                    </p:se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 presetClass="exit" presetSubtype="0" fill="hold" grpId="1" nodeType="clickEffect">
                                  <p:stCondLst>
                                    <p:cond delay="0"/>
                                  </p:stCondLst>
                                  <p:childTnLst>
                                    <p:set>
                                      <p:cBhvr>
                                        <p:cTn id="242" dur="1" fill="hold">
                                          <p:stCondLst>
                                            <p:cond delay="0"/>
                                          </p:stCondLst>
                                        </p:cTn>
                                        <p:tgtEl>
                                          <p:spTgt spid="682060"/>
                                        </p:tgtEl>
                                        <p:attrNameLst>
                                          <p:attrName>style.visibility</p:attrName>
                                        </p:attrNameLst>
                                      </p:cBhvr>
                                      <p:to>
                                        <p:strVal val="hidden"/>
                                      </p:to>
                                    </p:set>
                                  </p:childTnLst>
                                </p:cTn>
                              </p:par>
                              <p:par>
                                <p:cTn id="243" presetID="1" presetClass="exit" presetSubtype="0" fill="hold" grpId="2" nodeType="withEffect">
                                  <p:stCondLst>
                                    <p:cond delay="0"/>
                                  </p:stCondLst>
                                  <p:childTnLst>
                                    <p:set>
                                      <p:cBhvr>
                                        <p:cTn id="244" dur="1" fill="hold">
                                          <p:stCondLst>
                                            <p:cond delay="0"/>
                                          </p:stCondLst>
                                        </p:cTn>
                                        <p:tgtEl>
                                          <p:spTgt spid="682053"/>
                                        </p:tgtEl>
                                        <p:attrNameLst>
                                          <p:attrName>style.visibility</p:attrName>
                                        </p:attrNameLst>
                                      </p:cBhvr>
                                      <p:to>
                                        <p:strVal val="hidden"/>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682065"/>
                                        </p:tgtEl>
                                        <p:attrNameLst>
                                          <p:attrName>style.visibility</p:attrName>
                                        </p:attrNameLst>
                                      </p:cBhvr>
                                      <p:to>
                                        <p:strVal val="visible"/>
                                      </p:to>
                                    </p:se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4" fill="hold" nodeType="clickEffect">
                                  <p:stCondLst>
                                    <p:cond delay="0"/>
                                  </p:stCondLst>
                                  <p:childTnLst>
                                    <p:set>
                                      <p:cBhvr>
                                        <p:cTn id="252" dur="1" fill="hold">
                                          <p:stCondLst>
                                            <p:cond delay="0"/>
                                          </p:stCondLst>
                                        </p:cTn>
                                        <p:tgtEl>
                                          <p:spTgt spid="682066"/>
                                        </p:tgtEl>
                                        <p:attrNameLst>
                                          <p:attrName>style.visibility</p:attrName>
                                        </p:attrNameLst>
                                      </p:cBhvr>
                                      <p:to>
                                        <p:strVal val="visible"/>
                                      </p:to>
                                    </p:set>
                                    <p:animEffect transition="in" filter="wipe(down)">
                                      <p:cBhvr>
                                        <p:cTn id="253" dur="500"/>
                                        <p:tgtEl>
                                          <p:spTgt spid="682066"/>
                                        </p:tgtEl>
                                      </p:cBhvr>
                                    </p:animEffect>
                                  </p:childTnLst>
                                </p:cTn>
                              </p:par>
                              <p:par>
                                <p:cTn id="254" presetID="22" presetClass="entr" presetSubtype="4" fill="hold" nodeType="withEffect">
                                  <p:stCondLst>
                                    <p:cond delay="0"/>
                                  </p:stCondLst>
                                  <p:childTnLst>
                                    <p:set>
                                      <p:cBhvr>
                                        <p:cTn id="255" dur="1" fill="hold">
                                          <p:stCondLst>
                                            <p:cond delay="0"/>
                                          </p:stCondLst>
                                        </p:cTn>
                                        <p:tgtEl>
                                          <p:spTgt spid="682069"/>
                                        </p:tgtEl>
                                        <p:attrNameLst>
                                          <p:attrName>style.visibility</p:attrName>
                                        </p:attrNameLst>
                                      </p:cBhvr>
                                      <p:to>
                                        <p:strVal val="visible"/>
                                      </p:to>
                                    </p:set>
                                    <p:animEffect transition="in" filter="wipe(down)">
                                      <p:cBhvr>
                                        <p:cTn id="256" dur="500"/>
                                        <p:tgtEl>
                                          <p:spTgt spid="682069"/>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0" presetClass="path" presetSubtype="0" accel="50000" decel="50000" fill="hold" nodeType="clickEffect">
                                  <p:stCondLst>
                                    <p:cond delay="0"/>
                                  </p:stCondLst>
                                  <p:childTnLst>
                                    <p:animMotion origin="layout" path="M -0.19236 0.66536 L -0.15087 0.43733 " pathEditMode="relative" rAng="0" ptsTypes="AA">
                                      <p:cBhvr>
                                        <p:cTn id="260" dur="2000" fill="hold"/>
                                        <p:tgtEl>
                                          <p:spTgt spid="681989"/>
                                        </p:tgtEl>
                                        <p:attrNameLst>
                                          <p:attrName>ppt_x</p:attrName>
                                          <p:attrName>ppt_y</p:attrName>
                                        </p:attrNameLst>
                                      </p:cBhvr>
                                      <p:rCtr x="2066" y="-11401"/>
                                    </p:animMotion>
                                  </p:childTnLst>
                                </p:cTn>
                              </p:par>
                            </p:childTnLst>
                          </p:cTn>
                        </p:par>
                      </p:childTnLst>
                    </p:cTn>
                  </p:par>
                  <p:par>
                    <p:cTn id="261" fill="hold" nodeType="clickPar">
                      <p:stCondLst>
                        <p:cond delay="indefinite"/>
                      </p:stCondLst>
                      <p:childTnLst>
                        <p:par>
                          <p:cTn id="262" fill="hold" nodeType="withGroup">
                            <p:stCondLst>
                              <p:cond delay="0"/>
                            </p:stCondLst>
                            <p:childTnLst>
                              <p:par>
                                <p:cTn id="263" presetID="0" presetClass="path" presetSubtype="0" accel="50000" decel="50000" fill="hold" nodeType="clickEffect">
                                  <p:stCondLst>
                                    <p:cond delay="0"/>
                                  </p:stCondLst>
                                  <p:childTnLst>
                                    <p:animMotion origin="layout" path="M 0.00209 -1.02683E-6 L 0.02795 -1.02683E-6 " pathEditMode="relative" rAng="0" ptsTypes="AA">
                                      <p:cBhvr>
                                        <p:cTn id="264" dur="2000" fill="hold"/>
                                        <p:tgtEl>
                                          <p:spTgt spid="682066"/>
                                        </p:tgtEl>
                                        <p:attrNameLst>
                                          <p:attrName>ppt_x</p:attrName>
                                          <p:attrName>ppt_y</p:attrName>
                                        </p:attrNameLst>
                                      </p:cBhvr>
                                      <p:rCtr x="1285" y="0"/>
                                    </p:animMotion>
                                  </p:childTnLst>
                                </p:cTn>
                              </p:par>
                            </p:childTnLst>
                          </p:cTn>
                        </p:par>
                      </p:childTnLst>
                    </p:cTn>
                  </p:par>
                  <p:par>
                    <p:cTn id="265" fill="hold" nodeType="clickPar">
                      <p:stCondLst>
                        <p:cond delay="indefinite"/>
                      </p:stCondLst>
                      <p:childTnLst>
                        <p:par>
                          <p:cTn id="266" fill="hold" nodeType="withGroup">
                            <p:stCondLst>
                              <p:cond delay="0"/>
                            </p:stCondLst>
                            <p:childTnLst>
                              <p:par>
                                <p:cTn id="267" presetID="0" presetClass="path" presetSubtype="0" accel="50000" decel="50000" fill="hold" nodeType="clickEffect">
                                  <p:stCondLst>
                                    <p:cond delay="0"/>
                                  </p:stCondLst>
                                  <p:childTnLst>
                                    <p:animMotion origin="layout" path="M -0.12812 0.66166 L -0.14496 0.43756 " pathEditMode="relative" rAng="0" ptsTypes="AA">
                                      <p:cBhvr>
                                        <p:cTn id="268" dur="2000" fill="hold"/>
                                        <p:tgtEl>
                                          <p:spTgt spid="681990"/>
                                        </p:tgtEl>
                                        <p:attrNameLst>
                                          <p:attrName>ppt_x</p:attrName>
                                          <p:attrName>ppt_y</p:attrName>
                                        </p:attrNameLst>
                                      </p:cBhvr>
                                      <p:rCtr x="-851" y="-11216"/>
                                    </p:animMotion>
                                  </p:childTnLst>
                                </p:cTn>
                              </p:par>
                            </p:childTnLst>
                          </p:cTn>
                        </p:par>
                      </p:childTnLst>
                    </p:cTn>
                  </p:par>
                  <p:par>
                    <p:cTn id="269" fill="hold" nodeType="clickPar">
                      <p:stCondLst>
                        <p:cond delay="indefinite"/>
                      </p:stCondLst>
                      <p:childTnLst>
                        <p:par>
                          <p:cTn id="270" fill="hold" nodeType="withGroup">
                            <p:stCondLst>
                              <p:cond delay="0"/>
                            </p:stCondLst>
                            <p:childTnLst>
                              <p:par>
                                <p:cTn id="271" presetID="1" presetClass="exit" presetSubtype="0" fill="hold" grpId="1" nodeType="clickEffect">
                                  <p:stCondLst>
                                    <p:cond delay="0"/>
                                  </p:stCondLst>
                                  <p:childTnLst>
                                    <p:set>
                                      <p:cBhvr>
                                        <p:cTn id="272" dur="1" fill="hold">
                                          <p:stCondLst>
                                            <p:cond delay="0"/>
                                          </p:stCondLst>
                                        </p:cTn>
                                        <p:tgtEl>
                                          <p:spTgt spid="682065"/>
                                        </p:tgtEl>
                                        <p:attrNameLst>
                                          <p:attrName>style.visibility</p:attrName>
                                        </p:attrNameLst>
                                      </p:cBhvr>
                                      <p:to>
                                        <p:strVal val="hidden"/>
                                      </p:to>
                                    </p:set>
                                  </p:childTnLst>
                                </p:cTn>
                              </p:par>
                              <p:par>
                                <p:cTn id="273" presetID="1" presetClass="exit" presetSubtype="0" fill="hold" nodeType="withEffect">
                                  <p:stCondLst>
                                    <p:cond delay="0"/>
                                  </p:stCondLst>
                                  <p:childTnLst>
                                    <p:set>
                                      <p:cBhvr>
                                        <p:cTn id="274" dur="1" fill="hold">
                                          <p:stCondLst>
                                            <p:cond delay="0"/>
                                          </p:stCondLst>
                                        </p:cTn>
                                        <p:tgtEl>
                                          <p:spTgt spid="682066"/>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682069"/>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500"/>
                                        <p:tgtEl>
                                          <p:spTgt spid="682048"/>
                                        </p:tgtEl>
                                      </p:cBhvr>
                                    </p:animEffect>
                                    <p:set>
                                      <p:cBhvr>
                                        <p:cTn id="279" dur="1" fill="hold">
                                          <p:stCondLst>
                                            <p:cond delay="499"/>
                                          </p:stCondLst>
                                        </p:cTn>
                                        <p:tgtEl>
                                          <p:spTgt spid="682048"/>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500"/>
                                        <p:tgtEl>
                                          <p:spTgt spid="682047"/>
                                        </p:tgtEl>
                                      </p:cBhvr>
                                    </p:animEffect>
                                    <p:set>
                                      <p:cBhvr>
                                        <p:cTn id="282" dur="1" fill="hold">
                                          <p:stCondLst>
                                            <p:cond delay="499"/>
                                          </p:stCondLst>
                                        </p:cTn>
                                        <p:tgtEl>
                                          <p:spTgt spid="682047"/>
                                        </p:tgtEl>
                                        <p:attrNameLst>
                                          <p:attrName>style.visibility</p:attrName>
                                        </p:attrNameLst>
                                      </p:cBhvr>
                                      <p:to>
                                        <p:strVal val="hidden"/>
                                      </p:to>
                                    </p:se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7" presetClass="emph" presetSubtype="2" fill="hold" nodeType="clickEffect">
                                  <p:stCondLst>
                                    <p:cond delay="0"/>
                                  </p:stCondLst>
                                  <p:childTnLst>
                                    <p:animClr clrSpc="rgb" dir="cw">
                                      <p:cBhvr>
                                        <p:cTn id="286" dur="500" fill="hold"/>
                                        <p:tgtEl>
                                          <p:spTgt spid="682046"/>
                                        </p:tgtEl>
                                        <p:attrNameLst>
                                          <p:attrName>stroke.color</p:attrName>
                                        </p:attrNameLst>
                                      </p:cBhvr>
                                      <p:to>
                                        <a:srgbClr val="FF3300"/>
                                      </p:to>
                                    </p:animClr>
                                    <p:set>
                                      <p:cBhvr>
                                        <p:cTn id="287" dur="500" fill="hold"/>
                                        <p:tgtEl>
                                          <p:spTgt spid="682046"/>
                                        </p:tgtEl>
                                        <p:attrNameLst>
                                          <p:attrName>stroke.on</p:attrName>
                                        </p:attrNameLst>
                                      </p:cBhvr>
                                      <p:to>
                                        <p:strVal val="true"/>
                                      </p:to>
                                    </p:se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682046"/>
                                        </p:tgtEl>
                                        <p:attrNameLst>
                                          <p:attrName>style.visibility</p:attrName>
                                        </p:attrNameLst>
                                      </p:cBhvr>
                                      <p:to>
                                        <p:strVal val="hidden"/>
                                      </p:to>
                                    </p:se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2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035" grpId="0" animBg="1"/>
      <p:bldP spid="682037" grpId="0" animBg="1"/>
      <p:bldP spid="682037" grpId="1" animBg="1"/>
      <p:bldP spid="682038" grpId="0" animBg="1"/>
      <p:bldP spid="682038" grpId="1" animBg="1"/>
      <p:bldP spid="682039" grpId="0" animBg="1"/>
      <p:bldP spid="682039" grpId="1" animBg="1"/>
      <p:bldP spid="682040" grpId="0" animBg="1"/>
      <p:bldP spid="682041" grpId="0" animBg="1"/>
      <p:bldP spid="682042" grpId="0" animBg="1"/>
      <p:bldP spid="682042" grpId="1" animBg="1"/>
      <p:bldP spid="682043" grpId="0" animBg="1"/>
      <p:bldP spid="682043" grpId="1" animBg="1"/>
      <p:bldP spid="682045" grpId="0" animBg="1"/>
      <p:bldP spid="682044" grpId="0" animBg="1"/>
      <p:bldP spid="682044" grpId="1" animBg="1"/>
      <p:bldP spid="682046" grpId="0" animBg="1"/>
      <p:bldP spid="682046" grpId="1" animBg="1"/>
      <p:bldP spid="682047" grpId="0" animBg="1"/>
      <p:bldP spid="682047" grpId="1" animBg="1"/>
      <p:bldP spid="682048" grpId="0" animBg="1"/>
      <p:bldP spid="682048" grpId="1" animBg="1"/>
      <p:bldP spid="682049" grpId="0" animBg="1"/>
      <p:bldP spid="682049" grpId="1" animBg="1"/>
      <p:bldP spid="682050" grpId="0" animBg="1"/>
      <p:bldP spid="682050" grpId="1" animBg="1"/>
      <p:bldP spid="682053" grpId="0" animBg="1"/>
      <p:bldP spid="682053" grpId="1" animBg="1"/>
      <p:bldP spid="682053" grpId="2" animBg="1"/>
      <p:bldP spid="682054" grpId="0" animBg="1"/>
      <p:bldP spid="682054" grpId="1" animBg="1"/>
      <p:bldP spid="682057" grpId="0" animBg="1"/>
      <p:bldP spid="682057" grpId="1" animBg="1"/>
      <p:bldP spid="682056" grpId="0" animBg="1"/>
      <p:bldP spid="682056" grpId="1" animBg="1"/>
      <p:bldP spid="682058" grpId="0" animBg="1"/>
      <p:bldP spid="682058" grpId="1" animBg="1"/>
      <p:bldP spid="682059" grpId="0" animBg="1"/>
      <p:bldP spid="682059" grpId="1" animBg="1"/>
      <p:bldP spid="682060" grpId="0" animBg="1"/>
      <p:bldP spid="682060" grpId="1" animBg="1"/>
      <p:bldP spid="682061" grpId="0" animBg="1"/>
      <p:bldP spid="682061" grpId="1" animBg="1"/>
      <p:bldP spid="682062" grpId="0" animBg="1"/>
      <p:bldP spid="682062" grpId="1" animBg="1"/>
      <p:bldP spid="682063" grpId="0" animBg="1"/>
      <p:bldP spid="682063" grpId="1" animBg="1"/>
      <p:bldP spid="682064" grpId="0" animBg="1"/>
      <p:bldP spid="682064" grpId="1" animBg="1"/>
      <p:bldP spid="682065" grpId="0" animBg="1"/>
      <p:bldP spid="682065" grpId="1" animBg="1"/>
      <p:bldP spid="682072" grpId="0" animBg="1"/>
      <p:bldP spid="682072" grpId="1" animBg="1"/>
      <p:bldP spid="68207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4"/>
          <p:cNvSpPr>
            <a:spLocks noGrp="1"/>
          </p:cNvSpPr>
          <p:nvPr>
            <p:ph type="sldNum" sz="quarter" idx="12"/>
          </p:nvPr>
        </p:nvSpPr>
        <p:spPr/>
        <p:txBody>
          <a:bodyPr/>
          <a:lstStyle/>
          <a:p>
            <a:fld id="{D76271A7-CA97-49A8-B963-1F3EEF7A9A70}" type="slidenum">
              <a:rPr lang="en-US"/>
              <a:pPr/>
              <a:t>68</a:t>
            </a:fld>
            <a:endParaRPr lang="en-US"/>
          </a:p>
        </p:txBody>
      </p:sp>
      <p:pic>
        <p:nvPicPr>
          <p:cNvPr id="684065"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84066" name="Picture 34"/>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595313" y="4154488"/>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84067" name="Picture 35"/>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881063" y="3648075"/>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84068" name="Picture 36"/>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84069"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84070" name="Picture 38"/>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84071" name="Group 39"/>
          <p:cNvGrpSpPr>
            <a:grpSpLocks/>
          </p:cNvGrpSpPr>
          <p:nvPr/>
        </p:nvGrpSpPr>
        <p:grpSpPr bwMode="auto">
          <a:xfrm>
            <a:off x="4105275" y="647700"/>
            <a:ext cx="387350" cy="1147763"/>
            <a:chOff x="2132" y="346"/>
            <a:chExt cx="253" cy="909"/>
          </a:xfrm>
        </p:grpSpPr>
        <p:pic>
          <p:nvPicPr>
            <p:cNvPr id="684072" name="Picture 4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84073" name="Rectangle 41"/>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4076" name="Text Box 44"/>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4077" name="Line 45"/>
          <p:cNvSpPr>
            <a:spLocks noChangeShapeType="1"/>
          </p:cNvSpPr>
          <p:nvPr/>
        </p:nvSpPr>
        <p:spPr bwMode="auto">
          <a:xfrm flipH="1">
            <a:off x="3352800" y="187325"/>
            <a:ext cx="0" cy="171767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80" name="Line 48"/>
          <p:cNvSpPr>
            <a:spLocks noChangeShapeType="1"/>
          </p:cNvSpPr>
          <p:nvPr/>
        </p:nvSpPr>
        <p:spPr bwMode="auto">
          <a:xfrm>
            <a:off x="4691063" y="1046163"/>
            <a:ext cx="566737" cy="20637"/>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81" name="Text Box 49"/>
          <p:cNvSpPr txBox="1">
            <a:spLocks noChangeArrowheads="1"/>
          </p:cNvSpPr>
          <p:nvPr/>
        </p:nvSpPr>
        <p:spPr bwMode="auto">
          <a:xfrm>
            <a:off x="3414713" y="20574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4084" name="Rectangle 52"/>
          <p:cNvSpPr>
            <a:spLocks noChangeArrowheads="1"/>
          </p:cNvSpPr>
          <p:nvPr/>
        </p:nvSpPr>
        <p:spPr bwMode="auto">
          <a:xfrm>
            <a:off x="655638" y="95250"/>
            <a:ext cx="8447087" cy="1871663"/>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085" name="Line 53"/>
          <p:cNvSpPr>
            <a:spLocks noChangeShapeType="1"/>
          </p:cNvSpPr>
          <p:nvPr/>
        </p:nvSpPr>
        <p:spPr bwMode="auto">
          <a:xfrm flipH="1">
            <a:off x="1654175" y="181451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0" name="Line 78"/>
          <p:cNvSpPr>
            <a:spLocks noChangeShapeType="1"/>
          </p:cNvSpPr>
          <p:nvPr/>
        </p:nvSpPr>
        <p:spPr bwMode="auto">
          <a:xfrm>
            <a:off x="2960688" y="3041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1" name="Rectangle 79"/>
          <p:cNvSpPr>
            <a:spLocks noChangeArrowheads="1"/>
          </p:cNvSpPr>
          <p:nvPr/>
        </p:nvSpPr>
        <p:spPr bwMode="auto">
          <a:xfrm>
            <a:off x="520700" y="1776413"/>
            <a:ext cx="8447088"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2" name="Rectangle 80"/>
          <p:cNvSpPr>
            <a:spLocks noChangeArrowheads="1"/>
          </p:cNvSpPr>
          <p:nvPr/>
        </p:nvSpPr>
        <p:spPr bwMode="auto">
          <a:xfrm>
            <a:off x="155575" y="3170238"/>
            <a:ext cx="1362075"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3" name="Text Box 81"/>
          <p:cNvSpPr txBox="1">
            <a:spLocks noChangeArrowheads="1"/>
          </p:cNvSpPr>
          <p:nvPr/>
        </p:nvSpPr>
        <p:spPr bwMode="auto">
          <a:xfrm>
            <a:off x="3395663" y="372903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4114" name="Line 82"/>
          <p:cNvSpPr>
            <a:spLocks noChangeShapeType="1"/>
          </p:cNvSpPr>
          <p:nvPr/>
        </p:nvSpPr>
        <p:spPr bwMode="auto">
          <a:xfrm>
            <a:off x="2916238" y="3897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5" name="Line 83"/>
          <p:cNvSpPr>
            <a:spLocks noChangeShapeType="1"/>
          </p:cNvSpPr>
          <p:nvPr/>
        </p:nvSpPr>
        <p:spPr bwMode="auto">
          <a:xfrm>
            <a:off x="2916238" y="420052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84074" name="Picture 42"/>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976438" y="2290763"/>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84075" name="Picture 4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6400" y="1905000"/>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84116" name="Line 84"/>
          <p:cNvSpPr>
            <a:spLocks noChangeShapeType="1"/>
          </p:cNvSpPr>
          <p:nvPr/>
        </p:nvSpPr>
        <p:spPr bwMode="auto">
          <a:xfrm flipH="1">
            <a:off x="2201863" y="3344863"/>
            <a:ext cx="7937" cy="15763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7" name="Line 85"/>
          <p:cNvSpPr>
            <a:spLocks noChangeShapeType="1"/>
          </p:cNvSpPr>
          <p:nvPr/>
        </p:nvSpPr>
        <p:spPr bwMode="auto">
          <a:xfrm>
            <a:off x="2928938" y="4446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8" name="Line 86"/>
          <p:cNvSpPr>
            <a:spLocks noChangeShapeType="1"/>
          </p:cNvSpPr>
          <p:nvPr/>
        </p:nvSpPr>
        <p:spPr bwMode="auto">
          <a:xfrm>
            <a:off x="2928938" y="47037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19" name="Line 87"/>
          <p:cNvSpPr>
            <a:spLocks noChangeShapeType="1"/>
          </p:cNvSpPr>
          <p:nvPr/>
        </p:nvSpPr>
        <p:spPr bwMode="auto">
          <a:xfrm>
            <a:off x="2957513" y="49784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4120" name="Group 88"/>
          <p:cNvGrpSpPr>
            <a:grpSpLocks/>
          </p:cNvGrpSpPr>
          <p:nvPr/>
        </p:nvGrpSpPr>
        <p:grpSpPr bwMode="auto">
          <a:xfrm>
            <a:off x="2384425" y="6219825"/>
            <a:ext cx="455613" cy="666750"/>
            <a:chOff x="1223" y="3324"/>
            <a:chExt cx="287" cy="420"/>
          </a:xfrm>
        </p:grpSpPr>
        <p:sp>
          <p:nvSpPr>
            <p:cNvPr id="684121" name="Line 89"/>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22" name="Text Box 90"/>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84123" name="Group 91"/>
          <p:cNvGrpSpPr>
            <a:grpSpLocks/>
          </p:cNvGrpSpPr>
          <p:nvPr/>
        </p:nvGrpSpPr>
        <p:grpSpPr bwMode="auto">
          <a:xfrm>
            <a:off x="1547813" y="6267450"/>
            <a:ext cx="406400" cy="666750"/>
            <a:chOff x="1223" y="3324"/>
            <a:chExt cx="256" cy="420"/>
          </a:xfrm>
        </p:grpSpPr>
        <p:sp>
          <p:nvSpPr>
            <p:cNvPr id="684124" name="Line 9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25" name="Text Box 9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84126" name="Line 94"/>
          <p:cNvSpPr>
            <a:spLocks noChangeShapeType="1"/>
          </p:cNvSpPr>
          <p:nvPr/>
        </p:nvSpPr>
        <p:spPr bwMode="auto">
          <a:xfrm>
            <a:off x="2971800" y="33289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4127" name="Group 95"/>
          <p:cNvGrpSpPr>
            <a:grpSpLocks/>
          </p:cNvGrpSpPr>
          <p:nvPr/>
        </p:nvGrpSpPr>
        <p:grpSpPr bwMode="auto">
          <a:xfrm>
            <a:off x="1841500" y="4810125"/>
            <a:ext cx="455613" cy="666750"/>
            <a:chOff x="1223" y="3324"/>
            <a:chExt cx="287" cy="420"/>
          </a:xfrm>
        </p:grpSpPr>
        <p:sp>
          <p:nvSpPr>
            <p:cNvPr id="684128" name="Line 96"/>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29" name="Text Box 97"/>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84130" name="Group 98"/>
          <p:cNvGrpSpPr>
            <a:grpSpLocks/>
          </p:cNvGrpSpPr>
          <p:nvPr/>
        </p:nvGrpSpPr>
        <p:grpSpPr bwMode="auto">
          <a:xfrm>
            <a:off x="508000" y="4857750"/>
            <a:ext cx="406400" cy="666750"/>
            <a:chOff x="1223" y="3324"/>
            <a:chExt cx="256" cy="420"/>
          </a:xfrm>
        </p:grpSpPr>
        <p:sp>
          <p:nvSpPr>
            <p:cNvPr id="684131" name="Line 99"/>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32" name="Text Box 100"/>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84133" name="Line 101"/>
          <p:cNvSpPr>
            <a:spLocks noChangeShapeType="1"/>
          </p:cNvSpPr>
          <p:nvPr/>
        </p:nvSpPr>
        <p:spPr bwMode="auto">
          <a:xfrm>
            <a:off x="4705350" y="12954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35" name="Rectangle 103"/>
          <p:cNvSpPr>
            <a:spLocks noChangeArrowheads="1"/>
          </p:cNvSpPr>
          <p:nvPr/>
        </p:nvSpPr>
        <p:spPr bwMode="auto">
          <a:xfrm>
            <a:off x="223838" y="1876425"/>
            <a:ext cx="2782887" cy="1570038"/>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137" name="AutoShape 105"/>
          <p:cNvSpPr>
            <a:spLocks noChangeArrowheads="1"/>
          </p:cNvSpPr>
          <p:nvPr/>
        </p:nvSpPr>
        <p:spPr bwMode="auto">
          <a:xfrm>
            <a:off x="5903913" y="-17463"/>
            <a:ext cx="3048000" cy="957263"/>
          </a:xfrm>
          <a:prstGeom prst="wedgeRoundRectCallout">
            <a:avLst>
              <a:gd name="adj1" fmla="val -43750"/>
              <a:gd name="adj2" fmla="val 80181"/>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800"/>
              <a:t>To save time, we’ll skip the tracing on this side…</a:t>
            </a:r>
          </a:p>
        </p:txBody>
      </p:sp>
      <p:pic>
        <p:nvPicPr>
          <p:cNvPr id="684138" name="Picture 106"/>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5133975" y="18573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84139" name="Picture 1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9438" y="2206625"/>
            <a:ext cx="287337"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84140" name="Picture 108"/>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075113" y="2347913"/>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84141" name="Group 109"/>
          <p:cNvGrpSpPr>
            <a:grpSpLocks/>
          </p:cNvGrpSpPr>
          <p:nvPr/>
        </p:nvGrpSpPr>
        <p:grpSpPr bwMode="auto">
          <a:xfrm>
            <a:off x="4703763" y="2108200"/>
            <a:ext cx="387350" cy="1147763"/>
            <a:chOff x="2132" y="346"/>
            <a:chExt cx="253" cy="909"/>
          </a:xfrm>
        </p:grpSpPr>
        <p:pic>
          <p:nvPicPr>
            <p:cNvPr id="684142" name="Picture 1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84143" name="Rectangle 111"/>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4144" name="Line 112"/>
          <p:cNvSpPr>
            <a:spLocks noChangeShapeType="1"/>
          </p:cNvSpPr>
          <p:nvPr/>
        </p:nvSpPr>
        <p:spPr bwMode="auto">
          <a:xfrm>
            <a:off x="4662488" y="1579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16667E-6 1.69288E-6 L 0.02638 0.21646 " pathEditMode="relative" rAng="0" ptsTypes="AA">
                                      <p:cBhvr>
                                        <p:cTn id="6" dur="2000" fill="hold"/>
                                        <p:tgtEl>
                                          <p:spTgt spid="684075"/>
                                        </p:tgtEl>
                                        <p:attrNameLst>
                                          <p:attrName>ppt_x</p:attrName>
                                          <p:attrName>ppt_y</p:attrName>
                                        </p:attrNameLst>
                                      </p:cBhvr>
                                      <p:rCtr x="1319" y="10823"/>
                                    </p:animMotion>
                                  </p:childTnLst>
                                </p:cTn>
                              </p:par>
                              <p:par>
                                <p:cTn id="7" presetID="0" presetClass="path" presetSubtype="0" accel="50000" decel="50000" fill="hold" nodeType="withEffect">
                                  <p:stCondLst>
                                    <p:cond delay="0"/>
                                  </p:stCondLst>
                                  <p:childTnLst>
                                    <p:animMotion origin="layout" path="M 4.44444E-6 2.28492E-6 L 0.0309 0.22063 " pathEditMode="relative" rAng="0" ptsTypes="AA">
                                      <p:cBhvr>
                                        <p:cTn id="8" dur="2000" fill="hold"/>
                                        <p:tgtEl>
                                          <p:spTgt spid="684074"/>
                                        </p:tgtEl>
                                        <p:attrNameLst>
                                          <p:attrName>ppt_x</p:attrName>
                                          <p:attrName>ppt_y</p:attrName>
                                        </p:attrNameLst>
                                      </p:cBhvr>
                                      <p:rCtr x="1545" y="11031"/>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mph" presetSubtype="2" fill="hold" nodeType="clickEffect">
                                  <p:stCondLst>
                                    <p:cond delay="0"/>
                                  </p:stCondLst>
                                  <p:childTnLst>
                                    <p:animClr clrSpc="rgb" dir="cw">
                                      <p:cBhvr>
                                        <p:cTn id="12" dur="500" fill="hold"/>
                                        <p:tgtEl>
                                          <p:spTgt spid="684110"/>
                                        </p:tgtEl>
                                        <p:attrNameLst>
                                          <p:attrName>stroke.color</p:attrName>
                                        </p:attrNameLst>
                                      </p:cBhvr>
                                      <p:to>
                                        <a:schemeClr val="bg2"/>
                                      </p:to>
                                    </p:animClr>
                                    <p:set>
                                      <p:cBhvr>
                                        <p:cTn id="13" dur="500" fill="hold"/>
                                        <p:tgtEl>
                                          <p:spTgt spid="684110"/>
                                        </p:tgtEl>
                                        <p:attrNameLst>
                                          <p:attrName>stroke.on</p:attrName>
                                        </p:attrNameLst>
                                      </p:cBhvr>
                                      <p:to>
                                        <p:strVal val="true"/>
                                      </p:to>
                                    </p:set>
                                  </p:childTnLst>
                                </p:cTn>
                              </p:par>
                              <p:par>
                                <p:cTn id="14" presetID="10" presetClass="entr" presetSubtype="0" fill="hold" grpId="0" nodeType="withEffect">
                                  <p:stCondLst>
                                    <p:cond delay="0"/>
                                  </p:stCondLst>
                                  <p:childTnLst>
                                    <p:set>
                                      <p:cBhvr>
                                        <p:cTn id="15" dur="1" fill="hold">
                                          <p:stCondLst>
                                            <p:cond delay="0"/>
                                          </p:stCondLst>
                                        </p:cTn>
                                        <p:tgtEl>
                                          <p:spTgt spid="684111"/>
                                        </p:tgtEl>
                                        <p:attrNameLst>
                                          <p:attrName>style.visibility</p:attrName>
                                        </p:attrNameLst>
                                      </p:cBhvr>
                                      <p:to>
                                        <p:strVal val="visible"/>
                                      </p:to>
                                    </p:set>
                                    <p:animEffect transition="in" filter="fade">
                                      <p:cBhvr>
                                        <p:cTn id="16" dur="500"/>
                                        <p:tgtEl>
                                          <p:spTgt spid="6841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84112"/>
                                        </p:tgtEl>
                                        <p:attrNameLst>
                                          <p:attrName>style.visibility</p:attrName>
                                        </p:attrNameLst>
                                      </p:cBhvr>
                                      <p:to>
                                        <p:strVal val="visible"/>
                                      </p:to>
                                    </p:set>
                                    <p:animEffect transition="in" filter="fade">
                                      <p:cBhvr>
                                        <p:cTn id="19" dur="500"/>
                                        <p:tgtEl>
                                          <p:spTgt spid="6841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84113"/>
                                        </p:tgtEl>
                                        <p:attrNameLst>
                                          <p:attrName>style.visibility</p:attrName>
                                        </p:attrNameLst>
                                      </p:cBhvr>
                                      <p:to>
                                        <p:strVal val="visible"/>
                                      </p:to>
                                    </p:set>
                                    <p:animEffect transition="in" filter="wipe(down)">
                                      <p:cBhvr>
                                        <p:cTn id="24" dur="500"/>
                                        <p:tgtEl>
                                          <p:spTgt spid="6841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8411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8411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411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84116"/>
                                        </p:tgtEl>
                                        <p:attrNameLst>
                                          <p:attrName>style.visibility</p:attrName>
                                        </p:attrNameLst>
                                      </p:cBhvr>
                                      <p:to>
                                        <p:strVal val="visible"/>
                                      </p:to>
                                    </p:set>
                                    <p:animEffect transition="in" filter="wipe(down)">
                                      <p:cBhvr>
                                        <p:cTn id="41" dur="500"/>
                                        <p:tgtEl>
                                          <p:spTgt spid="68411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6" presetClass="emph" presetSubtype="0" repeatCount="2000" fill="hold" grpId="1" nodeType="clickEffect">
                                  <p:stCondLst>
                                    <p:cond delay="0"/>
                                  </p:stCondLst>
                                  <p:childTnLst>
                                    <p:animEffect transition="out" filter="fade">
                                      <p:cBhvr>
                                        <p:cTn id="45" dur="500" tmFilter="0, 0; .2, .5; .8, .5; 1, 0"/>
                                        <p:tgtEl>
                                          <p:spTgt spid="684116"/>
                                        </p:tgtEl>
                                      </p:cBhvr>
                                    </p:animEffect>
                                    <p:animScale>
                                      <p:cBhvr>
                                        <p:cTn id="46" dur="250" autoRev="1" fill="hold"/>
                                        <p:tgtEl>
                                          <p:spTgt spid="684116"/>
                                        </p:tgtEl>
                                      </p:cBhvr>
                                      <p:by x="105000" y="105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84115"/>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411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nodeType="clickEffect">
                                  <p:stCondLst>
                                    <p:cond delay="0"/>
                                  </p:stCondLst>
                                  <p:childTnLst>
                                    <p:animMotion origin="layout" path="M 0.02638 0.21646 L -0.00243 0.44519 " pathEditMode="relative" rAng="0" ptsTypes="AA">
                                      <p:cBhvr>
                                        <p:cTn id="58" dur="2000" fill="hold"/>
                                        <p:tgtEl>
                                          <p:spTgt spid="684075"/>
                                        </p:tgtEl>
                                        <p:attrNameLst>
                                          <p:attrName>ppt_x</p:attrName>
                                          <p:attrName>ppt_y</p:attrName>
                                        </p:attrNameLst>
                                      </p:cBhvr>
                                      <p:rCtr x="-1441" y="11425"/>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84117"/>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8411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nodeType="clickEffect">
                                  <p:stCondLst>
                                    <p:cond delay="0"/>
                                  </p:stCondLst>
                                  <p:childTnLst>
                                    <p:animMotion origin="layout" path="M 0.0309 0.22063 L 0.04722 0.44935 " pathEditMode="relative" rAng="0" ptsTypes="AA">
                                      <p:cBhvr>
                                        <p:cTn id="70" dur="2000" fill="hold"/>
                                        <p:tgtEl>
                                          <p:spTgt spid="684074"/>
                                        </p:tgtEl>
                                        <p:attrNameLst>
                                          <p:attrName>ppt_x</p:attrName>
                                          <p:attrName>ppt_y</p:attrName>
                                        </p:attrNameLst>
                                      </p:cBhvr>
                                      <p:rCtr x="816" y="11425"/>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84118"/>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684116"/>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84119"/>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684120"/>
                                        </p:tgtEl>
                                        <p:attrNameLst>
                                          <p:attrName>style.visibility</p:attrName>
                                        </p:attrNameLst>
                                      </p:cBhvr>
                                      <p:to>
                                        <p:strVal val="visible"/>
                                      </p:to>
                                    </p:set>
                                    <p:animEffect transition="in" filter="wipe(down)">
                                      <p:cBhvr>
                                        <p:cTn id="85" dur="500"/>
                                        <p:tgtEl>
                                          <p:spTgt spid="684120"/>
                                        </p:tgtEl>
                                      </p:cBhvr>
                                    </p:animEffect>
                                  </p:childTnLst>
                                </p:cTn>
                              </p:par>
                              <p:par>
                                <p:cTn id="86" presetID="22" presetClass="entr" presetSubtype="4" fill="hold" nodeType="withEffect">
                                  <p:stCondLst>
                                    <p:cond delay="0"/>
                                  </p:stCondLst>
                                  <p:childTnLst>
                                    <p:set>
                                      <p:cBhvr>
                                        <p:cTn id="87" dur="1" fill="hold">
                                          <p:stCondLst>
                                            <p:cond delay="0"/>
                                          </p:stCondLst>
                                        </p:cTn>
                                        <p:tgtEl>
                                          <p:spTgt spid="684123"/>
                                        </p:tgtEl>
                                        <p:attrNameLst>
                                          <p:attrName>style.visibility</p:attrName>
                                        </p:attrNameLst>
                                      </p:cBhvr>
                                      <p:to>
                                        <p:strVal val="visible"/>
                                      </p:to>
                                    </p:set>
                                    <p:animEffect transition="in" filter="wipe(down)">
                                      <p:cBhvr>
                                        <p:cTn id="88" dur="500"/>
                                        <p:tgtEl>
                                          <p:spTgt spid="68412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nodeType="clickEffect">
                                  <p:stCondLst>
                                    <p:cond delay="0"/>
                                  </p:stCondLst>
                                  <p:childTnLst>
                                    <p:animMotion origin="layout" path="M 0.04722 0.44935 L -0.01719 0.22386 " pathEditMode="relative" rAng="0" ptsTypes="AA">
                                      <p:cBhvr>
                                        <p:cTn id="92" dur="2000" fill="hold"/>
                                        <p:tgtEl>
                                          <p:spTgt spid="684074"/>
                                        </p:tgtEl>
                                        <p:attrNameLst>
                                          <p:attrName>ppt_x</p:attrName>
                                          <p:attrName>ppt_y</p:attrName>
                                        </p:attrNameLst>
                                      </p:cBhvr>
                                      <p:rCtr x="-3229" y="-11286"/>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0" presetClass="path" presetSubtype="0" accel="50000" decel="50000" fill="hold" nodeType="clickEffect">
                                  <p:stCondLst>
                                    <p:cond delay="0"/>
                                  </p:stCondLst>
                                  <p:childTnLst>
                                    <p:animMotion origin="layout" path="M 0.00209 -1.02683E-6 L 0.02795 -1.02683E-6 " pathEditMode="relative" rAng="0" ptsTypes="AA">
                                      <p:cBhvr>
                                        <p:cTn id="96" dur="2000" fill="hold"/>
                                        <p:tgtEl>
                                          <p:spTgt spid="684120"/>
                                        </p:tgtEl>
                                        <p:attrNameLst>
                                          <p:attrName>ppt_x</p:attrName>
                                          <p:attrName>ppt_y</p:attrName>
                                        </p:attrNameLst>
                                      </p:cBhvr>
                                      <p:rCtr x="1285" y="0"/>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0" presetClass="path" presetSubtype="0" accel="50000" decel="50000" fill="hold" nodeType="clickEffect">
                                  <p:stCondLst>
                                    <p:cond delay="0"/>
                                  </p:stCondLst>
                                  <p:childTnLst>
                                    <p:animMotion origin="layout" path="M -0.00243 0.44519 L 0.07691 0.21762 " pathEditMode="relative" rAng="0" ptsTypes="AA">
                                      <p:cBhvr>
                                        <p:cTn id="100" dur="2000" fill="hold"/>
                                        <p:tgtEl>
                                          <p:spTgt spid="684075"/>
                                        </p:tgtEl>
                                        <p:attrNameLst>
                                          <p:attrName>ppt_x</p:attrName>
                                          <p:attrName>ppt_y</p:attrName>
                                        </p:attrNameLst>
                                      </p:cBhvr>
                                      <p:rCtr x="3958" y="-11378"/>
                                    </p:animMotion>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68411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684120"/>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684123"/>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684111"/>
                                        </p:tgtEl>
                                      </p:cBhvr>
                                    </p:animEffect>
                                    <p:set>
                                      <p:cBhvr>
                                        <p:cTn id="111" dur="1" fill="hold">
                                          <p:stCondLst>
                                            <p:cond delay="499"/>
                                          </p:stCondLst>
                                        </p:cTn>
                                        <p:tgtEl>
                                          <p:spTgt spid="684111"/>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684112"/>
                                        </p:tgtEl>
                                      </p:cBhvr>
                                    </p:animEffect>
                                    <p:set>
                                      <p:cBhvr>
                                        <p:cTn id="114" dur="1" fill="hold">
                                          <p:stCondLst>
                                            <p:cond delay="499"/>
                                          </p:stCondLst>
                                        </p:cTn>
                                        <p:tgtEl>
                                          <p:spTgt spid="684112"/>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684113"/>
                                        </p:tgtEl>
                                      </p:cBhvr>
                                    </p:animEffect>
                                    <p:set>
                                      <p:cBhvr>
                                        <p:cTn id="117" dur="1" fill="hold">
                                          <p:stCondLst>
                                            <p:cond delay="499"/>
                                          </p:stCondLst>
                                        </p:cTn>
                                        <p:tgtEl>
                                          <p:spTgt spid="684113"/>
                                        </p:tgtEl>
                                        <p:attrNameLst>
                                          <p:attrName>style.visibility</p:attrName>
                                        </p:attrNameLst>
                                      </p:cBhvr>
                                      <p:to>
                                        <p:strVal val="hidden"/>
                                      </p:to>
                                    </p:set>
                                  </p:childTnLst>
                                </p:cTn>
                              </p:par>
                            </p:childTnLst>
                          </p:cTn>
                        </p:par>
                        <p:par>
                          <p:cTn id="118" fill="hold" nodeType="afterGroup">
                            <p:stCondLst>
                              <p:cond delay="500"/>
                            </p:stCondLst>
                            <p:childTnLst>
                              <p:par>
                                <p:cTn id="119" presetID="7" presetClass="emph" presetSubtype="2" fill="hold" nodeType="afterEffect">
                                  <p:stCondLst>
                                    <p:cond delay="0"/>
                                  </p:stCondLst>
                                  <p:childTnLst>
                                    <p:animClr clrSpc="rgb" dir="cw">
                                      <p:cBhvr>
                                        <p:cTn id="120" dur="500" fill="hold"/>
                                        <p:tgtEl>
                                          <p:spTgt spid="684110"/>
                                        </p:tgtEl>
                                        <p:attrNameLst>
                                          <p:attrName>stroke.color</p:attrName>
                                        </p:attrNameLst>
                                      </p:cBhvr>
                                      <p:to>
                                        <a:srgbClr val="FF3300"/>
                                      </p:to>
                                    </p:animClr>
                                    <p:set>
                                      <p:cBhvr>
                                        <p:cTn id="121" dur="500" fill="hold"/>
                                        <p:tgtEl>
                                          <p:spTgt spid="684110"/>
                                        </p:tgtEl>
                                        <p:attrNameLst>
                                          <p:attrName>stroke.on</p:attrName>
                                        </p:attrNameLst>
                                      </p:cBhvr>
                                      <p:to>
                                        <p:strVal val="tru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xit" presetSubtype="0" fill="hold" grpId="0" nodeType="clickEffect">
                                  <p:stCondLst>
                                    <p:cond delay="0"/>
                                  </p:stCondLst>
                                  <p:childTnLst>
                                    <p:set>
                                      <p:cBhvr>
                                        <p:cTn id="125" dur="1" fill="hold">
                                          <p:stCondLst>
                                            <p:cond delay="0"/>
                                          </p:stCondLst>
                                        </p:cTn>
                                        <p:tgtEl>
                                          <p:spTgt spid="684110"/>
                                        </p:tgtEl>
                                        <p:attrNameLst>
                                          <p:attrName>style.visibility</p:attrName>
                                        </p:attrNameLst>
                                      </p:cBhvr>
                                      <p:to>
                                        <p:strVal val="hidden"/>
                                      </p:to>
                                    </p:set>
                                  </p:childTnLst>
                                </p:cTn>
                              </p:par>
                              <p:par>
                                <p:cTn id="126" presetID="1" presetClass="exit" presetSubtype="0" fill="hold" grpId="0" nodeType="withEffect">
                                  <p:stCondLst>
                                    <p:cond delay="0"/>
                                  </p:stCondLst>
                                  <p:childTnLst>
                                    <p:set>
                                      <p:cBhvr>
                                        <p:cTn id="127" dur="1" fill="hold">
                                          <p:stCondLst>
                                            <p:cond delay="0"/>
                                          </p:stCondLst>
                                        </p:cTn>
                                        <p:tgtEl>
                                          <p:spTgt spid="684085"/>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684126"/>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4" fill="hold" nodeType="clickEffect">
                                  <p:stCondLst>
                                    <p:cond delay="0"/>
                                  </p:stCondLst>
                                  <p:childTnLst>
                                    <p:set>
                                      <p:cBhvr>
                                        <p:cTn id="135" dur="1" fill="hold">
                                          <p:stCondLst>
                                            <p:cond delay="0"/>
                                          </p:stCondLst>
                                        </p:cTn>
                                        <p:tgtEl>
                                          <p:spTgt spid="684127"/>
                                        </p:tgtEl>
                                        <p:attrNameLst>
                                          <p:attrName>style.visibility</p:attrName>
                                        </p:attrNameLst>
                                      </p:cBhvr>
                                      <p:to>
                                        <p:strVal val="visible"/>
                                      </p:to>
                                    </p:set>
                                    <p:animEffect transition="in" filter="wipe(down)">
                                      <p:cBhvr>
                                        <p:cTn id="136" dur="500"/>
                                        <p:tgtEl>
                                          <p:spTgt spid="684127"/>
                                        </p:tgtEl>
                                      </p:cBhvr>
                                    </p:animEffect>
                                  </p:childTnLst>
                                </p:cTn>
                              </p:par>
                              <p:par>
                                <p:cTn id="137" presetID="22" presetClass="entr" presetSubtype="4" fill="hold" nodeType="withEffect">
                                  <p:stCondLst>
                                    <p:cond delay="0"/>
                                  </p:stCondLst>
                                  <p:childTnLst>
                                    <p:set>
                                      <p:cBhvr>
                                        <p:cTn id="138" dur="1" fill="hold">
                                          <p:stCondLst>
                                            <p:cond delay="0"/>
                                          </p:stCondLst>
                                        </p:cTn>
                                        <p:tgtEl>
                                          <p:spTgt spid="684130"/>
                                        </p:tgtEl>
                                        <p:attrNameLst>
                                          <p:attrName>style.visibility</p:attrName>
                                        </p:attrNameLst>
                                      </p:cBhvr>
                                      <p:to>
                                        <p:strVal val="visible"/>
                                      </p:to>
                                    </p:set>
                                    <p:animEffect transition="in" filter="wipe(down)">
                                      <p:cBhvr>
                                        <p:cTn id="139" dur="500"/>
                                        <p:tgtEl>
                                          <p:spTgt spid="684130"/>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0" presetClass="path" presetSubtype="0" accel="50000" decel="50000" fill="hold" nodeType="clickEffect">
                                  <p:stCondLst>
                                    <p:cond delay="0"/>
                                  </p:stCondLst>
                                  <p:childTnLst>
                                    <p:animMotion origin="layout" path="M 2.77778E-7 -1.23959E-6 L 0.04392 -0.21924 " pathEditMode="relative" rAng="0" ptsTypes="AA">
                                      <p:cBhvr>
                                        <p:cTn id="143" dur="2000" fill="hold"/>
                                        <p:tgtEl>
                                          <p:spTgt spid="684066"/>
                                        </p:tgtEl>
                                        <p:attrNameLst>
                                          <p:attrName>ppt_x</p:attrName>
                                          <p:attrName>ppt_y</p:attrName>
                                        </p:attrNameLst>
                                      </p:cBhvr>
                                      <p:rCtr x="2187" y="-10962"/>
                                    </p:animMotion>
                                  </p:childTnLst>
                                </p:cTn>
                              </p:par>
                            </p:childTnLst>
                          </p:cTn>
                        </p:par>
                      </p:childTnLst>
                    </p:cTn>
                  </p:par>
                  <p:par>
                    <p:cTn id="144" fill="hold" nodeType="clickPar">
                      <p:stCondLst>
                        <p:cond delay="indefinite"/>
                      </p:stCondLst>
                      <p:childTnLst>
                        <p:par>
                          <p:cTn id="145" fill="hold" nodeType="withGroup">
                            <p:stCondLst>
                              <p:cond delay="0"/>
                            </p:stCondLst>
                            <p:childTnLst>
                              <p:par>
                                <p:cTn id="146" presetID="0" presetClass="path" presetSubtype="0" accel="50000" decel="50000" fill="hold" nodeType="clickEffect">
                                  <p:stCondLst>
                                    <p:cond delay="0"/>
                                  </p:stCondLst>
                                  <p:childTnLst>
                                    <p:animMotion origin="layout" path="M -5E-6 -1.57262E-7 L 0.03282 -1.57262E-7 " pathEditMode="relative" ptsTypes="AA">
                                      <p:cBhvr>
                                        <p:cTn id="147" dur="2000" fill="hold"/>
                                        <p:tgtEl>
                                          <p:spTgt spid="684130"/>
                                        </p:tgtEl>
                                        <p:attrNameLst>
                                          <p:attrName>ppt_x</p:attrName>
                                          <p:attrName>ppt_y</p:attrName>
                                        </p:attrNameLst>
                                      </p:cBhvr>
                                    </p:animMotion>
                                  </p:childTnLst>
                                </p:cTn>
                              </p:par>
                            </p:childTnLst>
                          </p:cTn>
                        </p:par>
                      </p:childTnLst>
                    </p:cTn>
                  </p:par>
                  <p:par>
                    <p:cTn id="148" fill="hold" nodeType="clickPar">
                      <p:stCondLst>
                        <p:cond delay="indefinite"/>
                      </p:stCondLst>
                      <p:childTnLst>
                        <p:par>
                          <p:cTn id="149" fill="hold" nodeType="withGroup">
                            <p:stCondLst>
                              <p:cond delay="0"/>
                            </p:stCondLst>
                            <p:childTnLst>
                              <p:par>
                                <p:cTn id="150" presetID="0" presetClass="path" presetSubtype="0" accel="50000" decel="50000" fill="hold" nodeType="clickEffect">
                                  <p:stCondLst>
                                    <p:cond delay="0"/>
                                  </p:stCondLst>
                                  <p:childTnLst>
                                    <p:animMotion origin="layout" path="M -0.01754 0.22502 L -0.07848 0.00185 " pathEditMode="relative" rAng="0" ptsTypes="AA">
                                      <p:cBhvr>
                                        <p:cTn id="151" dur="2000" fill="hold"/>
                                        <p:tgtEl>
                                          <p:spTgt spid="684074"/>
                                        </p:tgtEl>
                                        <p:attrNameLst>
                                          <p:attrName>ppt_x</p:attrName>
                                          <p:attrName>ppt_y</p:attrName>
                                        </p:attrNameLst>
                                      </p:cBhvr>
                                      <p:rCtr x="-3056" y="-11170"/>
                                    </p:animMotion>
                                  </p:childTnLst>
                                </p:cTn>
                              </p:par>
                            </p:childTnLst>
                          </p:cTn>
                        </p:par>
                      </p:childTnLst>
                    </p:cTn>
                  </p:par>
                  <p:par>
                    <p:cTn id="152" fill="hold" nodeType="clickPar">
                      <p:stCondLst>
                        <p:cond delay="indefinite"/>
                      </p:stCondLst>
                      <p:childTnLst>
                        <p:par>
                          <p:cTn id="153" fill="hold" nodeType="withGroup">
                            <p:stCondLst>
                              <p:cond delay="0"/>
                            </p:stCondLst>
                            <p:childTnLst>
                              <p:par>
                                <p:cTn id="154" presetID="0" presetClass="path" presetSubtype="0" accel="50000" decel="50000" fill="hold" nodeType="clickEffect">
                                  <p:stCondLst>
                                    <p:cond delay="0"/>
                                  </p:stCondLst>
                                  <p:childTnLst>
                                    <p:animMotion origin="layout" path="M 4.72222E-6 3.80204E-6 L 0.04531 3.80204E-6 " pathEditMode="relative" rAng="0" ptsTypes="AA">
                                      <p:cBhvr>
                                        <p:cTn id="155" dur="2000" fill="hold"/>
                                        <p:tgtEl>
                                          <p:spTgt spid="684127"/>
                                        </p:tgtEl>
                                        <p:attrNameLst>
                                          <p:attrName>ppt_x</p:attrName>
                                          <p:attrName>ppt_y</p:attrName>
                                        </p:attrNameLst>
                                      </p:cBhvr>
                                      <p:rCtr x="2257" y="0"/>
                                    </p:animMotion>
                                  </p:childTnLst>
                                </p:cTn>
                              </p:par>
                            </p:childTnLst>
                          </p:cTn>
                        </p:par>
                      </p:childTnLst>
                    </p:cTn>
                  </p:par>
                  <p:par>
                    <p:cTn id="156" fill="hold" nodeType="clickPar">
                      <p:stCondLst>
                        <p:cond delay="indefinite"/>
                      </p:stCondLst>
                      <p:childTnLst>
                        <p:par>
                          <p:cTn id="157" fill="hold" nodeType="withGroup">
                            <p:stCondLst>
                              <p:cond delay="0"/>
                            </p:stCondLst>
                            <p:childTnLst>
                              <p:par>
                                <p:cTn id="158" presetID="0" presetClass="path" presetSubtype="0" accel="50000" decel="50000" fill="hold" nodeType="clickEffect">
                                  <p:stCondLst>
                                    <p:cond delay="0"/>
                                  </p:stCondLst>
                                  <p:childTnLst>
                                    <p:animMotion origin="layout" path="M 2.22222E-6 -3.67253E-6 L 0.08975 -0.22063 " pathEditMode="relative" rAng="0" ptsTypes="AA">
                                      <p:cBhvr>
                                        <p:cTn id="159" dur="2000" fill="hold"/>
                                        <p:tgtEl>
                                          <p:spTgt spid="684067"/>
                                        </p:tgtEl>
                                        <p:attrNameLst>
                                          <p:attrName>ppt_x</p:attrName>
                                          <p:attrName>ppt_y</p:attrName>
                                        </p:attrNameLst>
                                      </p:cBhvr>
                                      <p:rCtr x="4479" y="-11031"/>
                                    </p:animMotion>
                                  </p:childTnLst>
                                </p:cTn>
                              </p:par>
                            </p:childTnLst>
                          </p:cTn>
                        </p:par>
                      </p:childTnLst>
                    </p:cTn>
                  </p:par>
                  <p:par>
                    <p:cTn id="160" fill="hold" nodeType="clickPar">
                      <p:stCondLst>
                        <p:cond delay="indefinite"/>
                      </p:stCondLst>
                      <p:childTnLst>
                        <p:par>
                          <p:cTn id="161" fill="hold" nodeType="withGroup">
                            <p:stCondLst>
                              <p:cond delay="0"/>
                            </p:stCondLst>
                            <p:childTnLst>
                              <p:par>
                                <p:cTn id="162" presetID="0" presetClass="path" presetSubtype="0" accel="50000" decel="50000" fill="hold" nodeType="clickEffect">
                                  <p:stCondLst>
                                    <p:cond delay="0"/>
                                  </p:stCondLst>
                                  <p:childTnLst>
                                    <p:animMotion origin="layout" path="M 0.03281 7.60407E-6 L 0.06615 7.60407E-6 " pathEditMode="relative" ptsTypes="AA">
                                      <p:cBhvr>
                                        <p:cTn id="163" dur="2000" fill="hold"/>
                                        <p:tgtEl>
                                          <p:spTgt spid="684130"/>
                                        </p:tgtEl>
                                        <p:attrNameLst>
                                          <p:attrName>ppt_x</p:attrName>
                                          <p:attrName>ppt_y</p:attrName>
                                        </p:attrNameLst>
                                      </p:cBhvr>
                                    </p:animMotion>
                                  </p:childTnLst>
                                </p:cTn>
                              </p:par>
                            </p:childTnLst>
                          </p:cTn>
                        </p:par>
                      </p:childTnLst>
                    </p:cTn>
                  </p:par>
                  <p:par>
                    <p:cTn id="164" fill="hold" nodeType="clickPar">
                      <p:stCondLst>
                        <p:cond delay="indefinite"/>
                      </p:stCondLst>
                      <p:childTnLst>
                        <p:par>
                          <p:cTn id="165" fill="hold" nodeType="withGroup">
                            <p:stCondLst>
                              <p:cond delay="0"/>
                            </p:stCondLst>
                            <p:childTnLst>
                              <p:par>
                                <p:cTn id="166" presetID="0" presetClass="path" presetSubtype="0" accel="50000" decel="50000" fill="hold" nodeType="clickEffect">
                                  <p:stCondLst>
                                    <p:cond delay="0"/>
                                  </p:stCondLst>
                                  <p:childTnLst>
                                    <p:animMotion origin="layout" path="M 0.0776 0.22294 L 0.04982 1.69288E-6 " pathEditMode="relative" rAng="0" ptsTypes="AA">
                                      <p:cBhvr>
                                        <p:cTn id="167" dur="2000" fill="hold"/>
                                        <p:tgtEl>
                                          <p:spTgt spid="684075"/>
                                        </p:tgtEl>
                                        <p:attrNameLst>
                                          <p:attrName>ppt_x</p:attrName>
                                          <p:attrName>ppt_y</p:attrName>
                                        </p:attrNameLst>
                                      </p:cBhvr>
                                      <p:rCtr x="-1389" y="-11147"/>
                                    </p:animMotion>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684126"/>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684127"/>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684130"/>
                                        </p:tgtEl>
                                        <p:attrNameLst>
                                          <p:attrName>style.visibility</p:attrName>
                                        </p:attrNameLst>
                                      </p:cBhvr>
                                      <p:to>
                                        <p:strVal val="hidden"/>
                                      </p:to>
                                    </p:set>
                                  </p:childTnLst>
                                </p:cTn>
                              </p:par>
                              <p:par>
                                <p:cTn id="176" presetID="10" presetClass="exit" presetSubtype="0" fill="hold" grpId="0" nodeType="withEffect">
                                  <p:stCondLst>
                                    <p:cond delay="0"/>
                                  </p:stCondLst>
                                  <p:childTnLst>
                                    <p:animEffect transition="out" filter="fade">
                                      <p:cBhvr>
                                        <p:cTn id="177" dur="500"/>
                                        <p:tgtEl>
                                          <p:spTgt spid="684081"/>
                                        </p:tgtEl>
                                      </p:cBhvr>
                                    </p:animEffect>
                                    <p:set>
                                      <p:cBhvr>
                                        <p:cTn id="178" dur="1" fill="hold">
                                          <p:stCondLst>
                                            <p:cond delay="499"/>
                                          </p:stCondLst>
                                        </p:cTn>
                                        <p:tgtEl>
                                          <p:spTgt spid="684081"/>
                                        </p:tgtEl>
                                        <p:attrNameLst>
                                          <p:attrName>style.visibility</p:attrName>
                                        </p:attrNameLst>
                                      </p:cBhvr>
                                      <p:to>
                                        <p:strVal val="hidden"/>
                                      </p:to>
                                    </p:set>
                                  </p:childTnLst>
                                </p:cTn>
                              </p:par>
                              <p:par>
                                <p:cTn id="179" presetID="10" presetClass="exit" presetSubtype="0" fill="hold" grpId="0" nodeType="withEffect">
                                  <p:stCondLst>
                                    <p:cond delay="0"/>
                                  </p:stCondLst>
                                  <p:childTnLst>
                                    <p:animEffect transition="out" filter="fade">
                                      <p:cBhvr>
                                        <p:cTn id="180" dur="500"/>
                                        <p:tgtEl>
                                          <p:spTgt spid="684084"/>
                                        </p:tgtEl>
                                      </p:cBhvr>
                                    </p:animEffect>
                                    <p:set>
                                      <p:cBhvr>
                                        <p:cTn id="181" dur="1" fill="hold">
                                          <p:stCondLst>
                                            <p:cond delay="499"/>
                                          </p:stCondLst>
                                        </p:cTn>
                                        <p:tgtEl>
                                          <p:spTgt spid="684084"/>
                                        </p:tgtEl>
                                        <p:attrNameLst>
                                          <p:attrName>style.visibility</p:attrName>
                                        </p:attrNameLst>
                                      </p:cBhvr>
                                      <p:to>
                                        <p:strVal val="hidden"/>
                                      </p:to>
                                    </p:set>
                                  </p:childTnLst>
                                </p:cTn>
                              </p:par>
                            </p:childTnLst>
                          </p:cTn>
                        </p:par>
                        <p:par>
                          <p:cTn id="182" fill="hold" nodeType="afterGroup">
                            <p:stCondLst>
                              <p:cond delay="500"/>
                            </p:stCondLst>
                            <p:childTnLst>
                              <p:par>
                                <p:cTn id="183" presetID="7" presetClass="emph" presetSubtype="2" fill="hold" nodeType="afterEffect">
                                  <p:stCondLst>
                                    <p:cond delay="0"/>
                                  </p:stCondLst>
                                  <p:childTnLst>
                                    <p:animClr clrSpc="rgb" dir="cw">
                                      <p:cBhvr>
                                        <p:cTn id="184" dur="500" fill="hold"/>
                                        <p:tgtEl>
                                          <p:spTgt spid="684080"/>
                                        </p:tgtEl>
                                        <p:attrNameLst>
                                          <p:attrName>stroke.color</p:attrName>
                                        </p:attrNameLst>
                                      </p:cBhvr>
                                      <p:to>
                                        <a:srgbClr val="FF3300"/>
                                      </p:to>
                                    </p:animClr>
                                    <p:set>
                                      <p:cBhvr>
                                        <p:cTn id="185" dur="500" fill="hold"/>
                                        <p:tgtEl>
                                          <p:spTgt spid="684080"/>
                                        </p:tgtEl>
                                        <p:attrNameLst>
                                          <p:attrName>stroke.on</p:attrName>
                                        </p:attrNameLst>
                                      </p:cBhvr>
                                      <p:to>
                                        <p:strVal val="true"/>
                                      </p:to>
                                    </p:se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xit" presetSubtype="0" fill="hold" grpId="0" nodeType="clickEffect">
                                  <p:stCondLst>
                                    <p:cond delay="0"/>
                                  </p:stCondLst>
                                  <p:childTnLst>
                                    <p:set>
                                      <p:cBhvr>
                                        <p:cTn id="189" dur="1" fill="hold">
                                          <p:stCondLst>
                                            <p:cond delay="0"/>
                                          </p:stCondLst>
                                        </p:cTn>
                                        <p:tgtEl>
                                          <p:spTgt spid="684080"/>
                                        </p:tgtEl>
                                        <p:attrNameLst>
                                          <p:attrName>style.visibility</p:attrName>
                                        </p:attrNameLst>
                                      </p:cBhvr>
                                      <p:to>
                                        <p:strVal val="hidden"/>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684133"/>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0" presetClass="path" presetSubtype="0" accel="50000" decel="50000" fill="hold" nodeType="clickEffect">
                                  <p:stCondLst>
                                    <p:cond delay="0"/>
                                  </p:stCondLst>
                                  <p:childTnLst>
                                    <p:animMotion origin="layout" path="M -4.44444E-6 4.12581E-6 L 0.06962 0.22294 " pathEditMode="relative" rAng="0" ptsTypes="AA">
                                      <p:cBhvr>
                                        <p:cTn id="197" dur="2000" fill="hold"/>
                                        <p:tgtEl>
                                          <p:spTgt spid="684068"/>
                                        </p:tgtEl>
                                        <p:attrNameLst>
                                          <p:attrName>ppt_x</p:attrName>
                                          <p:attrName>ppt_y</p:attrName>
                                        </p:attrNameLst>
                                      </p:cBhvr>
                                      <p:rCtr x="3472" y="11147"/>
                                    </p:animMotion>
                                  </p:childTnLst>
                                </p:cTn>
                              </p:par>
                              <p:par>
                                <p:cTn id="198" presetID="0" presetClass="path" presetSubtype="0" accel="50000" decel="50000" fill="hold" nodeType="withEffect">
                                  <p:stCondLst>
                                    <p:cond delay="0"/>
                                  </p:stCondLst>
                                  <p:childTnLst>
                                    <p:animMotion origin="layout" path="M 1.11111E-6 4.99537E-6 L 0.07118 0.22664 " pathEditMode="relative" rAng="0" ptsTypes="AA">
                                      <p:cBhvr>
                                        <p:cTn id="199" dur="2000" fill="hold"/>
                                        <p:tgtEl>
                                          <p:spTgt spid="684069"/>
                                        </p:tgtEl>
                                        <p:attrNameLst>
                                          <p:attrName>ppt_x</p:attrName>
                                          <p:attrName>ppt_y</p:attrName>
                                        </p:attrNameLst>
                                      </p:cBhvr>
                                      <p:rCtr x="3559" y="11332"/>
                                    </p:animMotion>
                                  </p:childTnLst>
                                </p:cTn>
                              </p:par>
                              <p:par>
                                <p:cTn id="200" presetID="0" presetClass="path" presetSubtype="0" accel="50000" decel="50000" fill="hold" nodeType="withEffect">
                                  <p:stCondLst>
                                    <p:cond delay="0"/>
                                  </p:stCondLst>
                                  <p:childTnLst>
                                    <p:animMotion origin="layout" path="M 2.5E-6 -7.67808E-7 L 0.06962 0.22502 " pathEditMode="relative" rAng="0" ptsTypes="AA">
                                      <p:cBhvr>
                                        <p:cTn id="201" dur="2000" fill="hold"/>
                                        <p:tgtEl>
                                          <p:spTgt spid="684070"/>
                                        </p:tgtEl>
                                        <p:attrNameLst>
                                          <p:attrName>ppt_x</p:attrName>
                                          <p:attrName>ppt_y</p:attrName>
                                        </p:attrNameLst>
                                      </p:cBhvr>
                                      <p:rCtr x="3472" y="11240"/>
                                    </p:animMotion>
                                  </p:childTnLst>
                                </p:cTn>
                              </p:par>
                              <p:par>
                                <p:cTn id="202" presetID="0" presetClass="path" presetSubtype="0" accel="50000" decel="50000" fill="hold" nodeType="withEffect">
                                  <p:stCondLst>
                                    <p:cond delay="0"/>
                                  </p:stCondLst>
                                  <p:childTnLst>
                                    <p:animMotion origin="layout" path="M 1.11111E-6 -4.58834E-6 L 0.06805 0.22086 " pathEditMode="relative" rAng="0" ptsTypes="AA">
                                      <p:cBhvr>
                                        <p:cTn id="203" dur="2000" fill="hold"/>
                                        <p:tgtEl>
                                          <p:spTgt spid="684071"/>
                                        </p:tgtEl>
                                        <p:attrNameLst>
                                          <p:attrName>ppt_x</p:attrName>
                                          <p:attrName>ppt_y</p:attrName>
                                        </p:attrNameLst>
                                      </p:cBhvr>
                                      <p:rCtr x="3403" y="11031"/>
                                    </p:animMotion>
                                  </p:childTnLst>
                                </p:cTn>
                              </p:par>
                              <p:par>
                                <p:cTn id="204" presetID="10" presetClass="entr" presetSubtype="0" fill="hold" grpId="0" nodeType="withEffect">
                                  <p:stCondLst>
                                    <p:cond delay="0"/>
                                  </p:stCondLst>
                                  <p:childTnLst>
                                    <p:set>
                                      <p:cBhvr>
                                        <p:cTn id="205" dur="1" fill="hold">
                                          <p:stCondLst>
                                            <p:cond delay="0"/>
                                          </p:stCondLst>
                                        </p:cTn>
                                        <p:tgtEl>
                                          <p:spTgt spid="684135"/>
                                        </p:tgtEl>
                                        <p:attrNameLst>
                                          <p:attrName>style.visibility</p:attrName>
                                        </p:attrNameLst>
                                      </p:cBhvr>
                                      <p:to>
                                        <p:strVal val="visible"/>
                                      </p:to>
                                    </p:set>
                                    <p:animEffect transition="in" filter="fade">
                                      <p:cBhvr>
                                        <p:cTn id="206" dur="500"/>
                                        <p:tgtEl>
                                          <p:spTgt spid="684135"/>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684137"/>
                                        </p:tgtEl>
                                        <p:attrNameLst>
                                          <p:attrName>style.visibility</p:attrName>
                                        </p:attrNameLst>
                                      </p:cBhvr>
                                      <p:to>
                                        <p:strVal val="visible"/>
                                      </p:to>
                                    </p:set>
                                    <p:animEffect transition="in" filter="wipe(down)">
                                      <p:cBhvr>
                                        <p:cTn id="211" dur="500"/>
                                        <p:tgtEl>
                                          <p:spTgt spid="684137"/>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0" presetClass="exit" presetSubtype="0" fill="hold" nodeType="clickEffect">
                                  <p:stCondLst>
                                    <p:cond delay="0"/>
                                  </p:stCondLst>
                                  <p:childTnLst>
                                    <p:animEffect transition="out" filter="fade">
                                      <p:cBhvr>
                                        <p:cTn id="215" dur="500"/>
                                        <p:tgtEl>
                                          <p:spTgt spid="684068"/>
                                        </p:tgtEl>
                                      </p:cBhvr>
                                    </p:animEffect>
                                    <p:set>
                                      <p:cBhvr>
                                        <p:cTn id="216" dur="1" fill="hold">
                                          <p:stCondLst>
                                            <p:cond delay="499"/>
                                          </p:stCondLst>
                                        </p:cTn>
                                        <p:tgtEl>
                                          <p:spTgt spid="684068"/>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500"/>
                                        <p:tgtEl>
                                          <p:spTgt spid="684070"/>
                                        </p:tgtEl>
                                      </p:cBhvr>
                                    </p:animEffect>
                                    <p:set>
                                      <p:cBhvr>
                                        <p:cTn id="219" dur="1" fill="hold">
                                          <p:stCondLst>
                                            <p:cond delay="499"/>
                                          </p:stCondLst>
                                        </p:cTn>
                                        <p:tgtEl>
                                          <p:spTgt spid="684070"/>
                                        </p:tgtEl>
                                        <p:attrNameLst>
                                          <p:attrName>style.visibility</p:attrName>
                                        </p:attrNameLst>
                                      </p:cBhvr>
                                      <p:to>
                                        <p:strVal val="hidden"/>
                                      </p:to>
                                    </p:set>
                                  </p:childTnLst>
                                </p:cTn>
                              </p:par>
                              <p:par>
                                <p:cTn id="220" presetID="10" presetClass="exit" presetSubtype="0" fill="hold" nodeType="withEffect">
                                  <p:stCondLst>
                                    <p:cond delay="0"/>
                                  </p:stCondLst>
                                  <p:childTnLst>
                                    <p:animEffect transition="out" filter="fade">
                                      <p:cBhvr>
                                        <p:cTn id="221" dur="500"/>
                                        <p:tgtEl>
                                          <p:spTgt spid="684071"/>
                                        </p:tgtEl>
                                      </p:cBhvr>
                                    </p:animEffect>
                                    <p:set>
                                      <p:cBhvr>
                                        <p:cTn id="222" dur="1" fill="hold">
                                          <p:stCondLst>
                                            <p:cond delay="499"/>
                                          </p:stCondLst>
                                        </p:cTn>
                                        <p:tgtEl>
                                          <p:spTgt spid="684071"/>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500"/>
                                        <p:tgtEl>
                                          <p:spTgt spid="684069"/>
                                        </p:tgtEl>
                                      </p:cBhvr>
                                    </p:animEffect>
                                    <p:set>
                                      <p:cBhvr>
                                        <p:cTn id="225" dur="1" fill="hold">
                                          <p:stCondLst>
                                            <p:cond delay="499"/>
                                          </p:stCondLst>
                                        </p:cTn>
                                        <p:tgtEl>
                                          <p:spTgt spid="684069"/>
                                        </p:tgtEl>
                                        <p:attrNameLst>
                                          <p:attrName>style.visibility</p:attrName>
                                        </p:attrNameLst>
                                      </p:cBhvr>
                                      <p:to>
                                        <p:strVal val="hidden"/>
                                      </p:to>
                                    </p:set>
                                  </p:childTnLst>
                                </p:cTn>
                              </p:par>
                              <p:par>
                                <p:cTn id="226" presetID="10" presetClass="entr" presetSubtype="0" fill="hold" nodeType="withEffect">
                                  <p:stCondLst>
                                    <p:cond delay="0"/>
                                  </p:stCondLst>
                                  <p:childTnLst>
                                    <p:set>
                                      <p:cBhvr>
                                        <p:cTn id="227" dur="1" fill="hold">
                                          <p:stCondLst>
                                            <p:cond delay="0"/>
                                          </p:stCondLst>
                                        </p:cTn>
                                        <p:tgtEl>
                                          <p:spTgt spid="684138"/>
                                        </p:tgtEl>
                                        <p:attrNameLst>
                                          <p:attrName>style.visibility</p:attrName>
                                        </p:attrNameLst>
                                      </p:cBhvr>
                                      <p:to>
                                        <p:strVal val="visible"/>
                                      </p:to>
                                    </p:set>
                                    <p:animEffect transition="in" filter="fade">
                                      <p:cBhvr>
                                        <p:cTn id="228" dur="500"/>
                                        <p:tgtEl>
                                          <p:spTgt spid="684138"/>
                                        </p:tgtEl>
                                      </p:cBhvr>
                                    </p:animEffect>
                                  </p:childTnLst>
                                </p:cTn>
                              </p:par>
                              <p:par>
                                <p:cTn id="229" presetID="10" presetClass="entr" presetSubtype="0" fill="hold" nodeType="withEffect">
                                  <p:stCondLst>
                                    <p:cond delay="0"/>
                                  </p:stCondLst>
                                  <p:childTnLst>
                                    <p:set>
                                      <p:cBhvr>
                                        <p:cTn id="230" dur="1" fill="hold">
                                          <p:stCondLst>
                                            <p:cond delay="0"/>
                                          </p:stCondLst>
                                        </p:cTn>
                                        <p:tgtEl>
                                          <p:spTgt spid="684139"/>
                                        </p:tgtEl>
                                        <p:attrNameLst>
                                          <p:attrName>style.visibility</p:attrName>
                                        </p:attrNameLst>
                                      </p:cBhvr>
                                      <p:to>
                                        <p:strVal val="visible"/>
                                      </p:to>
                                    </p:set>
                                    <p:animEffect transition="in" filter="fade">
                                      <p:cBhvr>
                                        <p:cTn id="231" dur="500"/>
                                        <p:tgtEl>
                                          <p:spTgt spid="684139"/>
                                        </p:tgtEl>
                                      </p:cBhvr>
                                    </p:animEffect>
                                  </p:childTnLst>
                                </p:cTn>
                              </p:par>
                              <p:par>
                                <p:cTn id="232" presetID="10" presetClass="entr" presetSubtype="0" fill="hold" nodeType="withEffect">
                                  <p:stCondLst>
                                    <p:cond delay="0"/>
                                  </p:stCondLst>
                                  <p:childTnLst>
                                    <p:set>
                                      <p:cBhvr>
                                        <p:cTn id="233" dur="1" fill="hold">
                                          <p:stCondLst>
                                            <p:cond delay="0"/>
                                          </p:stCondLst>
                                        </p:cTn>
                                        <p:tgtEl>
                                          <p:spTgt spid="684140"/>
                                        </p:tgtEl>
                                        <p:attrNameLst>
                                          <p:attrName>style.visibility</p:attrName>
                                        </p:attrNameLst>
                                      </p:cBhvr>
                                      <p:to>
                                        <p:strVal val="visible"/>
                                      </p:to>
                                    </p:set>
                                    <p:animEffect transition="in" filter="fade">
                                      <p:cBhvr>
                                        <p:cTn id="234" dur="500"/>
                                        <p:tgtEl>
                                          <p:spTgt spid="684140"/>
                                        </p:tgtEl>
                                      </p:cBhvr>
                                    </p:animEffect>
                                  </p:childTnLst>
                                </p:cTn>
                              </p:par>
                              <p:par>
                                <p:cTn id="235" presetID="10" presetClass="entr" presetSubtype="0" fill="hold" nodeType="withEffect">
                                  <p:stCondLst>
                                    <p:cond delay="0"/>
                                  </p:stCondLst>
                                  <p:childTnLst>
                                    <p:set>
                                      <p:cBhvr>
                                        <p:cTn id="236" dur="1" fill="hold">
                                          <p:stCondLst>
                                            <p:cond delay="0"/>
                                          </p:stCondLst>
                                        </p:cTn>
                                        <p:tgtEl>
                                          <p:spTgt spid="684141"/>
                                        </p:tgtEl>
                                        <p:attrNameLst>
                                          <p:attrName>style.visibility</p:attrName>
                                        </p:attrNameLst>
                                      </p:cBhvr>
                                      <p:to>
                                        <p:strVal val="visible"/>
                                      </p:to>
                                    </p:set>
                                    <p:animEffect transition="in" filter="fade">
                                      <p:cBhvr>
                                        <p:cTn id="237" dur="500"/>
                                        <p:tgtEl>
                                          <p:spTgt spid="684141"/>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 presetClass="exit" presetSubtype="0" fill="hold" grpId="1" nodeType="clickEffect">
                                  <p:stCondLst>
                                    <p:cond delay="0"/>
                                  </p:stCondLst>
                                  <p:childTnLst>
                                    <p:set>
                                      <p:cBhvr>
                                        <p:cTn id="241" dur="1" fill="hold">
                                          <p:stCondLst>
                                            <p:cond delay="0"/>
                                          </p:stCondLst>
                                        </p:cTn>
                                        <p:tgtEl>
                                          <p:spTgt spid="684137"/>
                                        </p:tgtEl>
                                        <p:attrNameLst>
                                          <p:attrName>style.visibility</p:attrName>
                                        </p:attrNameLst>
                                      </p:cBhvr>
                                      <p:to>
                                        <p:strVal val="hidden"/>
                                      </p:to>
                                    </p:se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 presetClass="exit" presetSubtype="0" fill="hold" grpId="1" nodeType="clickEffect">
                                  <p:stCondLst>
                                    <p:cond delay="0"/>
                                  </p:stCondLst>
                                  <p:childTnLst>
                                    <p:set>
                                      <p:cBhvr>
                                        <p:cTn id="245" dur="1" fill="hold">
                                          <p:stCondLst>
                                            <p:cond delay="0"/>
                                          </p:stCondLst>
                                        </p:cTn>
                                        <p:tgtEl>
                                          <p:spTgt spid="684133"/>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84135"/>
                                        </p:tgtEl>
                                      </p:cBhvr>
                                    </p:animEffect>
                                    <p:set>
                                      <p:cBhvr>
                                        <p:cTn id="248" dur="1" fill="hold">
                                          <p:stCondLst>
                                            <p:cond delay="499"/>
                                          </p:stCondLst>
                                        </p:cTn>
                                        <p:tgtEl>
                                          <p:spTgt spid="684135"/>
                                        </p:tgtEl>
                                        <p:attrNameLst>
                                          <p:attrName>style.visibility</p:attrName>
                                        </p:attrNameLst>
                                      </p:cBhvr>
                                      <p:to>
                                        <p:strVal val="hidden"/>
                                      </p:to>
                                    </p:set>
                                  </p:childTnLst>
                                </p:cTn>
                              </p:par>
                              <p:par>
                                <p:cTn id="249" presetID="1" presetClass="exit" presetSubtype="0" fill="hold" grpId="0" nodeType="withEffect">
                                  <p:stCondLst>
                                    <p:cond delay="0"/>
                                  </p:stCondLst>
                                  <p:childTnLst>
                                    <p:set>
                                      <p:cBhvr>
                                        <p:cTn id="250" dur="1" fill="hold">
                                          <p:stCondLst>
                                            <p:cond delay="0"/>
                                          </p:stCondLst>
                                        </p:cTn>
                                        <p:tgtEl>
                                          <p:spTgt spid="684077"/>
                                        </p:tgtEl>
                                        <p:attrNameLst>
                                          <p:attrName>style.visibility</p:attrName>
                                        </p:attrNameLst>
                                      </p:cBhvr>
                                      <p:to>
                                        <p:strVal val="hidden"/>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684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77" grpId="0" animBg="1"/>
      <p:bldP spid="684080" grpId="0" animBg="1"/>
      <p:bldP spid="684081" grpId="0" animBg="1"/>
      <p:bldP spid="684084" grpId="0" animBg="1"/>
      <p:bldP spid="684085" grpId="0" animBg="1"/>
      <p:bldP spid="684110" grpId="0" animBg="1"/>
      <p:bldP spid="684111" grpId="0" animBg="1"/>
      <p:bldP spid="684111" grpId="1" animBg="1"/>
      <p:bldP spid="684112" grpId="0" animBg="1"/>
      <p:bldP spid="684112" grpId="1" animBg="1"/>
      <p:bldP spid="684113" grpId="0" animBg="1"/>
      <p:bldP spid="684113" grpId="1" animBg="1"/>
      <p:bldP spid="684114" grpId="0" animBg="1"/>
      <p:bldP spid="684114" grpId="1" animBg="1"/>
      <p:bldP spid="684115" grpId="0" animBg="1"/>
      <p:bldP spid="684115" grpId="1" animBg="1"/>
      <p:bldP spid="684116" grpId="0" animBg="1"/>
      <p:bldP spid="684116" grpId="1" animBg="1"/>
      <p:bldP spid="684116" grpId="2" animBg="1"/>
      <p:bldP spid="684117" grpId="0" animBg="1"/>
      <p:bldP spid="684117" grpId="1" animBg="1"/>
      <p:bldP spid="684118" grpId="0" animBg="1"/>
      <p:bldP spid="684118" grpId="1" animBg="1"/>
      <p:bldP spid="684119" grpId="0" animBg="1"/>
      <p:bldP spid="684119" grpId="1" animBg="1"/>
      <p:bldP spid="684126" grpId="0" animBg="1"/>
      <p:bldP spid="684126" grpId="1" animBg="1"/>
      <p:bldP spid="684133" grpId="0" animBg="1"/>
      <p:bldP spid="684133" grpId="1" animBg="1"/>
      <p:bldP spid="684135" grpId="0" animBg="1"/>
      <p:bldP spid="684135" grpId="1" animBg="1"/>
      <p:bldP spid="684137" grpId="0" animBg="1"/>
      <p:bldP spid="684137" grpId="1" animBg="1"/>
      <p:bldP spid="68414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p:cNvSpPr>
            <a:spLocks noGrp="1"/>
          </p:cNvSpPr>
          <p:nvPr>
            <p:ph type="sldNum" sz="quarter" idx="12"/>
          </p:nvPr>
        </p:nvSpPr>
        <p:spPr/>
        <p:txBody>
          <a:bodyPr/>
          <a:lstStyle/>
          <a:p>
            <a:fld id="{5E205360-3722-42AD-AAF5-EB01048B4373}" type="slidenum">
              <a:rPr lang="en-US"/>
              <a:pPr/>
              <a:t>69</a:t>
            </a:fld>
            <a:endParaRPr lang="en-US"/>
          </a:p>
        </p:txBody>
      </p:sp>
      <p:pic>
        <p:nvPicPr>
          <p:cNvPr id="69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963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114675" y="11541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963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70668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96325"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9632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96327"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9632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96329" name="Picture 9"/>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96330" name="Group 10"/>
          <p:cNvGrpSpPr>
            <a:grpSpLocks/>
          </p:cNvGrpSpPr>
          <p:nvPr/>
        </p:nvGrpSpPr>
        <p:grpSpPr bwMode="auto">
          <a:xfrm>
            <a:off x="5189538" y="661988"/>
            <a:ext cx="387350" cy="1147762"/>
            <a:chOff x="2132" y="346"/>
            <a:chExt cx="253" cy="909"/>
          </a:xfrm>
        </p:grpSpPr>
        <p:pic>
          <p:nvPicPr>
            <p:cNvPr id="696331"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96332"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333"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6334" name="Line 14"/>
          <p:cNvSpPr>
            <a:spLocks noChangeShapeType="1"/>
          </p:cNvSpPr>
          <p:nvPr/>
        </p:nvSpPr>
        <p:spPr bwMode="auto">
          <a:xfrm>
            <a:off x="3284538" y="549592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35" name="Line 15"/>
          <p:cNvSpPr>
            <a:spLocks noChangeShapeType="1"/>
          </p:cNvSpPr>
          <p:nvPr/>
        </p:nvSpPr>
        <p:spPr bwMode="auto">
          <a:xfrm>
            <a:off x="3300413" y="5770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36" name="Line 16"/>
          <p:cNvSpPr>
            <a:spLocks noChangeShapeType="1"/>
          </p:cNvSpPr>
          <p:nvPr/>
        </p:nvSpPr>
        <p:spPr bwMode="auto">
          <a:xfrm flipH="1">
            <a:off x="4111625" y="187325"/>
            <a:ext cx="7938"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37" name="Line 17"/>
          <p:cNvSpPr>
            <a:spLocks noChangeShapeType="1"/>
          </p:cNvSpPr>
          <p:nvPr/>
        </p:nvSpPr>
        <p:spPr bwMode="auto">
          <a:xfrm>
            <a:off x="3278188" y="60452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38" name="Text Box 18"/>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6339" name="Rectangle 19"/>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0" name="Line 20"/>
          <p:cNvSpPr>
            <a:spLocks noChangeShapeType="1"/>
          </p:cNvSpPr>
          <p:nvPr/>
        </p:nvSpPr>
        <p:spPr bwMode="auto">
          <a:xfrm>
            <a:off x="3411538" y="5335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1" name="Line 21"/>
          <p:cNvSpPr>
            <a:spLocks noChangeShapeType="1"/>
          </p:cNvSpPr>
          <p:nvPr/>
        </p:nvSpPr>
        <p:spPr bwMode="auto">
          <a:xfrm>
            <a:off x="3411538" y="56118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2" name="Line 22"/>
          <p:cNvSpPr>
            <a:spLocks noChangeShapeType="1"/>
          </p:cNvSpPr>
          <p:nvPr/>
        </p:nvSpPr>
        <p:spPr bwMode="auto">
          <a:xfrm flipH="1">
            <a:off x="3363913" y="190500"/>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3" name="Line 23"/>
          <p:cNvSpPr>
            <a:spLocks noChangeShapeType="1"/>
          </p:cNvSpPr>
          <p:nvPr/>
        </p:nvSpPr>
        <p:spPr bwMode="auto">
          <a:xfrm>
            <a:off x="3443288" y="58832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4" name="Text Box 24"/>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6345" name="Rectangle 25"/>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6" name="Line 26"/>
          <p:cNvSpPr>
            <a:spLocks noChangeShapeType="1"/>
          </p:cNvSpPr>
          <p:nvPr/>
        </p:nvSpPr>
        <p:spPr bwMode="auto">
          <a:xfrm>
            <a:off x="3576638" y="51879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7" name="Line 27"/>
          <p:cNvSpPr>
            <a:spLocks noChangeShapeType="1"/>
          </p:cNvSpPr>
          <p:nvPr/>
        </p:nvSpPr>
        <p:spPr bwMode="auto">
          <a:xfrm>
            <a:off x="3581400" y="54657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8" name="Line 28"/>
          <p:cNvSpPr>
            <a:spLocks noChangeShapeType="1"/>
          </p:cNvSpPr>
          <p:nvPr/>
        </p:nvSpPr>
        <p:spPr bwMode="auto">
          <a:xfrm flipH="1">
            <a:off x="3062288"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49" name="Line 29"/>
          <p:cNvSpPr>
            <a:spLocks noChangeShapeType="1"/>
          </p:cNvSpPr>
          <p:nvPr/>
        </p:nvSpPr>
        <p:spPr bwMode="auto">
          <a:xfrm>
            <a:off x="3581400" y="57340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50" name="Text Box 30"/>
          <p:cNvSpPr txBox="1">
            <a:spLocks noChangeArrowheads="1"/>
          </p:cNvSpPr>
          <p:nvPr/>
        </p:nvSpPr>
        <p:spPr bwMode="auto">
          <a:xfrm>
            <a:off x="4011613" y="48768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6351" name="Rectangle 31"/>
          <p:cNvSpPr>
            <a:spLocks noChangeArrowheads="1"/>
          </p:cNvSpPr>
          <p:nvPr/>
        </p:nvSpPr>
        <p:spPr bwMode="auto">
          <a:xfrm>
            <a:off x="3089275" y="358775"/>
            <a:ext cx="23336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52" name="Line 32"/>
          <p:cNvSpPr>
            <a:spLocks noChangeShapeType="1"/>
          </p:cNvSpPr>
          <p:nvPr/>
        </p:nvSpPr>
        <p:spPr bwMode="auto">
          <a:xfrm>
            <a:off x="3687763" y="5040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53" name="Line 33"/>
          <p:cNvSpPr>
            <a:spLocks noChangeShapeType="1"/>
          </p:cNvSpPr>
          <p:nvPr/>
        </p:nvSpPr>
        <p:spPr bwMode="auto">
          <a:xfrm>
            <a:off x="7704138" y="4633913"/>
            <a:ext cx="381000" cy="27940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9633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96336"/>
                                        </p:tgtEl>
                                        <p:attrNameLst>
                                          <p:attrName>style.visibility</p:attrName>
                                        </p:attrNameLst>
                                      </p:cBhvr>
                                      <p:to>
                                        <p:strVal val="visible"/>
                                      </p:to>
                                    </p:set>
                                    <p:animEffect transition="in" filter="wipe(down)">
                                      <p:cBhvr>
                                        <p:cTn id="23" dur="500"/>
                                        <p:tgtEl>
                                          <p:spTgt spid="6963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mph" presetSubtype="0" repeatCount="2000" fill="hold" grpId="1" nodeType="clickEffect">
                                  <p:stCondLst>
                                    <p:cond delay="0"/>
                                  </p:stCondLst>
                                  <p:childTnLst>
                                    <p:animEffect transition="out" filter="fade">
                                      <p:cBhvr>
                                        <p:cTn id="27" dur="500" tmFilter="0, 0; .2, .5; .8, .5; 1, 0"/>
                                        <p:tgtEl>
                                          <p:spTgt spid="696336"/>
                                        </p:tgtEl>
                                      </p:cBhvr>
                                    </p:animEffect>
                                    <p:animScale>
                                      <p:cBhvr>
                                        <p:cTn id="28" dur="250" autoRev="1" fill="hold"/>
                                        <p:tgtEl>
                                          <p:spTgt spid="696336"/>
                                        </p:tgtEl>
                                      </p:cBhvr>
                                      <p:by x="105000" y="105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96335"/>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9633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7" presetClass="emph" presetSubtype="2" fill="hold" nodeType="clickEffect">
                                  <p:stCondLst>
                                    <p:cond delay="0"/>
                                  </p:stCondLst>
                                  <p:childTnLst>
                                    <p:animClr clrSpc="rgb" dir="cw">
                                      <p:cBhvr>
                                        <p:cTn id="40" dur="500" fill="hold"/>
                                        <p:tgtEl>
                                          <p:spTgt spid="696337"/>
                                        </p:tgtEl>
                                        <p:attrNameLst>
                                          <p:attrName>stroke.color</p:attrName>
                                        </p:attrNameLst>
                                      </p:cBhvr>
                                      <p:to>
                                        <a:schemeClr val="bg2"/>
                                      </p:to>
                                    </p:animClr>
                                    <p:set>
                                      <p:cBhvr>
                                        <p:cTn id="41" dur="500" fill="hold"/>
                                        <p:tgtEl>
                                          <p:spTgt spid="696337"/>
                                        </p:tgtEl>
                                        <p:attrNameLst>
                                          <p:attrName>stroke.on</p:attrName>
                                        </p:attrNameLst>
                                      </p:cBhvr>
                                      <p:to>
                                        <p:strVal val="tru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696338"/>
                                        </p:tgtEl>
                                        <p:attrNameLst>
                                          <p:attrName>style.visibility</p:attrName>
                                        </p:attrNameLst>
                                      </p:cBhvr>
                                      <p:to>
                                        <p:strVal val="visible"/>
                                      </p:to>
                                    </p:set>
                                    <p:animEffect transition="in" filter="wipe(down)">
                                      <p:cBhvr>
                                        <p:cTn id="46" dur="500"/>
                                        <p:tgtEl>
                                          <p:spTgt spid="6963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96339"/>
                                        </p:tgtEl>
                                        <p:attrNameLst>
                                          <p:attrName>style.visibility</p:attrName>
                                        </p:attrNameLst>
                                      </p:cBhvr>
                                      <p:to>
                                        <p:strVal val="visible"/>
                                      </p:to>
                                    </p:set>
                                    <p:animEffect transition="in" filter="fade">
                                      <p:cBhvr>
                                        <p:cTn id="49" dur="500"/>
                                        <p:tgtEl>
                                          <p:spTgt spid="696339"/>
                                        </p:tgtEl>
                                      </p:cBhvr>
                                    </p:animEffec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69634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696340"/>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9634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96342"/>
                                        </p:tgtEl>
                                        <p:attrNameLst>
                                          <p:attrName>style.visibility</p:attrName>
                                        </p:attrNameLst>
                                      </p:cBhvr>
                                      <p:to>
                                        <p:strVal val="visible"/>
                                      </p:to>
                                    </p:set>
                                    <p:animEffect transition="in" filter="wipe(down)">
                                      <p:cBhvr>
                                        <p:cTn id="65" dur="500"/>
                                        <p:tgtEl>
                                          <p:spTgt spid="69634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6" presetClass="emph" presetSubtype="0" repeatCount="2000" fill="hold" grpId="1" nodeType="clickEffect">
                                  <p:stCondLst>
                                    <p:cond delay="0"/>
                                  </p:stCondLst>
                                  <p:childTnLst>
                                    <p:animEffect transition="out" filter="fade">
                                      <p:cBhvr>
                                        <p:cTn id="69" dur="500" tmFilter="0, 0; .2, .5; .8, .5; 1, 0"/>
                                        <p:tgtEl>
                                          <p:spTgt spid="696342"/>
                                        </p:tgtEl>
                                      </p:cBhvr>
                                    </p:animEffect>
                                    <p:animScale>
                                      <p:cBhvr>
                                        <p:cTn id="70" dur="250" autoRev="1" fill="hold"/>
                                        <p:tgtEl>
                                          <p:spTgt spid="696342"/>
                                        </p:tgtEl>
                                      </p:cBhvr>
                                      <p:by x="105000" y="105000"/>
                                    </p:animScale>
                                  </p:childTnLst>
                                </p:cTn>
                              </p:par>
                              <p:par>
                                <p:cTn id="71" presetID="7" presetClass="emph" presetSubtype="2" fill="hold" nodeType="withEffect">
                                  <p:stCondLst>
                                    <p:cond delay="0"/>
                                  </p:stCondLst>
                                  <p:childTnLst>
                                    <p:animClr clrSpc="rgb" dir="cw">
                                      <p:cBhvr>
                                        <p:cTn id="72" dur="500" fill="hold"/>
                                        <p:tgtEl>
                                          <p:spTgt spid="696336"/>
                                        </p:tgtEl>
                                        <p:attrNameLst>
                                          <p:attrName>stroke.color</p:attrName>
                                        </p:attrNameLst>
                                      </p:cBhvr>
                                      <p:to>
                                        <a:schemeClr val="bg2"/>
                                      </p:to>
                                    </p:animClr>
                                    <p:set>
                                      <p:cBhvr>
                                        <p:cTn id="73" dur="500" fill="hold"/>
                                        <p:tgtEl>
                                          <p:spTgt spid="696336"/>
                                        </p:tgtEl>
                                        <p:attrNameLst>
                                          <p:attrName>stroke.on</p:attrName>
                                        </p:attrNameLst>
                                      </p:cBhvr>
                                      <p:to>
                                        <p:strVal val="tru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696341"/>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696343"/>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7" presetClass="emph" presetSubtype="2" fill="hold" nodeType="clickEffect">
                                  <p:stCondLst>
                                    <p:cond delay="0"/>
                                  </p:stCondLst>
                                  <p:childTnLst>
                                    <p:animClr clrSpc="rgb" dir="cw">
                                      <p:cBhvr>
                                        <p:cTn id="85" dur="500" fill="hold"/>
                                        <p:tgtEl>
                                          <p:spTgt spid="696343"/>
                                        </p:tgtEl>
                                        <p:attrNameLst>
                                          <p:attrName>stroke.color</p:attrName>
                                        </p:attrNameLst>
                                      </p:cBhvr>
                                      <p:to>
                                        <a:schemeClr val="bg2"/>
                                      </p:to>
                                    </p:animClr>
                                    <p:set>
                                      <p:cBhvr>
                                        <p:cTn id="86" dur="500" fill="hold"/>
                                        <p:tgtEl>
                                          <p:spTgt spid="696343"/>
                                        </p:tgtEl>
                                        <p:attrNameLst>
                                          <p:attrName>stroke.on</p:attrName>
                                        </p:attrNameLst>
                                      </p:cBhvr>
                                      <p:to>
                                        <p:strVal val="tru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696344"/>
                                        </p:tgtEl>
                                        <p:attrNameLst>
                                          <p:attrName>style.visibility</p:attrName>
                                        </p:attrNameLst>
                                      </p:cBhvr>
                                      <p:to>
                                        <p:strVal val="visible"/>
                                      </p:to>
                                    </p:set>
                                    <p:animEffect transition="in" filter="wipe(down)">
                                      <p:cBhvr>
                                        <p:cTn id="91" dur="500"/>
                                        <p:tgtEl>
                                          <p:spTgt spid="69634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96345"/>
                                        </p:tgtEl>
                                        <p:attrNameLst>
                                          <p:attrName>style.visibility</p:attrName>
                                        </p:attrNameLst>
                                      </p:cBhvr>
                                      <p:to>
                                        <p:strVal val="visible"/>
                                      </p:to>
                                    </p:set>
                                    <p:animEffect transition="in" filter="fade">
                                      <p:cBhvr>
                                        <p:cTn id="94" dur="500"/>
                                        <p:tgtEl>
                                          <p:spTgt spid="696345"/>
                                        </p:tgtEl>
                                      </p:cBhvr>
                                    </p:animEffect>
                                  </p:childTnLst>
                                </p:cTn>
                              </p:par>
                            </p:childTnLst>
                          </p:cTn>
                        </p:par>
                        <p:par>
                          <p:cTn id="95" fill="hold" nodeType="afterGroup">
                            <p:stCondLst>
                              <p:cond delay="500"/>
                            </p:stCondLst>
                            <p:childTnLst>
                              <p:par>
                                <p:cTn id="96" presetID="1" presetClass="entr" presetSubtype="0" fill="hold" grpId="0" nodeType="afterEffect">
                                  <p:stCondLst>
                                    <p:cond delay="0"/>
                                  </p:stCondLst>
                                  <p:childTnLst>
                                    <p:set>
                                      <p:cBhvr>
                                        <p:cTn id="97" dur="1" fill="hold">
                                          <p:stCondLst>
                                            <p:cond delay="0"/>
                                          </p:stCondLst>
                                        </p:cTn>
                                        <p:tgtEl>
                                          <p:spTgt spid="696346"/>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696346"/>
                                        </p:tgtEl>
                                        <p:attrNameLst>
                                          <p:attrName>style.visibility</p:attrName>
                                        </p:attrNameLst>
                                      </p:cBhvr>
                                      <p:to>
                                        <p:strVal val="hidden"/>
                                      </p:to>
                                    </p:set>
                                  </p:childTnLst>
                                </p:cTn>
                              </p:par>
                            </p:childTnLst>
                          </p:cTn>
                        </p:par>
                        <p:par>
                          <p:cTn id="102" fill="hold" nodeType="afterGroup">
                            <p:stCondLst>
                              <p:cond delay="0"/>
                            </p:stCondLst>
                            <p:childTnLst>
                              <p:par>
                                <p:cTn id="103" presetID="1" presetClass="entr" presetSubtype="0" fill="hold" grpId="0" nodeType="afterEffect">
                                  <p:stCondLst>
                                    <p:cond delay="0"/>
                                  </p:stCondLst>
                                  <p:childTnLst>
                                    <p:set>
                                      <p:cBhvr>
                                        <p:cTn id="104" dur="1" fill="hold">
                                          <p:stCondLst>
                                            <p:cond delay="0"/>
                                          </p:stCondLst>
                                        </p:cTn>
                                        <p:tgtEl>
                                          <p:spTgt spid="696347"/>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696348"/>
                                        </p:tgtEl>
                                        <p:attrNameLst>
                                          <p:attrName>style.visibility</p:attrName>
                                        </p:attrNameLst>
                                      </p:cBhvr>
                                      <p:to>
                                        <p:strVal val="visible"/>
                                      </p:to>
                                    </p:set>
                                    <p:animEffect transition="in" filter="wipe(down)">
                                      <p:cBhvr>
                                        <p:cTn id="109" dur="500"/>
                                        <p:tgtEl>
                                          <p:spTgt spid="69634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6" presetClass="emph" presetSubtype="0" repeatCount="2000" fill="hold" grpId="1" nodeType="clickEffect">
                                  <p:stCondLst>
                                    <p:cond delay="0"/>
                                  </p:stCondLst>
                                  <p:childTnLst>
                                    <p:animEffect transition="out" filter="fade">
                                      <p:cBhvr>
                                        <p:cTn id="113" dur="500" tmFilter="0, 0; .2, .5; .8, .5; 1, 0"/>
                                        <p:tgtEl>
                                          <p:spTgt spid="696348"/>
                                        </p:tgtEl>
                                      </p:cBhvr>
                                    </p:animEffect>
                                    <p:animScale>
                                      <p:cBhvr>
                                        <p:cTn id="114" dur="250" autoRev="1" fill="hold"/>
                                        <p:tgtEl>
                                          <p:spTgt spid="696348"/>
                                        </p:tgtEl>
                                      </p:cBhvr>
                                      <p:by x="105000" y="105000"/>
                                    </p:animScale>
                                  </p:childTnLst>
                                </p:cTn>
                              </p:par>
                              <p:par>
                                <p:cTn id="115" presetID="7" presetClass="emph" presetSubtype="2" fill="hold" nodeType="withEffect">
                                  <p:stCondLst>
                                    <p:cond delay="0"/>
                                  </p:stCondLst>
                                  <p:childTnLst>
                                    <p:animClr clrSpc="rgb" dir="cw">
                                      <p:cBhvr>
                                        <p:cTn id="116" dur="500" fill="hold"/>
                                        <p:tgtEl>
                                          <p:spTgt spid="696342"/>
                                        </p:tgtEl>
                                        <p:attrNameLst>
                                          <p:attrName>stroke.color</p:attrName>
                                        </p:attrNameLst>
                                      </p:cBhvr>
                                      <p:to>
                                        <a:schemeClr val="bg2"/>
                                      </p:to>
                                    </p:animClr>
                                    <p:set>
                                      <p:cBhvr>
                                        <p:cTn id="117" dur="500" fill="hold"/>
                                        <p:tgtEl>
                                          <p:spTgt spid="696342"/>
                                        </p:tgtEl>
                                        <p:attrNameLst>
                                          <p:attrName>stroke.on</p:attrName>
                                        </p:attrNameLst>
                                      </p:cBhvr>
                                      <p:to>
                                        <p:strVal val="tru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696347"/>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696349"/>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7" presetClass="emph" presetSubtype="2" fill="hold" nodeType="clickEffect">
                                  <p:stCondLst>
                                    <p:cond delay="0"/>
                                  </p:stCondLst>
                                  <p:childTnLst>
                                    <p:animClr clrSpc="rgb" dir="cw">
                                      <p:cBhvr>
                                        <p:cTn id="129" dur="500" fill="hold"/>
                                        <p:tgtEl>
                                          <p:spTgt spid="696349"/>
                                        </p:tgtEl>
                                        <p:attrNameLst>
                                          <p:attrName>stroke.color</p:attrName>
                                        </p:attrNameLst>
                                      </p:cBhvr>
                                      <p:to>
                                        <a:schemeClr val="bg2"/>
                                      </p:to>
                                    </p:animClr>
                                    <p:set>
                                      <p:cBhvr>
                                        <p:cTn id="130" dur="500" fill="hold"/>
                                        <p:tgtEl>
                                          <p:spTgt spid="696349"/>
                                        </p:tgtEl>
                                        <p:attrNameLst>
                                          <p:attrName>stroke.on</p:attrName>
                                        </p:attrNameLst>
                                      </p:cBhvr>
                                      <p:to>
                                        <p:strVal val="tru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696350"/>
                                        </p:tgtEl>
                                        <p:attrNameLst>
                                          <p:attrName>style.visibility</p:attrName>
                                        </p:attrNameLst>
                                      </p:cBhvr>
                                      <p:to>
                                        <p:strVal val="visible"/>
                                      </p:to>
                                    </p:set>
                                    <p:animEffect transition="in" filter="wipe(down)">
                                      <p:cBhvr>
                                        <p:cTn id="135" dur="500"/>
                                        <p:tgtEl>
                                          <p:spTgt spid="69635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696351"/>
                                        </p:tgtEl>
                                        <p:attrNameLst>
                                          <p:attrName>style.visibility</p:attrName>
                                        </p:attrNameLst>
                                      </p:cBhvr>
                                      <p:to>
                                        <p:strVal val="visible"/>
                                      </p:to>
                                    </p:set>
                                    <p:animEffect transition="in" filter="fade">
                                      <p:cBhvr>
                                        <p:cTn id="138" dur="500"/>
                                        <p:tgtEl>
                                          <p:spTgt spid="696351"/>
                                        </p:tgtEl>
                                      </p:cBhvr>
                                    </p:animEffect>
                                  </p:childTnLst>
                                </p:cTn>
                              </p:par>
                            </p:childTnLst>
                          </p:cTn>
                        </p:par>
                        <p:par>
                          <p:cTn id="139" fill="hold" nodeType="afterGroup">
                            <p:stCondLst>
                              <p:cond delay="500"/>
                            </p:stCondLst>
                            <p:childTnLst>
                              <p:par>
                                <p:cTn id="140" presetID="1" presetClass="entr" presetSubtype="0" fill="hold" grpId="0" nodeType="afterEffect">
                                  <p:stCondLst>
                                    <p:cond delay="0"/>
                                  </p:stCondLst>
                                  <p:childTnLst>
                                    <p:set>
                                      <p:cBhvr>
                                        <p:cTn id="141" dur="1" fill="hold">
                                          <p:stCondLst>
                                            <p:cond delay="0"/>
                                          </p:stCondLst>
                                        </p:cTn>
                                        <p:tgtEl>
                                          <p:spTgt spid="696352"/>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696352"/>
                                        </p:tgtEl>
                                        <p:attrNameLst>
                                          <p:attrName>style.visibility</p:attrName>
                                        </p:attrNameLst>
                                      </p:cBhvr>
                                      <p:to>
                                        <p:strVal val="hidden"/>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696353"/>
                                        </p:tgtEl>
                                        <p:attrNameLst>
                                          <p:attrName>style.visibility</p:attrName>
                                        </p:attrNameLst>
                                      </p:cBhvr>
                                      <p:to>
                                        <p:strVal val="visibl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696353"/>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696350"/>
                                        </p:tgtEl>
                                        <p:attrNameLst>
                                          <p:attrName>style.visibility</p:attrName>
                                        </p:attrNameLst>
                                      </p:cBhvr>
                                      <p:to>
                                        <p:strVal val="hidden"/>
                                      </p:to>
                                    </p:set>
                                  </p:childTnLst>
                                </p:cTn>
                              </p:par>
                            </p:childTnLst>
                          </p:cTn>
                        </p:par>
                        <p:par>
                          <p:cTn id="156" fill="hold" nodeType="afterGroup">
                            <p:stCondLst>
                              <p:cond delay="0"/>
                            </p:stCondLst>
                            <p:childTnLst>
                              <p:par>
                                <p:cTn id="157" presetID="7" presetClass="emph" presetSubtype="2" fill="hold" nodeType="afterEffect">
                                  <p:stCondLst>
                                    <p:cond delay="0"/>
                                  </p:stCondLst>
                                  <p:childTnLst>
                                    <p:animClr clrSpc="rgb" dir="cw">
                                      <p:cBhvr>
                                        <p:cTn id="158" dur="500" fill="hold"/>
                                        <p:tgtEl>
                                          <p:spTgt spid="696349"/>
                                        </p:tgtEl>
                                        <p:attrNameLst>
                                          <p:attrName>stroke.color</p:attrName>
                                        </p:attrNameLst>
                                      </p:cBhvr>
                                      <p:to>
                                        <a:srgbClr val="FF3300"/>
                                      </p:to>
                                    </p:animClr>
                                    <p:set>
                                      <p:cBhvr>
                                        <p:cTn id="159" dur="500" fill="hold"/>
                                        <p:tgtEl>
                                          <p:spTgt spid="69634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33" grpId="0" animBg="1"/>
      <p:bldP spid="696334" grpId="0" animBg="1"/>
      <p:bldP spid="696334" grpId="1" animBg="1"/>
      <p:bldP spid="696335" grpId="0" animBg="1"/>
      <p:bldP spid="696335" grpId="1" animBg="1"/>
      <p:bldP spid="696336" grpId="0" animBg="1"/>
      <p:bldP spid="696336" grpId="1" animBg="1"/>
      <p:bldP spid="696337" grpId="0" animBg="1"/>
      <p:bldP spid="696338" grpId="0" animBg="1"/>
      <p:bldP spid="696339" grpId="0" animBg="1"/>
      <p:bldP spid="696340" grpId="0" animBg="1"/>
      <p:bldP spid="696340" grpId="1" animBg="1"/>
      <p:bldP spid="696341" grpId="0" animBg="1"/>
      <p:bldP spid="696341" grpId="1" animBg="1"/>
      <p:bldP spid="696342" grpId="0" animBg="1"/>
      <p:bldP spid="696342" grpId="1" animBg="1"/>
      <p:bldP spid="696343" grpId="0" animBg="1"/>
      <p:bldP spid="696344" grpId="0" animBg="1"/>
      <p:bldP spid="696345" grpId="0" animBg="1"/>
      <p:bldP spid="696346" grpId="0" animBg="1"/>
      <p:bldP spid="696346" grpId="1" animBg="1"/>
      <p:bldP spid="696347" grpId="0" animBg="1"/>
      <p:bldP spid="696347" grpId="1" animBg="1"/>
      <p:bldP spid="696348" grpId="0" animBg="1"/>
      <p:bldP spid="696348" grpId="1" animBg="1"/>
      <p:bldP spid="696349" grpId="0" animBg="1"/>
      <p:bldP spid="696350" grpId="0" animBg="1"/>
      <p:bldP spid="696350" grpId="1" animBg="1"/>
      <p:bldP spid="696351" grpId="0" animBg="1"/>
      <p:bldP spid="696352" grpId="0" animBg="1"/>
      <p:bldP spid="696352" grpId="1" animBg="1"/>
      <p:bldP spid="696353" grpId="0" animBg="1"/>
      <p:bldP spid="69635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laceholder 5"/>
          <p:cNvSpPr>
            <a:spLocks noGrp="1"/>
          </p:cNvSpPr>
          <p:nvPr>
            <p:ph type="sldNum" sz="quarter" idx="12"/>
          </p:nvPr>
        </p:nvSpPr>
        <p:spPr/>
        <p:txBody>
          <a:bodyPr/>
          <a:lstStyle/>
          <a:p>
            <a:fld id="{6BC3E59A-896A-4A34-889D-69C84FA56800}" type="slidenum">
              <a:rPr lang="en-US"/>
              <a:pPr/>
              <a:t>7</a:t>
            </a:fld>
            <a:endParaRPr lang="en-US"/>
          </a:p>
        </p:txBody>
      </p:sp>
      <p:sp>
        <p:nvSpPr>
          <p:cNvPr id="629762" name="Rectangle 2"/>
          <p:cNvSpPr>
            <a:spLocks noGrp="1" noChangeArrowheads="1"/>
          </p:cNvSpPr>
          <p:nvPr>
            <p:ph type="title"/>
          </p:nvPr>
        </p:nvSpPr>
        <p:spPr>
          <a:xfrm>
            <a:off x="5557838" y="-198438"/>
            <a:ext cx="4114800" cy="1143001"/>
          </a:xfrm>
        </p:spPr>
        <p:txBody>
          <a:bodyPr/>
          <a:lstStyle/>
          <a:p>
            <a:r>
              <a:rPr lang="en-US"/>
              <a:t>QuickSort</a:t>
            </a:r>
          </a:p>
        </p:txBody>
      </p:sp>
      <p:grpSp>
        <p:nvGrpSpPr>
          <p:cNvPr id="629763" name="Group 3"/>
          <p:cNvGrpSpPr>
            <a:grpSpLocks/>
          </p:cNvGrpSpPr>
          <p:nvPr/>
        </p:nvGrpSpPr>
        <p:grpSpPr bwMode="auto">
          <a:xfrm>
            <a:off x="1219200" y="3367088"/>
            <a:ext cx="1079500" cy="1095375"/>
            <a:chOff x="0" y="3746"/>
            <a:chExt cx="680" cy="690"/>
          </a:xfrm>
        </p:grpSpPr>
        <p:pic>
          <p:nvPicPr>
            <p:cNvPr id="6297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9765" name="Text Box 5"/>
            <p:cNvSpPr txBox="1">
              <a:spLocks noChangeArrowheads="1"/>
            </p:cNvSpPr>
            <p:nvPr/>
          </p:nvSpPr>
          <p:spPr bwMode="auto">
            <a:xfrm>
              <a:off x="86" y="4032"/>
              <a:ext cx="442"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USC</a:t>
              </a:r>
            </a:p>
            <a:p>
              <a:pPr algn="ctr"/>
              <a:r>
                <a:rPr lang="en-US" sz="1800"/>
                <a:t>Grad</a:t>
              </a:r>
            </a:p>
          </p:txBody>
        </p:sp>
      </p:grpSp>
      <p:grpSp>
        <p:nvGrpSpPr>
          <p:cNvPr id="629766" name="Group 6"/>
          <p:cNvGrpSpPr>
            <a:grpSpLocks/>
          </p:cNvGrpSpPr>
          <p:nvPr/>
        </p:nvGrpSpPr>
        <p:grpSpPr bwMode="auto">
          <a:xfrm>
            <a:off x="2271713" y="3146425"/>
            <a:ext cx="1085850" cy="1406525"/>
            <a:chOff x="1248" y="3550"/>
            <a:chExt cx="684" cy="886"/>
          </a:xfrm>
        </p:grpSpPr>
        <p:grpSp>
          <p:nvGrpSpPr>
            <p:cNvPr id="629767" name="Group 7"/>
            <p:cNvGrpSpPr>
              <a:grpSpLocks/>
            </p:cNvGrpSpPr>
            <p:nvPr/>
          </p:nvGrpSpPr>
          <p:grpSpPr bwMode="auto">
            <a:xfrm>
              <a:off x="1248" y="3550"/>
              <a:ext cx="684" cy="503"/>
              <a:chOff x="1248" y="3465"/>
              <a:chExt cx="684" cy="503"/>
            </a:xfrm>
          </p:grpSpPr>
          <p:pic>
            <p:nvPicPr>
              <p:cNvPr id="62976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52" y="366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6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252" y="35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1"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5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2"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0" y="35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48"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774" name="Text Box 14"/>
            <p:cNvSpPr txBox="1">
              <a:spLocks noChangeArrowheads="1"/>
            </p:cNvSpPr>
            <p:nvPr/>
          </p:nvSpPr>
          <p:spPr bwMode="auto">
            <a:xfrm>
              <a:off x="1265" y="4032"/>
              <a:ext cx="625"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History</a:t>
              </a:r>
            </a:p>
            <a:p>
              <a:pPr algn="ctr"/>
              <a:r>
                <a:rPr lang="en-US" sz="1800"/>
                <a:t>Major</a:t>
              </a:r>
            </a:p>
          </p:txBody>
        </p:sp>
      </p:grpSp>
      <p:grpSp>
        <p:nvGrpSpPr>
          <p:cNvPr id="629775" name="Group 15"/>
          <p:cNvGrpSpPr>
            <a:grpSpLocks/>
          </p:cNvGrpSpPr>
          <p:nvPr/>
        </p:nvGrpSpPr>
        <p:grpSpPr bwMode="auto">
          <a:xfrm>
            <a:off x="3324225" y="2967038"/>
            <a:ext cx="1085850" cy="1604962"/>
            <a:chOff x="1920" y="3425"/>
            <a:chExt cx="684" cy="1011"/>
          </a:xfrm>
        </p:grpSpPr>
        <p:grpSp>
          <p:nvGrpSpPr>
            <p:cNvPr id="629776" name="Group 16"/>
            <p:cNvGrpSpPr>
              <a:grpSpLocks/>
            </p:cNvGrpSpPr>
            <p:nvPr/>
          </p:nvGrpSpPr>
          <p:grpSpPr bwMode="auto">
            <a:xfrm>
              <a:off x="1920" y="3425"/>
              <a:ext cx="684" cy="628"/>
              <a:chOff x="1920" y="3321"/>
              <a:chExt cx="684" cy="628"/>
            </a:xfrm>
          </p:grpSpPr>
          <p:pic>
            <p:nvPicPr>
              <p:cNvPr id="629777"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4" y="36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8"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9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9" name="Picture 1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924" y="3560"/>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0"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2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1" name="Picture 21"/>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1922" y="34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2"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43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3" name="Picture 23"/>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2" y="3400"/>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4"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36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5" name="Picture 25"/>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1920" y="332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786" name="Text Box 26"/>
            <p:cNvSpPr txBox="1">
              <a:spLocks noChangeArrowheads="1"/>
            </p:cNvSpPr>
            <p:nvPr/>
          </p:nvSpPr>
          <p:spPr bwMode="auto">
            <a:xfrm>
              <a:off x="1997"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Bio</a:t>
              </a:r>
            </a:p>
            <a:p>
              <a:pPr algn="ctr"/>
              <a:r>
                <a:rPr lang="en-US" sz="1800"/>
                <a:t>Major</a:t>
              </a:r>
            </a:p>
          </p:txBody>
        </p:sp>
      </p:grpSp>
      <p:grpSp>
        <p:nvGrpSpPr>
          <p:cNvPr id="629787" name="Group 27"/>
          <p:cNvGrpSpPr>
            <a:grpSpLocks/>
          </p:cNvGrpSpPr>
          <p:nvPr/>
        </p:nvGrpSpPr>
        <p:grpSpPr bwMode="auto">
          <a:xfrm>
            <a:off x="4557713" y="2638425"/>
            <a:ext cx="1085850" cy="1914525"/>
            <a:chOff x="2736" y="3230"/>
            <a:chExt cx="684" cy="1206"/>
          </a:xfrm>
        </p:grpSpPr>
        <p:grpSp>
          <p:nvGrpSpPr>
            <p:cNvPr id="629788" name="Group 28"/>
            <p:cNvGrpSpPr>
              <a:grpSpLocks/>
            </p:cNvGrpSpPr>
            <p:nvPr/>
          </p:nvGrpSpPr>
          <p:grpSpPr bwMode="auto">
            <a:xfrm>
              <a:off x="2736" y="3230"/>
              <a:ext cx="684" cy="823"/>
              <a:chOff x="2736" y="3177"/>
              <a:chExt cx="684" cy="823"/>
            </a:xfrm>
          </p:grpSpPr>
          <p:pic>
            <p:nvPicPr>
              <p:cNvPr id="629789"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69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0" name="Picture 3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6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1" name="Picture 3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61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2" name="Picture 3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57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3" name="Picture 3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53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4" name="Picture 3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5"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2738" y="345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6"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7" name="Picture 3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37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8" name="Picture 3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32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9" name="Picture 3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29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0" name="Picture 4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2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1"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21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2" name="Picture 4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17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03" name="Text Box 43"/>
            <p:cNvSpPr txBox="1">
              <a:spLocks noChangeArrowheads="1"/>
            </p:cNvSpPr>
            <p:nvPr/>
          </p:nvSpPr>
          <p:spPr bwMode="auto">
            <a:xfrm>
              <a:off x="2814"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EE</a:t>
              </a:r>
            </a:p>
            <a:p>
              <a:pPr algn="ctr"/>
              <a:r>
                <a:rPr lang="en-US" sz="1800"/>
                <a:t>Major</a:t>
              </a:r>
            </a:p>
          </p:txBody>
        </p:sp>
      </p:grpSp>
      <p:grpSp>
        <p:nvGrpSpPr>
          <p:cNvPr id="629829" name="Group 69"/>
          <p:cNvGrpSpPr>
            <a:grpSpLocks/>
          </p:cNvGrpSpPr>
          <p:nvPr/>
        </p:nvGrpSpPr>
        <p:grpSpPr bwMode="auto">
          <a:xfrm>
            <a:off x="5715000" y="1814513"/>
            <a:ext cx="1085850" cy="2459037"/>
            <a:chOff x="4172" y="2714"/>
            <a:chExt cx="684" cy="1549"/>
          </a:xfrm>
        </p:grpSpPr>
        <p:grpSp>
          <p:nvGrpSpPr>
            <p:cNvPr id="629830" name="Group 70"/>
            <p:cNvGrpSpPr>
              <a:grpSpLocks/>
            </p:cNvGrpSpPr>
            <p:nvPr/>
          </p:nvGrpSpPr>
          <p:grpSpPr bwMode="auto">
            <a:xfrm>
              <a:off x="4172" y="2714"/>
              <a:ext cx="684" cy="1339"/>
              <a:chOff x="4172" y="2658"/>
              <a:chExt cx="684" cy="1339"/>
            </a:xfrm>
          </p:grpSpPr>
          <p:pic>
            <p:nvPicPr>
              <p:cNvPr id="629831" name="Picture 7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69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2" name="Picture 7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64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3" name="Picture 7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60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4" name="Picture 7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56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5"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4" y="353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6" name="Picture 7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8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7" name="Picture 7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174" y="344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8" name="Picture 78"/>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34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9" name="Picture 79"/>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6" y="337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0" name="Picture 8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33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1" name="Picture 81"/>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176" y="32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2" name="Picture 82"/>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32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3" name="Picture 83"/>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4" y="32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4" name="Picture 8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31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5" name="Picture 85"/>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174" y="312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6" name="Picture 8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30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7" name="Picture 87"/>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6" y="30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8" name="Picture 8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300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9" name="Picture 89"/>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176" y="2969"/>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0" name="Picture 9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2929"/>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1" name="Picture 91"/>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4" y="289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2" name="Picture 9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28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3" name="Picture 93"/>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174" y="2809"/>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4" name="Picture 9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2769"/>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5" name="Picture 95"/>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6" y="273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6" name="Picture 96"/>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269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7" name="Picture 97"/>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176" y="265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58" name="Text Box 98"/>
            <p:cNvSpPr txBox="1">
              <a:spLocks noChangeArrowheads="1"/>
            </p:cNvSpPr>
            <p:nvPr/>
          </p:nvSpPr>
          <p:spPr bwMode="auto">
            <a:xfrm>
              <a:off x="4276" y="4032"/>
              <a:ext cx="43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MBA</a:t>
              </a:r>
            </a:p>
          </p:txBody>
        </p:sp>
      </p:grpSp>
      <p:sp>
        <p:nvSpPr>
          <p:cNvPr id="629894" name="Text Box 134"/>
          <p:cNvSpPr txBox="1">
            <a:spLocks noChangeArrowheads="1"/>
          </p:cNvSpPr>
          <p:nvPr/>
        </p:nvSpPr>
        <p:spPr bwMode="auto">
          <a:xfrm>
            <a:off x="4819650" y="3048000"/>
            <a:ext cx="581025"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p>
        </p:txBody>
      </p:sp>
      <p:sp>
        <p:nvSpPr>
          <p:cNvPr id="629896" name="Text Box 136"/>
          <p:cNvSpPr txBox="1">
            <a:spLocks noChangeArrowheads="1"/>
          </p:cNvSpPr>
          <p:nvPr/>
        </p:nvSpPr>
        <p:spPr bwMode="auto">
          <a:xfrm>
            <a:off x="2514600" y="3105150"/>
            <a:ext cx="827088"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r>
              <a:rPr lang="en-US" sz="2000">
                <a:solidFill>
                  <a:srgbClr val="FF3300"/>
                </a:solidFill>
              </a:rPr>
              <a:t>2</a:t>
            </a:r>
          </a:p>
        </p:txBody>
      </p:sp>
      <p:sp>
        <p:nvSpPr>
          <p:cNvPr id="629899" name="Rectangle 139"/>
          <p:cNvSpPr>
            <a:spLocks noChangeArrowheads="1"/>
          </p:cNvSpPr>
          <p:nvPr/>
        </p:nvSpPr>
        <p:spPr bwMode="auto">
          <a:xfrm>
            <a:off x="304800" y="0"/>
            <a:ext cx="5918200" cy="17192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01" name="Text Box 141"/>
          <p:cNvSpPr txBox="1">
            <a:spLocks noChangeArrowheads="1"/>
          </p:cNvSpPr>
          <p:nvPr/>
        </p:nvSpPr>
        <p:spPr bwMode="auto">
          <a:xfrm>
            <a:off x="298450" y="76200"/>
            <a:ext cx="609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9902" name="Rectangle 142"/>
          <p:cNvSpPr>
            <a:spLocks noChangeArrowheads="1"/>
          </p:cNvSpPr>
          <p:nvPr/>
        </p:nvSpPr>
        <p:spPr bwMode="auto">
          <a:xfrm>
            <a:off x="298450" y="423863"/>
            <a:ext cx="648335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9903" name="Rectangle 143"/>
          <p:cNvSpPr>
            <a:spLocks noChangeArrowheads="1"/>
          </p:cNvSpPr>
          <p:nvPr/>
        </p:nvSpPr>
        <p:spPr bwMode="auto">
          <a:xfrm>
            <a:off x="298450" y="1019175"/>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9904" name="Rectangle 144"/>
          <p:cNvSpPr>
            <a:spLocks noChangeArrowheads="1"/>
          </p:cNvSpPr>
          <p:nvPr/>
        </p:nvSpPr>
        <p:spPr bwMode="auto">
          <a:xfrm>
            <a:off x="304800" y="1371600"/>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sp>
        <p:nvSpPr>
          <p:cNvPr id="629919" name="Rectangle 159"/>
          <p:cNvSpPr>
            <a:spLocks noChangeArrowheads="1"/>
          </p:cNvSpPr>
          <p:nvPr/>
        </p:nvSpPr>
        <p:spPr bwMode="auto">
          <a:xfrm>
            <a:off x="277813" y="1944688"/>
            <a:ext cx="5472112"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0" name="Line 160"/>
          <p:cNvSpPr>
            <a:spLocks noChangeShapeType="1"/>
          </p:cNvSpPr>
          <p:nvPr/>
        </p:nvSpPr>
        <p:spPr bwMode="auto">
          <a:xfrm>
            <a:off x="-185738" y="15382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9922" name="Group 162"/>
          <p:cNvGrpSpPr>
            <a:grpSpLocks/>
          </p:cNvGrpSpPr>
          <p:nvPr/>
        </p:nvGrpSpPr>
        <p:grpSpPr bwMode="auto">
          <a:xfrm>
            <a:off x="174625" y="171450"/>
            <a:ext cx="6483350" cy="1738313"/>
            <a:chOff x="1676" y="-1584"/>
            <a:chExt cx="4084" cy="1095"/>
          </a:xfrm>
        </p:grpSpPr>
        <p:sp>
          <p:nvSpPr>
            <p:cNvPr id="629923" name="Rectangle 163"/>
            <p:cNvSpPr>
              <a:spLocks noChangeArrowheads="1"/>
            </p:cNvSpPr>
            <p:nvPr/>
          </p:nvSpPr>
          <p:spPr bwMode="auto">
            <a:xfrm>
              <a:off x="1680" y="-1584"/>
              <a:ext cx="3728" cy="1083"/>
            </a:xfrm>
            <a:prstGeom prst="rect">
              <a:avLst/>
            </a:prstGeom>
            <a:solidFill>
              <a:srgbClr val="00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4" name="Text Box 164"/>
            <p:cNvSpPr txBox="1">
              <a:spLocks noChangeArrowheads="1"/>
            </p:cNvSpPr>
            <p:nvPr/>
          </p:nvSpPr>
          <p:spPr bwMode="auto">
            <a:xfrm>
              <a:off x="1676" y="-1536"/>
              <a:ext cx="38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9925" name="Rectangle 165"/>
            <p:cNvSpPr>
              <a:spLocks noChangeArrowheads="1"/>
            </p:cNvSpPr>
            <p:nvPr/>
          </p:nvSpPr>
          <p:spPr bwMode="auto">
            <a:xfrm>
              <a:off x="1676" y="-1317"/>
              <a:ext cx="408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9926" name="Rectangle 166"/>
            <p:cNvSpPr>
              <a:spLocks noChangeArrowheads="1"/>
            </p:cNvSpPr>
            <p:nvPr/>
          </p:nvSpPr>
          <p:spPr bwMode="auto">
            <a:xfrm>
              <a:off x="1676" y="-942"/>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9927" name="Rectangle 167"/>
            <p:cNvSpPr>
              <a:spLocks noChangeArrowheads="1"/>
            </p:cNvSpPr>
            <p:nvPr/>
          </p:nvSpPr>
          <p:spPr bwMode="auto">
            <a:xfrm>
              <a:off x="1680" y="-720"/>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grpSp>
      <p:sp>
        <p:nvSpPr>
          <p:cNvPr id="629928" name="Line 168"/>
          <p:cNvSpPr>
            <a:spLocks noChangeShapeType="1"/>
          </p:cNvSpPr>
          <p:nvPr/>
        </p:nvSpPr>
        <p:spPr bwMode="auto">
          <a:xfrm>
            <a:off x="-274638" y="4079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9" name="Text Box 169"/>
          <p:cNvSpPr txBox="1">
            <a:spLocks noChangeArrowheads="1"/>
          </p:cNvSpPr>
          <p:nvPr/>
        </p:nvSpPr>
        <p:spPr bwMode="auto">
          <a:xfrm>
            <a:off x="6048375" y="2667000"/>
            <a:ext cx="839788"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r>
              <a:rPr lang="en-US" sz="2000">
                <a:solidFill>
                  <a:srgbClr val="FF3300"/>
                </a:solidFill>
              </a:rPr>
              <a:t>3</a:t>
            </a:r>
          </a:p>
        </p:txBody>
      </p:sp>
      <p:sp>
        <p:nvSpPr>
          <p:cNvPr id="629961" name="Line 201"/>
          <p:cNvSpPr>
            <a:spLocks noChangeShapeType="1"/>
          </p:cNvSpPr>
          <p:nvPr/>
        </p:nvSpPr>
        <p:spPr bwMode="auto">
          <a:xfrm>
            <a:off x="-285750" y="7699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9804" name="Group 44"/>
          <p:cNvGrpSpPr>
            <a:grpSpLocks/>
          </p:cNvGrpSpPr>
          <p:nvPr/>
        </p:nvGrpSpPr>
        <p:grpSpPr bwMode="auto">
          <a:xfrm>
            <a:off x="7910513" y="2151063"/>
            <a:ext cx="1085850" cy="2406650"/>
            <a:chOff x="3452" y="2920"/>
            <a:chExt cx="684" cy="1516"/>
          </a:xfrm>
        </p:grpSpPr>
        <p:grpSp>
          <p:nvGrpSpPr>
            <p:cNvPr id="629805" name="Group 45"/>
            <p:cNvGrpSpPr>
              <a:grpSpLocks/>
            </p:cNvGrpSpPr>
            <p:nvPr/>
          </p:nvGrpSpPr>
          <p:grpSpPr bwMode="auto">
            <a:xfrm>
              <a:off x="3452" y="2920"/>
              <a:ext cx="684" cy="1133"/>
              <a:chOff x="3452" y="2912"/>
              <a:chExt cx="684" cy="1133"/>
            </a:xfrm>
          </p:grpSpPr>
          <p:pic>
            <p:nvPicPr>
              <p:cNvPr id="629806" name="Picture 4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6" y="373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7" name="Picture 47"/>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70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8" name="Picture 48"/>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3456" y="366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9" name="Picture 49"/>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0" name="Picture 5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4" y="358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1" name="Picture 51"/>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5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2" name="Picture 52"/>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4" y="350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3" name="Picture 53"/>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4" name="Picture 5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6" y="342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5" name="Picture 55"/>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3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6" name="Picture 56"/>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3456" y="334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7" name="Picture 57"/>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30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8" name="Picture 5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4" y="326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9" name="Picture 59"/>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22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0" name="Picture 60"/>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4" y="318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1" name="Picture 61"/>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14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2" name="Picture 6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6" y="31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3" name="Picture 63"/>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06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4" name="Picture 64"/>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3456" y="3026"/>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5" name="Picture 65"/>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29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6" name="Picture 66"/>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4" y="29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7" name="Picture 67"/>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291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28" name="Text Box 68"/>
            <p:cNvSpPr txBox="1">
              <a:spLocks noChangeArrowheads="1"/>
            </p:cNvSpPr>
            <p:nvPr/>
          </p:nvSpPr>
          <p:spPr bwMode="auto">
            <a:xfrm>
              <a:off x="3521"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CS</a:t>
              </a:r>
            </a:p>
            <a:p>
              <a:pPr algn="ctr"/>
              <a:r>
                <a:rPr lang="en-US" sz="1800"/>
                <a:t>Major</a:t>
              </a:r>
            </a:p>
          </p:txBody>
        </p:sp>
      </p:grpSp>
      <p:grpSp>
        <p:nvGrpSpPr>
          <p:cNvPr id="629859" name="Group 99"/>
          <p:cNvGrpSpPr>
            <a:grpSpLocks/>
          </p:cNvGrpSpPr>
          <p:nvPr/>
        </p:nvGrpSpPr>
        <p:grpSpPr bwMode="auto">
          <a:xfrm>
            <a:off x="6829425" y="1500188"/>
            <a:ext cx="1144588" cy="2776537"/>
            <a:chOff x="4895" y="2514"/>
            <a:chExt cx="721" cy="1749"/>
          </a:xfrm>
        </p:grpSpPr>
        <p:grpSp>
          <p:nvGrpSpPr>
            <p:cNvPr id="629860" name="Group 100"/>
            <p:cNvGrpSpPr>
              <a:grpSpLocks/>
            </p:cNvGrpSpPr>
            <p:nvPr/>
          </p:nvGrpSpPr>
          <p:grpSpPr bwMode="auto">
            <a:xfrm>
              <a:off x="4896" y="2514"/>
              <a:ext cx="684" cy="1539"/>
              <a:chOff x="4896" y="2514"/>
              <a:chExt cx="684" cy="1539"/>
            </a:xfrm>
          </p:grpSpPr>
          <p:pic>
            <p:nvPicPr>
              <p:cNvPr id="629861" name="Picture 101"/>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2" name="Picture 102"/>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70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3" name="Picture 103"/>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366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4" name="Picture 104"/>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62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5" name="Picture 105"/>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8" y="35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6" name="Picture 10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54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7" name="Picture 10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350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8" name="Picture 108"/>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46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9" name="Picture 109"/>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342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0" name="Picture 11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38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1" name="Picture 111"/>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334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2" name="Picture 112"/>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30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3" name="Picture 113"/>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8" y="326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4" name="Picture 11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22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5" name="Picture 115"/>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318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6" name="Picture 11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14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7" name="Picture 117"/>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310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8" name="Picture 11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06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9" name="Picture 119"/>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302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0" name="Picture 12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298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1" name="Picture 12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294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2" name="Picture 12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9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3" name="Picture 123"/>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287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4" name="Picture 12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83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5" name="Picture 125"/>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279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6" name="Picture 126"/>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27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7" name="Picture 127"/>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271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8" name="Picture 12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267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9" name="Picture 129"/>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8" y="263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90" name="Picture 130"/>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59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91" name="Picture 131"/>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255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92" name="Picture 13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51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93" name="Text Box 133"/>
            <p:cNvSpPr txBox="1">
              <a:spLocks noChangeArrowheads="1"/>
            </p:cNvSpPr>
            <p:nvPr/>
          </p:nvSpPr>
          <p:spPr bwMode="auto">
            <a:xfrm>
              <a:off x="4895" y="4032"/>
              <a:ext cx="72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Drop-out</a:t>
              </a:r>
            </a:p>
          </p:txBody>
        </p:sp>
      </p:grpSp>
      <p:sp>
        <p:nvSpPr>
          <p:cNvPr id="629962" name="Line 202"/>
          <p:cNvSpPr>
            <a:spLocks noChangeShapeType="1"/>
          </p:cNvSpPr>
          <p:nvPr/>
        </p:nvSpPr>
        <p:spPr bwMode="auto">
          <a:xfrm>
            <a:off x="-304800" y="13366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4" name="Rectangle 204"/>
          <p:cNvSpPr>
            <a:spLocks noChangeArrowheads="1"/>
          </p:cNvSpPr>
          <p:nvPr/>
        </p:nvSpPr>
        <p:spPr bwMode="auto">
          <a:xfrm>
            <a:off x="6789738" y="1209675"/>
            <a:ext cx="2195512"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5" name="Line 205"/>
          <p:cNvSpPr>
            <a:spLocks noChangeShapeType="1"/>
          </p:cNvSpPr>
          <p:nvPr/>
        </p:nvSpPr>
        <p:spPr bwMode="auto">
          <a:xfrm>
            <a:off x="-304800" y="16986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6" name="Rectangle 206"/>
          <p:cNvSpPr>
            <a:spLocks noChangeArrowheads="1"/>
          </p:cNvSpPr>
          <p:nvPr/>
        </p:nvSpPr>
        <p:spPr bwMode="auto">
          <a:xfrm>
            <a:off x="5715000" y="1900238"/>
            <a:ext cx="2195513"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7" name="Text Box 207"/>
          <p:cNvSpPr txBox="1">
            <a:spLocks noChangeArrowheads="1"/>
          </p:cNvSpPr>
          <p:nvPr/>
        </p:nvSpPr>
        <p:spPr bwMode="auto">
          <a:xfrm>
            <a:off x="5886450" y="4983163"/>
            <a:ext cx="2868613"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accent2"/>
                </a:solidFill>
              </a:rPr>
              <a:t>Everything right of EE Major </a:t>
            </a:r>
            <a:br>
              <a:rPr lang="en-US">
                <a:solidFill>
                  <a:schemeClr val="accent2"/>
                </a:solidFill>
              </a:rPr>
            </a:br>
            <a:r>
              <a:rPr lang="en-US">
                <a:solidFill>
                  <a:schemeClr val="accent2"/>
                </a:solidFill>
              </a:rPr>
              <a:t>(our first P) is now </a:t>
            </a:r>
            <a:r>
              <a:rPr lang="en-US">
                <a:solidFill>
                  <a:srgbClr val="CC00CC"/>
                </a:solidFill>
              </a:rPr>
              <a:t>sorted</a:t>
            </a:r>
            <a:r>
              <a:rPr lang="en-US">
                <a:solidFill>
                  <a:schemeClr val="accent2"/>
                </a:solidFill>
              </a:rPr>
              <a:t>!</a:t>
            </a:r>
          </a:p>
        </p:txBody>
      </p:sp>
      <p:sp>
        <p:nvSpPr>
          <p:cNvPr id="629968" name="Text Box 208"/>
          <p:cNvSpPr txBox="1">
            <a:spLocks noChangeArrowheads="1"/>
          </p:cNvSpPr>
          <p:nvPr/>
        </p:nvSpPr>
        <p:spPr bwMode="auto">
          <a:xfrm>
            <a:off x="2319338" y="5054600"/>
            <a:ext cx="4683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accent2"/>
                </a:solidFill>
              </a:rPr>
              <a:t>Finally, all items are 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mph" presetSubtype="2" fill="hold" nodeType="clickEffect">
                                  <p:stCondLst>
                                    <p:cond delay="0"/>
                                  </p:stCondLst>
                                  <p:childTnLst>
                                    <p:animClr clrSpc="rgb" dir="cw">
                                      <p:cBhvr>
                                        <p:cTn id="6" dur="500" fill="hold"/>
                                        <p:tgtEl>
                                          <p:spTgt spid="629920"/>
                                        </p:tgtEl>
                                        <p:attrNameLst>
                                          <p:attrName>stroke.color</p:attrName>
                                        </p:attrNameLst>
                                      </p:cBhvr>
                                      <p:to>
                                        <a:schemeClr val="bg2"/>
                                      </p:to>
                                    </p:animClr>
                                    <p:set>
                                      <p:cBhvr>
                                        <p:cTn id="7" dur="500" fill="hold"/>
                                        <p:tgtEl>
                                          <p:spTgt spid="629920"/>
                                        </p:tgtEl>
                                        <p:attrNameLst>
                                          <p:attrName>stroke.on</p:attrName>
                                        </p:attrNameLst>
                                      </p:cBhvr>
                                      <p:to>
                                        <p:strVal val="true"/>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29922"/>
                                        </p:tgtEl>
                                        <p:attrNameLst>
                                          <p:attrName>style.visibility</p:attrName>
                                        </p:attrNameLst>
                                      </p:cBhvr>
                                      <p:to>
                                        <p:strVal val="visible"/>
                                      </p:to>
                                    </p:set>
                                    <p:animEffect transition="in" filter="wipe(down)">
                                      <p:cBhvr>
                                        <p:cTn id="12" dur="500"/>
                                        <p:tgtEl>
                                          <p:spTgt spid="6299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9928"/>
                                        </p:tgtEl>
                                        <p:attrNameLst>
                                          <p:attrName>style.visibility</p:attrName>
                                        </p:attrNameLst>
                                      </p:cBhvr>
                                      <p:to>
                                        <p:strVal val="visible"/>
                                      </p:to>
                                    </p:set>
                                    <p:animEffect transition="in" filter="wipe(up)">
                                      <p:cBhvr>
                                        <p:cTn id="17" dur="500"/>
                                        <p:tgtEl>
                                          <p:spTgt spid="6299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29929"/>
                                        </p:tgtEl>
                                        <p:attrNameLst>
                                          <p:attrName>style.visibility</p:attrName>
                                        </p:attrNameLst>
                                      </p:cBhvr>
                                      <p:to>
                                        <p:strVal val="visible"/>
                                      </p:to>
                                    </p:set>
                                  </p:childTnLst>
                                </p:cTn>
                              </p:par>
                              <p:par>
                                <p:cTn id="22" presetID="26" presetClass="emph" presetSubtype="0" repeatCount="2000" fill="hold" grpId="1" nodeType="withEffect">
                                  <p:stCondLst>
                                    <p:cond delay="0"/>
                                  </p:stCondLst>
                                  <p:childTnLst>
                                    <p:animEffect transition="out" filter="fade">
                                      <p:cBhvr>
                                        <p:cTn id="23" dur="500" tmFilter="0, 0; .2, .5; .8, .5; 1, 0"/>
                                        <p:tgtEl>
                                          <p:spTgt spid="629929"/>
                                        </p:tgtEl>
                                      </p:cBhvr>
                                    </p:animEffect>
                                    <p:animScale>
                                      <p:cBhvr>
                                        <p:cTn id="24" dur="250" autoRev="1" fill="hold"/>
                                        <p:tgtEl>
                                          <p:spTgt spid="629929"/>
                                        </p:tgtEl>
                                      </p:cBhvr>
                                      <p:by x="105000" y="105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grpId="2" nodeType="clickEffect">
                                  <p:stCondLst>
                                    <p:cond delay="0"/>
                                  </p:stCondLst>
                                  <p:childTnLst>
                                    <p:animMotion origin="layout" path="M 8.33333E-7 -5.55042E-8 L 0.11736 0.36309 " pathEditMode="relative" rAng="0" ptsTypes="AA">
                                      <p:cBhvr>
                                        <p:cTn id="28" dur="2000" fill="hold"/>
                                        <p:tgtEl>
                                          <p:spTgt spid="629929"/>
                                        </p:tgtEl>
                                        <p:attrNameLst>
                                          <p:attrName>ppt_x</p:attrName>
                                          <p:attrName>ppt_y</p:attrName>
                                        </p:attrNameLst>
                                      </p:cBhvr>
                                      <p:rCtr x="5868" y="18154"/>
                                    </p:animMotion>
                                  </p:childTnLst>
                                </p:cTn>
                              </p:par>
                              <p:par>
                                <p:cTn id="29" presetID="0" presetClass="path" presetSubtype="0" accel="50000" decel="50000" fill="hold" nodeType="withEffect">
                                  <p:stCondLst>
                                    <p:cond delay="0"/>
                                  </p:stCondLst>
                                  <p:childTnLst>
                                    <p:animMotion origin="layout" path="M 5E-6 4.99537E-7 L 0.12466 0.34528 " pathEditMode="relative" rAng="0" ptsTypes="AA">
                                      <p:cBhvr>
                                        <p:cTn id="30" dur="2000" fill="hold"/>
                                        <p:tgtEl>
                                          <p:spTgt spid="629829"/>
                                        </p:tgtEl>
                                        <p:attrNameLst>
                                          <p:attrName>ppt_x</p:attrName>
                                          <p:attrName>ppt_y</p:attrName>
                                        </p:attrNameLst>
                                      </p:cBhvr>
                                      <p:rCtr x="6233" y="17253"/>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2992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29961"/>
                                        </p:tgtEl>
                                        <p:attrNameLst>
                                          <p:attrName>style.visibility</p:attrName>
                                        </p:attrNameLst>
                                      </p:cBhvr>
                                      <p:to>
                                        <p:strVal val="visible"/>
                                      </p:to>
                                    </p:set>
                                    <p:animEffect transition="in" filter="wipe(up)">
                                      <p:cBhvr>
                                        <p:cTn id="39" dur="500"/>
                                        <p:tgtEl>
                                          <p:spTgt spid="6299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nodeType="clickEffect">
                                  <p:stCondLst>
                                    <p:cond delay="0"/>
                                  </p:stCondLst>
                                  <p:childTnLst>
                                    <p:animMotion origin="layout" path="M 8.33333E-7 2.09991E-6 L -0.22743 0.3469 " pathEditMode="relative" rAng="0" ptsTypes="AA">
                                      <p:cBhvr>
                                        <p:cTn id="43" dur="2000" fill="hold"/>
                                        <p:tgtEl>
                                          <p:spTgt spid="629804"/>
                                        </p:tgtEl>
                                        <p:attrNameLst>
                                          <p:attrName>ppt_x</p:attrName>
                                          <p:attrName>ppt_y</p:attrName>
                                        </p:attrNameLst>
                                      </p:cBhvr>
                                      <p:rCtr x="-11372" y="17345"/>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path" presetSubtype="0" accel="50000" decel="50000" fill="hold" nodeType="clickEffect">
                                  <p:stCondLst>
                                    <p:cond delay="0"/>
                                  </p:stCondLst>
                                  <p:childTnLst>
                                    <p:animMotion origin="layout" path="M 5E-6 4.69935E-6 L 0.1224 0.34667 " pathEditMode="relative" rAng="0" ptsTypes="AA">
                                      <p:cBhvr>
                                        <p:cTn id="47" dur="2000" fill="hold"/>
                                        <p:tgtEl>
                                          <p:spTgt spid="629859"/>
                                        </p:tgtEl>
                                        <p:attrNameLst>
                                          <p:attrName>ppt_x</p:attrName>
                                          <p:attrName>ppt_y</p:attrName>
                                        </p:attrNameLst>
                                      </p:cBhvr>
                                      <p:rCtr x="6111" y="17322"/>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0" presetClass="path" presetSubtype="0" accel="50000" decel="50000" fill="hold" grpId="3" nodeType="clickEffect">
                                  <p:stCondLst>
                                    <p:cond delay="0"/>
                                  </p:stCondLst>
                                  <p:childTnLst>
                                    <p:animMotion origin="layout" path="M 0.11736 0.36309 L 0.10903 0.01896 " pathEditMode="relative" rAng="0" ptsTypes="AA">
                                      <p:cBhvr>
                                        <p:cTn id="51" dur="2000" fill="hold"/>
                                        <p:tgtEl>
                                          <p:spTgt spid="629929"/>
                                        </p:tgtEl>
                                        <p:attrNameLst>
                                          <p:attrName>ppt_x</p:attrName>
                                          <p:attrName>ppt_y</p:attrName>
                                        </p:attrNameLst>
                                      </p:cBhvr>
                                      <p:rCtr x="-417" y="-17206"/>
                                    </p:animMotion>
                                  </p:childTnLst>
                                </p:cTn>
                              </p:par>
                              <p:par>
                                <p:cTn id="52" presetID="0" presetClass="path" presetSubtype="0" accel="50000" decel="50000" fill="hold" nodeType="withEffect">
                                  <p:stCondLst>
                                    <p:cond delay="0"/>
                                  </p:stCondLst>
                                  <p:childTnLst>
                                    <p:animMotion origin="layout" path="M 0.12396 0.34482 L 0.11563 0.00069 " pathEditMode="relative" rAng="0" ptsTypes="AA">
                                      <p:cBhvr>
                                        <p:cTn id="53" dur="2000" fill="hold"/>
                                        <p:tgtEl>
                                          <p:spTgt spid="629829"/>
                                        </p:tgtEl>
                                        <p:attrNameLst>
                                          <p:attrName>ppt_x</p:attrName>
                                          <p:attrName>ppt_y</p:attrName>
                                        </p:attrNameLst>
                                      </p:cBhvr>
                                      <p:rCtr x="-417" y="-17206"/>
                                    </p:animMotion>
                                  </p:childTnLst>
                                </p:cTn>
                              </p:par>
                              <p:par>
                                <p:cTn id="54" presetID="0" presetClass="path" presetSubtype="0" accel="50000" decel="50000" fill="hold" nodeType="withEffect">
                                  <p:stCondLst>
                                    <p:cond delay="0"/>
                                  </p:stCondLst>
                                  <p:childTnLst>
                                    <p:animMotion origin="layout" path="M 0.12239 0.34667 L 0.11406 0.00254 " pathEditMode="relative" rAng="0" ptsTypes="AA">
                                      <p:cBhvr>
                                        <p:cTn id="55" dur="2000" fill="hold"/>
                                        <p:tgtEl>
                                          <p:spTgt spid="629859"/>
                                        </p:tgtEl>
                                        <p:attrNameLst>
                                          <p:attrName>ppt_x</p:attrName>
                                          <p:attrName>ppt_y</p:attrName>
                                        </p:attrNameLst>
                                      </p:cBhvr>
                                      <p:rCtr x="-417" y="-17206"/>
                                    </p:animMotion>
                                  </p:childTnLst>
                                </p:cTn>
                              </p:par>
                              <p:par>
                                <p:cTn id="56" presetID="0" presetClass="path" presetSubtype="0" accel="50000" decel="50000" fill="hold" nodeType="withEffect">
                                  <p:stCondLst>
                                    <p:cond delay="0"/>
                                  </p:stCondLst>
                                  <p:childTnLst>
                                    <p:animMotion origin="layout" path="M -0.22743 0.3469 L -0.23576 0.00278 " pathEditMode="relative" rAng="0" ptsTypes="AA">
                                      <p:cBhvr>
                                        <p:cTn id="57" dur="2000" fill="hold"/>
                                        <p:tgtEl>
                                          <p:spTgt spid="629804"/>
                                        </p:tgtEl>
                                        <p:attrNameLst>
                                          <p:attrName>ppt_x</p:attrName>
                                          <p:attrName>ppt_y</p:attrName>
                                        </p:attrNameLst>
                                      </p:cBhvr>
                                      <p:rCtr x="-417" y="-17206"/>
                                    </p:animMotion>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629961"/>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629962"/>
                                        </p:tgtEl>
                                        <p:attrNameLst>
                                          <p:attrName>style.visibility</p:attrName>
                                        </p:attrNameLst>
                                      </p:cBhvr>
                                      <p:to>
                                        <p:strVal val="visible"/>
                                      </p:to>
                                    </p:set>
                                    <p:animEffect transition="in" filter="wipe(up)">
                                      <p:cBhvr>
                                        <p:cTn id="66" dur="500"/>
                                        <p:tgtEl>
                                          <p:spTgt spid="62996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29964"/>
                                        </p:tgtEl>
                                        <p:attrNameLst>
                                          <p:attrName>style.visibility</p:attrName>
                                        </p:attrNameLst>
                                      </p:cBhvr>
                                      <p:to>
                                        <p:strVal val="visible"/>
                                      </p:to>
                                    </p:set>
                                    <p:animEffect transition="in" filter="fade">
                                      <p:cBhvr>
                                        <p:cTn id="71" dur="1000"/>
                                        <p:tgtEl>
                                          <p:spTgt spid="62996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629962"/>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629965"/>
                                        </p:tgtEl>
                                        <p:attrNameLst>
                                          <p:attrName>style.visibility</p:attrName>
                                        </p:attrNameLst>
                                      </p:cBhvr>
                                      <p:to>
                                        <p:strVal val="visible"/>
                                      </p:to>
                                    </p:set>
                                    <p:animEffect transition="in" filter="wipe(up)">
                                      <p:cBhvr>
                                        <p:cTn id="80" dur="500"/>
                                        <p:tgtEl>
                                          <p:spTgt spid="629965"/>
                                        </p:tgtEl>
                                      </p:cBhvr>
                                    </p:animEffect>
                                  </p:childTnLst>
                                </p:cTn>
                              </p:par>
                              <p:par>
                                <p:cTn id="81" presetID="10" presetClass="exit" presetSubtype="0" fill="hold" grpId="1" nodeType="withEffect">
                                  <p:stCondLst>
                                    <p:cond delay="0"/>
                                  </p:stCondLst>
                                  <p:childTnLst>
                                    <p:animEffect transition="out" filter="fade">
                                      <p:cBhvr>
                                        <p:cTn id="82" dur="500"/>
                                        <p:tgtEl>
                                          <p:spTgt spid="629964"/>
                                        </p:tgtEl>
                                      </p:cBhvr>
                                    </p:animEffect>
                                    <p:set>
                                      <p:cBhvr>
                                        <p:cTn id="83" dur="1" fill="hold">
                                          <p:stCondLst>
                                            <p:cond delay="499"/>
                                          </p:stCondLst>
                                        </p:cTn>
                                        <p:tgtEl>
                                          <p:spTgt spid="629964"/>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29966"/>
                                        </p:tgtEl>
                                        <p:attrNameLst>
                                          <p:attrName>style.visibility</p:attrName>
                                        </p:attrNameLst>
                                      </p:cBhvr>
                                      <p:to>
                                        <p:strVal val="visible"/>
                                      </p:to>
                                    </p:set>
                                    <p:animEffect transition="in" filter="fade">
                                      <p:cBhvr>
                                        <p:cTn id="88" dur="1000"/>
                                        <p:tgtEl>
                                          <p:spTgt spid="62996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xit" presetSubtype="0" fill="hold" grpId="1" nodeType="clickEffect">
                                  <p:stCondLst>
                                    <p:cond delay="0"/>
                                  </p:stCondLst>
                                  <p:childTnLst>
                                    <p:animEffect transition="out" filter="fade">
                                      <p:cBhvr>
                                        <p:cTn id="92" dur="500"/>
                                        <p:tgtEl>
                                          <p:spTgt spid="629966"/>
                                        </p:tgtEl>
                                      </p:cBhvr>
                                    </p:animEffect>
                                    <p:set>
                                      <p:cBhvr>
                                        <p:cTn id="93" dur="1" fill="hold">
                                          <p:stCondLst>
                                            <p:cond delay="499"/>
                                          </p:stCondLst>
                                        </p:cTn>
                                        <p:tgtEl>
                                          <p:spTgt spid="629966"/>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629965"/>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29967"/>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0" presetClass="exit" presetSubtype="0" fill="hold" nodeType="clickEffect">
                                  <p:stCondLst>
                                    <p:cond delay="0"/>
                                  </p:stCondLst>
                                  <p:childTnLst>
                                    <p:animEffect transition="out" filter="fade">
                                      <p:cBhvr>
                                        <p:cTn id="105" dur="500"/>
                                        <p:tgtEl>
                                          <p:spTgt spid="629922"/>
                                        </p:tgtEl>
                                      </p:cBhvr>
                                    </p:animEffect>
                                    <p:set>
                                      <p:cBhvr>
                                        <p:cTn id="106" dur="1" fill="hold">
                                          <p:stCondLst>
                                            <p:cond delay="499"/>
                                          </p:stCondLst>
                                        </p:cTn>
                                        <p:tgtEl>
                                          <p:spTgt spid="629922"/>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629967"/>
                                        </p:tgtEl>
                                      </p:cBhvr>
                                    </p:animEffect>
                                    <p:set>
                                      <p:cBhvr>
                                        <p:cTn id="109" dur="1" fill="hold">
                                          <p:stCondLst>
                                            <p:cond delay="499"/>
                                          </p:stCondLst>
                                        </p:cTn>
                                        <p:tgtEl>
                                          <p:spTgt spid="629967"/>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629919"/>
                                        </p:tgtEl>
                                      </p:cBhvr>
                                    </p:animEffect>
                                    <p:set>
                                      <p:cBhvr>
                                        <p:cTn id="112" dur="1" fill="hold">
                                          <p:stCondLst>
                                            <p:cond delay="499"/>
                                          </p:stCondLst>
                                        </p:cTn>
                                        <p:tgtEl>
                                          <p:spTgt spid="629919"/>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7" presetClass="emph" presetSubtype="2" fill="hold" nodeType="clickEffect">
                                  <p:stCondLst>
                                    <p:cond delay="0"/>
                                  </p:stCondLst>
                                  <p:childTnLst>
                                    <p:animClr clrSpc="rgb" dir="cw">
                                      <p:cBhvr>
                                        <p:cTn id="116" dur="2000" fill="hold"/>
                                        <p:tgtEl>
                                          <p:spTgt spid="629920"/>
                                        </p:tgtEl>
                                        <p:attrNameLst>
                                          <p:attrName>stroke.color</p:attrName>
                                        </p:attrNameLst>
                                      </p:cBhvr>
                                      <p:to>
                                        <a:srgbClr val="FF3300"/>
                                      </p:to>
                                    </p:animClr>
                                    <p:set>
                                      <p:cBhvr>
                                        <p:cTn id="117" dur="2000" fill="hold"/>
                                        <p:tgtEl>
                                          <p:spTgt spid="629920"/>
                                        </p:tgtEl>
                                        <p:attrNameLst>
                                          <p:attrName>stroke.on</p:attrName>
                                        </p:attrNameLst>
                                      </p:cBhvr>
                                      <p:to>
                                        <p:strVal val="tru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grpId="0" nodeType="clickEffect">
                                  <p:stCondLst>
                                    <p:cond delay="0"/>
                                  </p:stCondLst>
                                  <p:childTnLst>
                                    <p:set>
                                      <p:cBhvr>
                                        <p:cTn id="121" dur="1" fill="hold">
                                          <p:stCondLst>
                                            <p:cond delay="0"/>
                                          </p:stCondLst>
                                        </p:cTn>
                                        <p:tgtEl>
                                          <p:spTgt spid="629920"/>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629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919" grpId="0" animBg="1"/>
      <p:bldP spid="629920" grpId="0" animBg="1"/>
      <p:bldP spid="629928" grpId="0" animBg="1"/>
      <p:bldP spid="629928" grpId="1" animBg="1"/>
      <p:bldP spid="629929" grpId="0" animBg="1"/>
      <p:bldP spid="629929" grpId="1" animBg="1"/>
      <p:bldP spid="629929" grpId="2" animBg="1"/>
      <p:bldP spid="629929" grpId="3" animBg="1"/>
      <p:bldP spid="629961" grpId="0" animBg="1"/>
      <p:bldP spid="629961" grpId="1" animBg="1"/>
      <p:bldP spid="629962" grpId="0" animBg="1"/>
      <p:bldP spid="629962" grpId="1" animBg="1"/>
      <p:bldP spid="629964" grpId="0" animBg="1"/>
      <p:bldP spid="629964" grpId="1" animBg="1"/>
      <p:bldP spid="629965" grpId="0" animBg="1"/>
      <p:bldP spid="629965" grpId="1" animBg="1"/>
      <p:bldP spid="629966" grpId="0" animBg="1"/>
      <p:bldP spid="629966" grpId="1" animBg="1"/>
      <p:bldP spid="629967" grpId="0"/>
      <p:bldP spid="629967" grpId="1"/>
      <p:bldP spid="62996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7895A5F2-335C-4826-873E-33E737C293BD}" type="slidenum">
              <a:rPr lang="en-US"/>
              <a:pPr/>
              <a:t>70</a:t>
            </a:fld>
            <a:endParaRPr lang="en-US"/>
          </a:p>
        </p:txBody>
      </p:sp>
      <p:pic>
        <p:nvPicPr>
          <p:cNvPr id="69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983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114675" y="11541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9837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70668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9837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98374"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98375"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98376"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98377" name="Picture 9"/>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98378" name="Group 10"/>
          <p:cNvGrpSpPr>
            <a:grpSpLocks/>
          </p:cNvGrpSpPr>
          <p:nvPr/>
        </p:nvGrpSpPr>
        <p:grpSpPr bwMode="auto">
          <a:xfrm>
            <a:off x="5189538" y="661988"/>
            <a:ext cx="387350" cy="1147762"/>
            <a:chOff x="2132" y="346"/>
            <a:chExt cx="253" cy="909"/>
          </a:xfrm>
        </p:grpSpPr>
        <p:pic>
          <p:nvPicPr>
            <p:cNvPr id="698379"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98380"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8381"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8382" name="Line 14"/>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3" name="Line 15"/>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4" name="Text Box 16"/>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8385" name="Rectangle 17"/>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6" name="Line 18"/>
          <p:cNvSpPr>
            <a:spLocks noChangeShapeType="1"/>
          </p:cNvSpPr>
          <p:nvPr/>
        </p:nvSpPr>
        <p:spPr bwMode="auto">
          <a:xfrm flipH="1">
            <a:off x="3363913" y="190500"/>
            <a:ext cx="7937"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7" name="Line 19"/>
          <p:cNvSpPr>
            <a:spLocks noChangeShapeType="1"/>
          </p:cNvSpPr>
          <p:nvPr/>
        </p:nvSpPr>
        <p:spPr bwMode="auto">
          <a:xfrm>
            <a:off x="3443288" y="5883275"/>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88" name="Text Box 20"/>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8389" name="Rectangle 21"/>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0" name="Line 22"/>
          <p:cNvSpPr>
            <a:spLocks noChangeShapeType="1"/>
          </p:cNvSpPr>
          <p:nvPr/>
        </p:nvSpPr>
        <p:spPr bwMode="auto">
          <a:xfrm flipH="1">
            <a:off x="3062288"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1" name="Line 23"/>
          <p:cNvSpPr>
            <a:spLocks noChangeShapeType="1"/>
          </p:cNvSpPr>
          <p:nvPr/>
        </p:nvSpPr>
        <p:spPr bwMode="auto">
          <a:xfrm>
            <a:off x="3581400" y="57340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2" name="Rectangle 24"/>
          <p:cNvSpPr>
            <a:spLocks noChangeArrowheads="1"/>
          </p:cNvSpPr>
          <p:nvPr/>
        </p:nvSpPr>
        <p:spPr bwMode="auto">
          <a:xfrm>
            <a:off x="3089275" y="358775"/>
            <a:ext cx="23336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3" name="Line 25"/>
          <p:cNvSpPr>
            <a:spLocks noChangeShapeType="1"/>
          </p:cNvSpPr>
          <p:nvPr/>
        </p:nvSpPr>
        <p:spPr bwMode="auto">
          <a:xfrm>
            <a:off x="3581400" y="60198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4" name="Rectangle 26"/>
          <p:cNvSpPr>
            <a:spLocks noChangeArrowheads="1"/>
          </p:cNvSpPr>
          <p:nvPr/>
        </p:nvSpPr>
        <p:spPr bwMode="auto">
          <a:xfrm>
            <a:off x="2682875" y="401638"/>
            <a:ext cx="342900"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5" name="Text Box 27"/>
          <p:cNvSpPr txBox="1">
            <a:spLocks noChangeArrowheads="1"/>
          </p:cNvSpPr>
          <p:nvPr/>
        </p:nvSpPr>
        <p:spPr bwMode="auto">
          <a:xfrm>
            <a:off x="4011613" y="48768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698396" name="Line 28"/>
          <p:cNvSpPr>
            <a:spLocks noChangeShapeType="1"/>
          </p:cNvSpPr>
          <p:nvPr/>
        </p:nvSpPr>
        <p:spPr bwMode="auto">
          <a:xfrm>
            <a:off x="3687763" y="5040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397" name="Line 29"/>
          <p:cNvSpPr>
            <a:spLocks noChangeShapeType="1"/>
          </p:cNvSpPr>
          <p:nvPr/>
        </p:nvSpPr>
        <p:spPr bwMode="auto">
          <a:xfrm>
            <a:off x="7729538" y="4605338"/>
            <a:ext cx="285750" cy="3619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mph" presetSubtype="2" fill="hold" nodeType="afterEffect">
                                  <p:stCondLst>
                                    <p:cond delay="0"/>
                                  </p:stCondLst>
                                  <p:childTnLst>
                                    <p:animClr clrSpc="rgb" dir="cw">
                                      <p:cBhvr>
                                        <p:cTn id="6" dur="500" fill="hold"/>
                                        <p:tgtEl>
                                          <p:spTgt spid="698391"/>
                                        </p:tgtEl>
                                        <p:attrNameLst>
                                          <p:attrName>stroke.color</p:attrName>
                                        </p:attrNameLst>
                                      </p:cBhvr>
                                      <p:to>
                                        <a:srgbClr val="FF3300"/>
                                      </p:to>
                                    </p:animClr>
                                    <p:set>
                                      <p:cBhvr>
                                        <p:cTn id="7" dur="500" fill="hold"/>
                                        <p:tgtEl>
                                          <p:spTgt spid="698391"/>
                                        </p:tgtEl>
                                        <p:attrNameLst>
                                          <p:attrName>stroke.on</p:attrName>
                                        </p:attrNameLst>
                                      </p:cBhvr>
                                      <p:to>
                                        <p:strVal val="true"/>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98391"/>
                                        </p:tgtEl>
                                        <p:attrNameLst>
                                          <p:attrName>style.visibility</p:attrName>
                                        </p:attrNameLst>
                                      </p:cBhvr>
                                      <p:to>
                                        <p:strVal val="hidden"/>
                                      </p:to>
                                    </p:set>
                                  </p:childTnLst>
                                </p:cTn>
                              </p:par>
                            </p:childTnLst>
                          </p:cTn>
                        </p:par>
                        <p:par>
                          <p:cTn id="12" fill="hold" nodeType="afterGroup">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6983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xit" presetSubtype="0" fill="hold" grpId="0" nodeType="clickEffect">
                                  <p:stCondLst>
                                    <p:cond delay="0"/>
                                  </p:stCondLst>
                                  <p:childTnLst>
                                    <p:animEffect transition="out" filter="fade">
                                      <p:cBhvr>
                                        <p:cTn id="18" dur="500"/>
                                        <p:tgtEl>
                                          <p:spTgt spid="698392"/>
                                        </p:tgtEl>
                                      </p:cBhvr>
                                    </p:animEffect>
                                    <p:set>
                                      <p:cBhvr>
                                        <p:cTn id="19" dur="1" fill="hold">
                                          <p:stCondLst>
                                            <p:cond delay="499"/>
                                          </p:stCondLst>
                                        </p:cTn>
                                        <p:tgtEl>
                                          <p:spTgt spid="698392"/>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698394"/>
                                        </p:tgtEl>
                                        <p:attrNameLst>
                                          <p:attrName>style.visibility</p:attrName>
                                        </p:attrNameLst>
                                      </p:cBhvr>
                                      <p:to>
                                        <p:strVal val="visible"/>
                                      </p:to>
                                    </p:set>
                                    <p:animEffect transition="in" filter="fade">
                                      <p:cBhvr>
                                        <p:cTn id="22" dur="500"/>
                                        <p:tgtEl>
                                          <p:spTgt spid="6983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7" presetClass="emph" presetSubtype="2" fill="hold" nodeType="clickEffect">
                                  <p:stCondLst>
                                    <p:cond delay="0"/>
                                  </p:stCondLst>
                                  <p:childTnLst>
                                    <p:animClr clrSpc="rgb" dir="cw">
                                      <p:cBhvr>
                                        <p:cTn id="26" dur="500" fill="hold"/>
                                        <p:tgtEl>
                                          <p:spTgt spid="698393"/>
                                        </p:tgtEl>
                                        <p:attrNameLst>
                                          <p:attrName>stroke.color</p:attrName>
                                        </p:attrNameLst>
                                      </p:cBhvr>
                                      <p:to>
                                        <a:schemeClr val="bg2"/>
                                      </p:to>
                                    </p:animClr>
                                    <p:set>
                                      <p:cBhvr>
                                        <p:cTn id="27" dur="500" fill="hold"/>
                                        <p:tgtEl>
                                          <p:spTgt spid="698393"/>
                                        </p:tgtEl>
                                        <p:attrNameLst>
                                          <p:attrName>stroke.on</p:attrName>
                                        </p:attrNameLst>
                                      </p:cBhvr>
                                      <p:to>
                                        <p:strVal val="tru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98395"/>
                                        </p:tgtEl>
                                        <p:attrNameLst>
                                          <p:attrName>style.visibility</p:attrName>
                                        </p:attrNameLst>
                                      </p:cBhvr>
                                      <p:to>
                                        <p:strVal val="visible"/>
                                      </p:to>
                                    </p:set>
                                    <p:animEffect transition="in" filter="wipe(down)">
                                      <p:cBhvr>
                                        <p:cTn id="32" dur="500"/>
                                        <p:tgtEl>
                                          <p:spTgt spid="698395"/>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69839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98396"/>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9839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698397"/>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698395"/>
                                        </p:tgtEl>
                                        <p:attrNameLst>
                                          <p:attrName>style.visibility</p:attrName>
                                        </p:attrNameLst>
                                      </p:cBhvr>
                                      <p:to>
                                        <p:strVal val="hidden"/>
                                      </p:to>
                                    </p:set>
                                  </p:childTnLst>
                                </p:cTn>
                              </p:par>
                              <p:par>
                                <p:cTn id="52" presetID="1" presetClass="exit" presetSubtype="0" fill="hold" grpId="2" nodeType="withEffect">
                                  <p:stCondLst>
                                    <p:cond delay="0"/>
                                  </p:stCondLst>
                                  <p:childTnLst>
                                    <p:set>
                                      <p:cBhvr>
                                        <p:cTn id="53" dur="1" fill="hold">
                                          <p:stCondLst>
                                            <p:cond delay="0"/>
                                          </p:stCondLst>
                                        </p:cTn>
                                        <p:tgtEl>
                                          <p:spTgt spid="698397"/>
                                        </p:tgtEl>
                                        <p:attrNameLst>
                                          <p:attrName>style.visibility</p:attrName>
                                        </p:attrNameLst>
                                      </p:cBhvr>
                                      <p:to>
                                        <p:strVal val="hidden"/>
                                      </p:to>
                                    </p:set>
                                  </p:childTnLst>
                                </p:cTn>
                              </p:par>
                            </p:childTnLst>
                          </p:cTn>
                        </p:par>
                        <p:par>
                          <p:cTn id="54" fill="hold" nodeType="afterGroup">
                            <p:stCondLst>
                              <p:cond delay="0"/>
                            </p:stCondLst>
                            <p:childTnLst>
                              <p:par>
                                <p:cTn id="55" presetID="7" presetClass="emph" presetSubtype="2" fill="hold" nodeType="afterEffect">
                                  <p:stCondLst>
                                    <p:cond delay="0"/>
                                  </p:stCondLst>
                                  <p:childTnLst>
                                    <p:animClr clrSpc="rgb" dir="cw">
                                      <p:cBhvr>
                                        <p:cTn id="56" dur="500" fill="hold"/>
                                        <p:tgtEl>
                                          <p:spTgt spid="698393"/>
                                        </p:tgtEl>
                                        <p:attrNameLst>
                                          <p:attrName>stroke.color</p:attrName>
                                        </p:attrNameLst>
                                      </p:cBhvr>
                                      <p:to>
                                        <a:srgbClr val="FF3300"/>
                                      </p:to>
                                    </p:animClr>
                                    <p:set>
                                      <p:cBhvr>
                                        <p:cTn id="57" dur="500" fill="hold"/>
                                        <p:tgtEl>
                                          <p:spTgt spid="69839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91" grpId="0" animBg="1"/>
      <p:bldP spid="698392" grpId="0" animBg="1"/>
      <p:bldP spid="698393" grpId="0" animBg="1"/>
      <p:bldP spid="698394" grpId="0" animBg="1"/>
      <p:bldP spid="698395" grpId="0" animBg="1"/>
      <p:bldP spid="698395" grpId="1" animBg="1"/>
      <p:bldP spid="698396" grpId="0" animBg="1"/>
      <p:bldP spid="698396" grpId="1" animBg="1"/>
      <p:bldP spid="698397" grpId="0" animBg="1"/>
      <p:bldP spid="698397" grpId="1" animBg="1"/>
      <p:bldP spid="698397" grpId="2"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2"/>
          </p:nvPr>
        </p:nvSpPr>
        <p:spPr/>
        <p:txBody>
          <a:bodyPr/>
          <a:lstStyle/>
          <a:p>
            <a:fld id="{9DBB9C33-6915-4B73-B2E4-E0ADCFDF281E}" type="slidenum">
              <a:rPr lang="en-US"/>
              <a:pPr/>
              <a:t>71</a:t>
            </a:fld>
            <a:endParaRPr lang="en-US"/>
          </a:p>
        </p:txBody>
      </p:sp>
      <p:pic>
        <p:nvPicPr>
          <p:cNvPr id="7004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04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115888"/>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04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042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2388" b="1042"/>
          <a:stretch>
            <a:fillRect/>
          </a:stretch>
        </p:blipFill>
        <p:spPr bwMode="auto">
          <a:xfrm>
            <a:off x="3114675" y="11541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0042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17955"/>
          <a:stretch>
            <a:fillRect/>
          </a:stretch>
        </p:blipFill>
        <p:spPr bwMode="auto">
          <a:xfrm>
            <a:off x="270668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70042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0042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0042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0426"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700427" name="Picture 11"/>
          <p:cNvPicPr>
            <a:picLocks noChangeAspect="1" noChangeArrowheads="1"/>
          </p:cNvPicPr>
          <p:nvPr/>
        </p:nvPicPr>
        <p:blipFill>
          <a:blip r:embed="rId11">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700428" name="Group 12"/>
          <p:cNvGrpSpPr>
            <a:grpSpLocks/>
          </p:cNvGrpSpPr>
          <p:nvPr/>
        </p:nvGrpSpPr>
        <p:grpSpPr bwMode="auto">
          <a:xfrm>
            <a:off x="5189538" y="661988"/>
            <a:ext cx="387350" cy="1147762"/>
            <a:chOff x="2132" y="346"/>
            <a:chExt cx="253" cy="909"/>
          </a:xfrm>
        </p:grpSpPr>
        <p:pic>
          <p:nvPicPr>
            <p:cNvPr id="700429"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0430" name="Rectangle 14"/>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0431" name="Text Box 15"/>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0432" name="Line 16"/>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33" name="Line 17"/>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34" name="Text Box 18"/>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0435" name="Rectangle 19"/>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36" name="Line 20"/>
          <p:cNvSpPr>
            <a:spLocks noChangeShapeType="1"/>
          </p:cNvSpPr>
          <p:nvPr/>
        </p:nvSpPr>
        <p:spPr bwMode="auto">
          <a:xfrm flipH="1">
            <a:off x="3363913" y="190500"/>
            <a:ext cx="7937"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37" name="Line 21"/>
          <p:cNvSpPr>
            <a:spLocks noChangeShapeType="1"/>
          </p:cNvSpPr>
          <p:nvPr/>
        </p:nvSpPr>
        <p:spPr bwMode="auto">
          <a:xfrm>
            <a:off x="3443288" y="5883275"/>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38" name="Text Box 22"/>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0439" name="Rectangle 23"/>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40" name="Line 24"/>
          <p:cNvSpPr>
            <a:spLocks noChangeShapeType="1"/>
          </p:cNvSpPr>
          <p:nvPr/>
        </p:nvSpPr>
        <p:spPr bwMode="auto">
          <a:xfrm flipH="1">
            <a:off x="3062288"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41" name="Line 25"/>
          <p:cNvSpPr>
            <a:spLocks noChangeShapeType="1"/>
          </p:cNvSpPr>
          <p:nvPr/>
        </p:nvSpPr>
        <p:spPr bwMode="auto">
          <a:xfrm>
            <a:off x="3581400" y="60198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42" name="Rectangle 26"/>
          <p:cNvSpPr>
            <a:spLocks noChangeArrowheads="1"/>
          </p:cNvSpPr>
          <p:nvPr/>
        </p:nvSpPr>
        <p:spPr bwMode="auto">
          <a:xfrm>
            <a:off x="2682875" y="401638"/>
            <a:ext cx="342900"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43" name="Line 27"/>
          <p:cNvSpPr>
            <a:spLocks noChangeShapeType="1"/>
          </p:cNvSpPr>
          <p:nvPr/>
        </p:nvSpPr>
        <p:spPr bwMode="auto">
          <a:xfrm>
            <a:off x="3579813" y="63119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0444" name="Group 28"/>
          <p:cNvGrpSpPr>
            <a:grpSpLocks/>
          </p:cNvGrpSpPr>
          <p:nvPr/>
        </p:nvGrpSpPr>
        <p:grpSpPr bwMode="auto">
          <a:xfrm>
            <a:off x="700088" y="3752850"/>
            <a:ext cx="455612" cy="666750"/>
            <a:chOff x="1223" y="3324"/>
            <a:chExt cx="287" cy="420"/>
          </a:xfrm>
        </p:grpSpPr>
        <p:sp>
          <p:nvSpPr>
            <p:cNvPr id="700445" name="Line 29"/>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46" name="Text Box 30"/>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700447" name="Group 31"/>
          <p:cNvGrpSpPr>
            <a:grpSpLocks/>
          </p:cNvGrpSpPr>
          <p:nvPr/>
        </p:nvGrpSpPr>
        <p:grpSpPr bwMode="auto">
          <a:xfrm>
            <a:off x="741363" y="1566863"/>
            <a:ext cx="406400" cy="666750"/>
            <a:chOff x="1223" y="3324"/>
            <a:chExt cx="256" cy="420"/>
          </a:xfrm>
        </p:grpSpPr>
        <p:sp>
          <p:nvSpPr>
            <p:cNvPr id="700448" name="Line 3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449" name="Text Box 3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700450" name="Text Box 34"/>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700451" name="Text Box 35"/>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700452" name="Text Box 36"/>
          <p:cNvSpPr txBox="1">
            <a:spLocks noChangeArrowheads="1"/>
          </p:cNvSpPr>
          <p:nvPr/>
        </p:nvSpPr>
        <p:spPr bwMode="auto">
          <a:xfrm>
            <a:off x="2547938" y="257175"/>
            <a:ext cx="3762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sp>
        <p:nvSpPr>
          <p:cNvPr id="700453" name="Text Box 37"/>
          <p:cNvSpPr txBox="1">
            <a:spLocks noChangeArrowheads="1"/>
          </p:cNvSpPr>
          <p:nvPr/>
        </p:nvSpPr>
        <p:spPr bwMode="auto">
          <a:xfrm>
            <a:off x="3886200" y="2286000"/>
            <a:ext cx="5032375" cy="2165350"/>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700">
                <a:solidFill>
                  <a:srgbClr val="0000CC"/>
                </a:solidFill>
              </a:rPr>
              <a:t>1. Initialize counter variables i1, i2 to zero</a:t>
            </a:r>
          </a:p>
          <a:p>
            <a:r>
              <a:rPr lang="en-US" sz="1700">
                <a:solidFill>
                  <a:srgbClr val="0000CC"/>
                </a:solidFill>
              </a:rPr>
              <a:t>2. While there are more items to copy…</a:t>
            </a:r>
          </a:p>
          <a:p>
            <a:r>
              <a:rPr lang="en-US" sz="1700">
                <a:solidFill>
                  <a:srgbClr val="0000CC"/>
                </a:solidFill>
              </a:rPr>
              <a:t>    If A1[i1] is less than A2[i2]</a:t>
            </a:r>
          </a:p>
          <a:p>
            <a:r>
              <a:rPr lang="en-US" sz="1700">
                <a:solidFill>
                  <a:srgbClr val="0000CC"/>
                </a:solidFill>
              </a:rPr>
              <a:t>         Copy A1[i1] to output array B and i1++</a:t>
            </a:r>
          </a:p>
          <a:p>
            <a:r>
              <a:rPr lang="en-US" sz="1700">
                <a:solidFill>
                  <a:srgbClr val="0000CC"/>
                </a:solidFill>
              </a:rPr>
              <a:t>    Else </a:t>
            </a:r>
          </a:p>
          <a:p>
            <a:r>
              <a:rPr lang="en-US" sz="1700">
                <a:solidFill>
                  <a:srgbClr val="0000CC"/>
                </a:solidFill>
              </a:rPr>
              <a:t>         Copy A2[i2] to output array B and i2++</a:t>
            </a:r>
          </a:p>
          <a:p>
            <a:r>
              <a:rPr lang="en-US" sz="1700">
                <a:solidFill>
                  <a:srgbClr val="0000CC"/>
                </a:solidFill>
              </a:rPr>
              <a:t>3. If either array runs out, copy the entire </a:t>
            </a:r>
            <a:br>
              <a:rPr lang="en-US" sz="1700">
                <a:solidFill>
                  <a:srgbClr val="0000CC"/>
                </a:solidFill>
              </a:rPr>
            </a:br>
            <a:r>
              <a:rPr lang="en-US" sz="1700">
                <a:solidFill>
                  <a:srgbClr val="0000CC"/>
                </a:solidFill>
              </a:rPr>
              <a:t>    contents of the other array over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hidden"/>
                                      </p:to>
                                    </p:set>
                                  </p:childTnLst>
                                </p:cTn>
                              </p:par>
                              <p:par>
                                <p:cTn id="7" presetID="10" presetClass="exit" presetSubtype="0" fill="hold" grpId="0" nodeType="withEffect">
                                  <p:stCondLst>
                                    <p:cond delay="0"/>
                                  </p:stCondLst>
                                  <p:childTnLst>
                                    <p:animEffect transition="out" filter="fade">
                                      <p:cBhvr>
                                        <p:cTn id="8" dur="500"/>
                                        <p:tgtEl>
                                          <p:spTgt spid="700442"/>
                                        </p:tgtEl>
                                      </p:cBhvr>
                                    </p:animEffect>
                                    <p:set>
                                      <p:cBhvr>
                                        <p:cTn id="9" dur="1" fill="hold">
                                          <p:stCondLst>
                                            <p:cond delay="499"/>
                                          </p:stCondLst>
                                        </p:cTn>
                                        <p:tgtEl>
                                          <p:spTgt spid="700442"/>
                                        </p:tgtEl>
                                        <p:attrNameLst>
                                          <p:attrName>style.visibility</p:attrName>
                                        </p:attrNameLst>
                                      </p:cBhvr>
                                      <p:to>
                                        <p:strVal val="hidden"/>
                                      </p:to>
                                    </p:set>
                                  </p:childTnLst>
                                </p:cTn>
                              </p:par>
                            </p:childTnLst>
                          </p:cTn>
                        </p:par>
                        <p:par>
                          <p:cTn id="10" fill="hold" nodeType="afterGroup">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700443"/>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700453"/>
                                        </p:tgtEl>
                                        <p:attrNameLst>
                                          <p:attrName>style.visibility</p:attrName>
                                        </p:attrNameLst>
                                      </p:cBhvr>
                                      <p:to>
                                        <p:strVal val="visible"/>
                                      </p:to>
                                    </p:set>
                                    <p:animEffect transition="in" filter="fade">
                                      <p:cBhvr>
                                        <p:cTn id="15" dur="500"/>
                                        <p:tgtEl>
                                          <p:spTgt spid="7004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7" presetClass="emph" presetSubtype="2" fill="hold" nodeType="clickEffect">
                                  <p:stCondLst>
                                    <p:cond delay="0"/>
                                  </p:stCondLst>
                                  <p:childTnLst>
                                    <p:animClr clrSpc="rgb" dir="cw">
                                      <p:cBhvr>
                                        <p:cTn id="19" dur="500" fill="hold"/>
                                        <p:tgtEl>
                                          <p:spTgt spid="700443"/>
                                        </p:tgtEl>
                                        <p:attrNameLst>
                                          <p:attrName>stroke.color</p:attrName>
                                        </p:attrNameLst>
                                      </p:cBhvr>
                                      <p:to>
                                        <a:schemeClr val="bg2"/>
                                      </p:to>
                                    </p:animClr>
                                    <p:set>
                                      <p:cBhvr>
                                        <p:cTn id="20" dur="500" fill="hold"/>
                                        <p:tgtEl>
                                          <p:spTgt spid="700443"/>
                                        </p:tgtEl>
                                        <p:attrNameLst>
                                          <p:attrName>stroke.on</p:attrName>
                                        </p:attrNameLst>
                                      </p:cBhvr>
                                      <p:to>
                                        <p:strVal val="true"/>
                                      </p:to>
                                    </p:set>
                                  </p:childTnLst>
                                </p:cTn>
                              </p:par>
                              <p:par>
                                <p:cTn id="21" presetID="1" presetClass="exit" presetSubtype="0" fill="hold" grpId="0" nodeType="withEffect">
                                  <p:stCondLst>
                                    <p:cond delay="0"/>
                                  </p:stCondLst>
                                  <p:childTnLst>
                                    <p:set>
                                      <p:cBhvr>
                                        <p:cTn id="22" dur="1" fill="hold">
                                          <p:stCondLst>
                                            <p:cond delay="0"/>
                                          </p:stCondLst>
                                        </p:cTn>
                                        <p:tgtEl>
                                          <p:spTgt spid="70044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700419"/>
                                        </p:tgtEl>
                                        <p:attrNameLst>
                                          <p:attrName>style.visibility</p:attrName>
                                        </p:attrNameLst>
                                      </p:cBhvr>
                                      <p:to>
                                        <p:strVal val="visible"/>
                                      </p:to>
                                    </p:set>
                                    <p:anim calcmode="lin" valueType="num">
                                      <p:cBhvr additive="base">
                                        <p:cTn id="27" dur="500" fill="hold"/>
                                        <p:tgtEl>
                                          <p:spTgt spid="700419"/>
                                        </p:tgtEl>
                                        <p:attrNameLst>
                                          <p:attrName>ppt_x</p:attrName>
                                        </p:attrNameLst>
                                      </p:cBhvr>
                                      <p:tavLst>
                                        <p:tav tm="0">
                                          <p:val>
                                            <p:strVal val="0-#ppt_w/2"/>
                                          </p:val>
                                        </p:tav>
                                        <p:tav tm="100000">
                                          <p:val>
                                            <p:strVal val="#ppt_x"/>
                                          </p:val>
                                        </p:tav>
                                      </p:tavLst>
                                    </p:anim>
                                    <p:anim calcmode="lin" valueType="num">
                                      <p:cBhvr additive="base">
                                        <p:cTn id="28" dur="500" fill="hold"/>
                                        <p:tgtEl>
                                          <p:spTgt spid="70041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00418"/>
                                        </p:tgtEl>
                                        <p:attrNameLst>
                                          <p:attrName>style.visibility</p:attrName>
                                        </p:attrNameLst>
                                      </p:cBhvr>
                                      <p:to>
                                        <p:strVal val="visible"/>
                                      </p:to>
                                    </p:set>
                                    <p:anim calcmode="lin" valueType="num">
                                      <p:cBhvr additive="base">
                                        <p:cTn id="31" dur="500" fill="hold"/>
                                        <p:tgtEl>
                                          <p:spTgt spid="700418"/>
                                        </p:tgtEl>
                                        <p:attrNameLst>
                                          <p:attrName>ppt_x</p:attrName>
                                        </p:attrNameLst>
                                      </p:cBhvr>
                                      <p:tavLst>
                                        <p:tav tm="0">
                                          <p:val>
                                            <p:strVal val="0-#ppt_w/2"/>
                                          </p:val>
                                        </p:tav>
                                        <p:tav tm="100000">
                                          <p:val>
                                            <p:strVal val="#ppt_x"/>
                                          </p:val>
                                        </p:tav>
                                      </p:tavLst>
                                    </p:anim>
                                    <p:anim calcmode="lin" valueType="num">
                                      <p:cBhvr additive="base">
                                        <p:cTn id="32" dur="500" fill="hold"/>
                                        <p:tgtEl>
                                          <p:spTgt spid="70041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nodeType="clickEffect">
                                  <p:stCondLst>
                                    <p:cond delay="0"/>
                                  </p:stCondLst>
                                  <p:childTnLst>
                                    <p:animMotion origin="layout" path="M -2.5E-6 3.42276E-7 L -0.20833 -0.02868 " pathEditMode="relative" rAng="0" ptsTypes="AA">
                                      <p:cBhvr>
                                        <p:cTn id="36" dur="2000" fill="hold"/>
                                        <p:tgtEl>
                                          <p:spTgt spid="700422"/>
                                        </p:tgtEl>
                                        <p:attrNameLst>
                                          <p:attrName>ppt_x</p:attrName>
                                          <p:attrName>ppt_y</p:attrName>
                                        </p:attrNameLst>
                                      </p:cBhvr>
                                      <p:rCtr x="-10417" y="-1434"/>
                                    </p:animMotion>
                                  </p:childTnLst>
                                </p:cTn>
                              </p:par>
                              <p:par>
                                <p:cTn id="37" presetID="35" presetClass="path" presetSubtype="0" accel="50000" decel="50000" fill="hold" nodeType="withEffect">
                                  <p:stCondLst>
                                    <p:cond delay="0"/>
                                  </p:stCondLst>
                                  <p:childTnLst>
                                    <p:animMotion origin="layout" path="M -5.55556E-7 4.04255E-6 L -0.25451 0.29024 " pathEditMode="relative" rAng="0" ptsTypes="AA">
                                      <p:cBhvr>
                                        <p:cTn id="38" dur="2000" fill="hold"/>
                                        <p:tgtEl>
                                          <p:spTgt spid="700421"/>
                                        </p:tgtEl>
                                        <p:attrNameLst>
                                          <p:attrName>ppt_x</p:attrName>
                                          <p:attrName>ppt_y</p:attrName>
                                        </p:attrNameLst>
                                      </p:cBhvr>
                                      <p:rCtr x="-12726" y="14500"/>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700447"/>
                                        </p:tgtEl>
                                        <p:attrNameLst>
                                          <p:attrName>style.visibility</p:attrName>
                                        </p:attrNameLst>
                                      </p:cBhvr>
                                      <p:to>
                                        <p:strVal val="visible"/>
                                      </p:to>
                                    </p:set>
                                    <p:animEffect transition="in" filter="wipe(down)">
                                      <p:cBhvr>
                                        <p:cTn id="43" dur="500"/>
                                        <p:tgtEl>
                                          <p:spTgt spid="700447"/>
                                        </p:tgtEl>
                                      </p:cBhvr>
                                    </p:animEffect>
                                  </p:childTnLst>
                                </p:cTn>
                              </p:par>
                              <p:par>
                                <p:cTn id="44" presetID="22" presetClass="entr" presetSubtype="4" fill="hold" nodeType="withEffect">
                                  <p:stCondLst>
                                    <p:cond delay="0"/>
                                  </p:stCondLst>
                                  <p:childTnLst>
                                    <p:set>
                                      <p:cBhvr>
                                        <p:cTn id="45" dur="1" fill="hold">
                                          <p:stCondLst>
                                            <p:cond delay="0"/>
                                          </p:stCondLst>
                                        </p:cTn>
                                        <p:tgtEl>
                                          <p:spTgt spid="700444"/>
                                        </p:tgtEl>
                                        <p:attrNameLst>
                                          <p:attrName>style.visibility</p:attrName>
                                        </p:attrNameLst>
                                      </p:cBhvr>
                                      <p:to>
                                        <p:strVal val="visible"/>
                                      </p:to>
                                    </p:set>
                                    <p:animEffect transition="in" filter="wipe(down)">
                                      <p:cBhvr>
                                        <p:cTn id="46" dur="500"/>
                                        <p:tgtEl>
                                          <p:spTgt spid="70044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00452"/>
                                        </p:tgtEl>
                                        <p:attrNameLst>
                                          <p:attrName>style.visibility</p:attrName>
                                        </p:attrNameLst>
                                      </p:cBhvr>
                                      <p:to>
                                        <p:strVal val="visible"/>
                                      </p:to>
                                    </p:set>
                                    <p:animEffect transition="in" filter="fade">
                                      <p:cBhvr>
                                        <p:cTn id="51" dur="500"/>
                                        <p:tgtEl>
                                          <p:spTgt spid="70045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00450"/>
                                        </p:tgtEl>
                                        <p:attrNameLst>
                                          <p:attrName>style.visibility</p:attrName>
                                        </p:attrNameLst>
                                      </p:cBhvr>
                                      <p:to>
                                        <p:strVal val="visible"/>
                                      </p:to>
                                    </p:set>
                                    <p:animEffect transition="in" filter="fade">
                                      <p:cBhvr>
                                        <p:cTn id="54" dur="500"/>
                                        <p:tgtEl>
                                          <p:spTgt spid="7004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00451"/>
                                        </p:tgtEl>
                                        <p:attrNameLst>
                                          <p:attrName>style.visibility</p:attrName>
                                        </p:attrNameLst>
                                      </p:cBhvr>
                                      <p:to>
                                        <p:strVal val="visible"/>
                                      </p:to>
                                    </p:set>
                                    <p:animEffect transition="in" filter="fade">
                                      <p:cBhvr>
                                        <p:cTn id="57" dur="500"/>
                                        <p:tgtEl>
                                          <p:spTgt spid="70045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63" presetClass="path" presetSubtype="0" accel="50000" decel="50000" fill="hold" nodeType="clickEffect">
                                  <p:stCondLst>
                                    <p:cond delay="0"/>
                                  </p:stCondLst>
                                  <p:childTnLst>
                                    <p:animMotion origin="layout" path="M -0.25451 0.29024 L -0.03889 0.00393 " pathEditMode="relative" rAng="0" ptsTypes="AA">
                                      <p:cBhvr>
                                        <p:cTn id="61" dur="2000" fill="hold"/>
                                        <p:tgtEl>
                                          <p:spTgt spid="700421"/>
                                        </p:tgtEl>
                                        <p:attrNameLst>
                                          <p:attrName>ppt_x</p:attrName>
                                          <p:attrName>ppt_y</p:attrName>
                                        </p:attrNameLst>
                                      </p:cBhvr>
                                      <p:rCtr x="10781" y="-14315"/>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0" presetClass="path" presetSubtype="0" accel="50000" decel="50000" fill="hold" nodeType="clickEffect">
                                  <p:stCondLst>
                                    <p:cond delay="0"/>
                                  </p:stCondLst>
                                  <p:childTnLst>
                                    <p:animMotion origin="layout" path="M -1.11111E-6 -2.81221E-6 L 0.04167 -2.81221E-6 " pathEditMode="relative" ptsTypes="AA">
                                      <p:cBhvr>
                                        <p:cTn id="65" dur="2000" fill="hold"/>
                                        <p:tgtEl>
                                          <p:spTgt spid="700444"/>
                                        </p:tgtEl>
                                        <p:attrNameLst>
                                          <p:attrName>ppt_x</p:attrName>
                                          <p:attrName>ppt_y</p:attrName>
                                        </p:attrNameLst>
                                      </p:cBhvr>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0" presetClass="path" presetSubtype="0" accel="50000" decel="50000" fill="hold" nodeType="clickEffect">
                                  <p:stCondLst>
                                    <p:cond delay="0"/>
                                  </p:stCondLst>
                                  <p:childTnLst>
                                    <p:animMotion origin="layout" path="M -0.20833 -0.02868 L 0.02952 3.42276E-7 " pathEditMode="relative" rAng="0" ptsTypes="AA">
                                      <p:cBhvr>
                                        <p:cTn id="69" dur="2000" fill="hold"/>
                                        <p:tgtEl>
                                          <p:spTgt spid="700422"/>
                                        </p:tgtEl>
                                        <p:attrNameLst>
                                          <p:attrName>ppt_x</p:attrName>
                                          <p:attrName>ppt_y</p:attrName>
                                        </p:attrNameLst>
                                      </p:cBhvr>
                                      <p:rCtr x="11892" y="1434"/>
                                    </p:animMotion>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xit" presetSubtype="8" fill="hold" nodeType="clickEffect">
                                  <p:stCondLst>
                                    <p:cond delay="0"/>
                                  </p:stCondLst>
                                  <p:childTnLst>
                                    <p:anim calcmode="lin" valueType="num">
                                      <p:cBhvr additive="base">
                                        <p:cTn id="73" dur="500"/>
                                        <p:tgtEl>
                                          <p:spTgt spid="700418"/>
                                        </p:tgtEl>
                                        <p:attrNameLst>
                                          <p:attrName>ppt_x</p:attrName>
                                        </p:attrNameLst>
                                      </p:cBhvr>
                                      <p:tavLst>
                                        <p:tav tm="0">
                                          <p:val>
                                            <p:strVal val="ppt_x"/>
                                          </p:val>
                                        </p:tav>
                                        <p:tav tm="100000">
                                          <p:val>
                                            <p:strVal val="0-ppt_w/2"/>
                                          </p:val>
                                        </p:tav>
                                      </p:tavLst>
                                    </p:anim>
                                    <p:anim calcmode="lin" valueType="num">
                                      <p:cBhvr additive="base">
                                        <p:cTn id="74" dur="500"/>
                                        <p:tgtEl>
                                          <p:spTgt spid="700418"/>
                                        </p:tgtEl>
                                        <p:attrNameLst>
                                          <p:attrName>ppt_y</p:attrName>
                                        </p:attrNameLst>
                                      </p:cBhvr>
                                      <p:tavLst>
                                        <p:tav tm="0">
                                          <p:val>
                                            <p:strVal val="ppt_y"/>
                                          </p:val>
                                        </p:tav>
                                        <p:tav tm="100000">
                                          <p:val>
                                            <p:strVal val="ppt_y"/>
                                          </p:val>
                                        </p:tav>
                                      </p:tavLst>
                                    </p:anim>
                                    <p:set>
                                      <p:cBhvr>
                                        <p:cTn id="75" dur="1" fill="hold">
                                          <p:stCondLst>
                                            <p:cond delay="499"/>
                                          </p:stCondLst>
                                        </p:cTn>
                                        <p:tgtEl>
                                          <p:spTgt spid="700418"/>
                                        </p:tgtEl>
                                        <p:attrNameLst>
                                          <p:attrName>style.visibility</p:attrName>
                                        </p:attrNameLst>
                                      </p:cBhvr>
                                      <p:to>
                                        <p:strVal val="hidden"/>
                                      </p:to>
                                    </p:set>
                                  </p:childTnLst>
                                </p:cTn>
                              </p:par>
                              <p:par>
                                <p:cTn id="76" presetID="2" presetClass="exit" presetSubtype="8" fill="hold" nodeType="withEffect">
                                  <p:stCondLst>
                                    <p:cond delay="0"/>
                                  </p:stCondLst>
                                  <p:childTnLst>
                                    <p:anim calcmode="lin" valueType="num">
                                      <p:cBhvr additive="base">
                                        <p:cTn id="77" dur="500"/>
                                        <p:tgtEl>
                                          <p:spTgt spid="700419"/>
                                        </p:tgtEl>
                                        <p:attrNameLst>
                                          <p:attrName>ppt_x</p:attrName>
                                        </p:attrNameLst>
                                      </p:cBhvr>
                                      <p:tavLst>
                                        <p:tav tm="0">
                                          <p:val>
                                            <p:strVal val="ppt_x"/>
                                          </p:val>
                                        </p:tav>
                                        <p:tav tm="100000">
                                          <p:val>
                                            <p:strVal val="0-ppt_w/2"/>
                                          </p:val>
                                        </p:tav>
                                      </p:tavLst>
                                    </p:anim>
                                    <p:anim calcmode="lin" valueType="num">
                                      <p:cBhvr additive="base">
                                        <p:cTn id="78" dur="500"/>
                                        <p:tgtEl>
                                          <p:spTgt spid="700419"/>
                                        </p:tgtEl>
                                        <p:attrNameLst>
                                          <p:attrName>ppt_y</p:attrName>
                                        </p:attrNameLst>
                                      </p:cBhvr>
                                      <p:tavLst>
                                        <p:tav tm="0">
                                          <p:val>
                                            <p:strVal val="ppt_y"/>
                                          </p:val>
                                        </p:tav>
                                        <p:tav tm="100000">
                                          <p:val>
                                            <p:strVal val="ppt_y"/>
                                          </p:val>
                                        </p:tav>
                                      </p:tavLst>
                                    </p:anim>
                                    <p:set>
                                      <p:cBhvr>
                                        <p:cTn id="79" dur="1" fill="hold">
                                          <p:stCondLst>
                                            <p:cond delay="499"/>
                                          </p:stCondLst>
                                        </p:cTn>
                                        <p:tgtEl>
                                          <p:spTgt spid="700419"/>
                                        </p:tgtEl>
                                        <p:attrNameLst>
                                          <p:attrName>style.visibility</p:attrName>
                                        </p:attrNameLst>
                                      </p:cBhvr>
                                      <p:to>
                                        <p:strVal val="hidden"/>
                                      </p:to>
                                    </p:set>
                                  </p:childTnLst>
                                </p:cTn>
                              </p:par>
                              <p:par>
                                <p:cTn id="80" presetID="2" presetClass="exit" presetSubtype="8" fill="hold" nodeType="withEffect">
                                  <p:stCondLst>
                                    <p:cond delay="0"/>
                                  </p:stCondLst>
                                  <p:childTnLst>
                                    <p:anim calcmode="lin" valueType="num">
                                      <p:cBhvr additive="base">
                                        <p:cTn id="81" dur="500"/>
                                        <p:tgtEl>
                                          <p:spTgt spid="700444"/>
                                        </p:tgtEl>
                                        <p:attrNameLst>
                                          <p:attrName>ppt_x</p:attrName>
                                        </p:attrNameLst>
                                      </p:cBhvr>
                                      <p:tavLst>
                                        <p:tav tm="0">
                                          <p:val>
                                            <p:strVal val="ppt_x"/>
                                          </p:val>
                                        </p:tav>
                                        <p:tav tm="100000">
                                          <p:val>
                                            <p:strVal val="0-ppt_w/2"/>
                                          </p:val>
                                        </p:tav>
                                      </p:tavLst>
                                    </p:anim>
                                    <p:anim calcmode="lin" valueType="num">
                                      <p:cBhvr additive="base">
                                        <p:cTn id="82" dur="500"/>
                                        <p:tgtEl>
                                          <p:spTgt spid="700444"/>
                                        </p:tgtEl>
                                        <p:attrNameLst>
                                          <p:attrName>ppt_y</p:attrName>
                                        </p:attrNameLst>
                                      </p:cBhvr>
                                      <p:tavLst>
                                        <p:tav tm="0">
                                          <p:val>
                                            <p:strVal val="ppt_y"/>
                                          </p:val>
                                        </p:tav>
                                        <p:tav tm="100000">
                                          <p:val>
                                            <p:strVal val="ppt_y"/>
                                          </p:val>
                                        </p:tav>
                                      </p:tavLst>
                                    </p:anim>
                                    <p:set>
                                      <p:cBhvr>
                                        <p:cTn id="83" dur="1" fill="hold">
                                          <p:stCondLst>
                                            <p:cond delay="499"/>
                                          </p:stCondLst>
                                        </p:cTn>
                                        <p:tgtEl>
                                          <p:spTgt spid="700444"/>
                                        </p:tgtEl>
                                        <p:attrNameLst>
                                          <p:attrName>style.visibility</p:attrName>
                                        </p:attrNameLst>
                                      </p:cBhvr>
                                      <p:to>
                                        <p:strVal val="hidden"/>
                                      </p:to>
                                    </p:set>
                                  </p:childTnLst>
                                </p:cTn>
                              </p:par>
                              <p:par>
                                <p:cTn id="84" presetID="2" presetClass="exit" presetSubtype="8" fill="hold" nodeType="withEffect">
                                  <p:stCondLst>
                                    <p:cond delay="0"/>
                                  </p:stCondLst>
                                  <p:childTnLst>
                                    <p:anim calcmode="lin" valueType="num">
                                      <p:cBhvr additive="base">
                                        <p:cTn id="85" dur="500"/>
                                        <p:tgtEl>
                                          <p:spTgt spid="700447"/>
                                        </p:tgtEl>
                                        <p:attrNameLst>
                                          <p:attrName>ppt_x</p:attrName>
                                        </p:attrNameLst>
                                      </p:cBhvr>
                                      <p:tavLst>
                                        <p:tav tm="0">
                                          <p:val>
                                            <p:strVal val="ppt_x"/>
                                          </p:val>
                                        </p:tav>
                                        <p:tav tm="100000">
                                          <p:val>
                                            <p:strVal val="0-ppt_w/2"/>
                                          </p:val>
                                        </p:tav>
                                      </p:tavLst>
                                    </p:anim>
                                    <p:anim calcmode="lin" valueType="num">
                                      <p:cBhvr additive="base">
                                        <p:cTn id="86" dur="500"/>
                                        <p:tgtEl>
                                          <p:spTgt spid="700447"/>
                                        </p:tgtEl>
                                        <p:attrNameLst>
                                          <p:attrName>ppt_y</p:attrName>
                                        </p:attrNameLst>
                                      </p:cBhvr>
                                      <p:tavLst>
                                        <p:tav tm="0">
                                          <p:val>
                                            <p:strVal val="ppt_y"/>
                                          </p:val>
                                        </p:tav>
                                        <p:tav tm="100000">
                                          <p:val>
                                            <p:strVal val="ppt_y"/>
                                          </p:val>
                                        </p:tav>
                                      </p:tavLst>
                                    </p:anim>
                                    <p:set>
                                      <p:cBhvr>
                                        <p:cTn id="87" dur="1" fill="hold">
                                          <p:stCondLst>
                                            <p:cond delay="499"/>
                                          </p:stCondLst>
                                        </p:cTn>
                                        <p:tgtEl>
                                          <p:spTgt spid="700447"/>
                                        </p:tgtEl>
                                        <p:attrNameLst>
                                          <p:attrName>style.visibility</p:attrName>
                                        </p:attrNameLst>
                                      </p:cBhvr>
                                      <p:to>
                                        <p:strVal val="hidden"/>
                                      </p:to>
                                    </p:set>
                                  </p:childTnLst>
                                </p:cTn>
                              </p:par>
                              <p:par>
                                <p:cTn id="88" presetID="2" presetClass="exit" presetSubtype="8" fill="hold" grpId="1" nodeType="withEffect">
                                  <p:stCondLst>
                                    <p:cond delay="0"/>
                                  </p:stCondLst>
                                  <p:childTnLst>
                                    <p:anim calcmode="lin" valueType="num">
                                      <p:cBhvr additive="base">
                                        <p:cTn id="89" dur="500"/>
                                        <p:tgtEl>
                                          <p:spTgt spid="700450"/>
                                        </p:tgtEl>
                                        <p:attrNameLst>
                                          <p:attrName>ppt_x</p:attrName>
                                        </p:attrNameLst>
                                      </p:cBhvr>
                                      <p:tavLst>
                                        <p:tav tm="0">
                                          <p:val>
                                            <p:strVal val="ppt_x"/>
                                          </p:val>
                                        </p:tav>
                                        <p:tav tm="100000">
                                          <p:val>
                                            <p:strVal val="0-ppt_w/2"/>
                                          </p:val>
                                        </p:tav>
                                      </p:tavLst>
                                    </p:anim>
                                    <p:anim calcmode="lin" valueType="num">
                                      <p:cBhvr additive="base">
                                        <p:cTn id="90" dur="500"/>
                                        <p:tgtEl>
                                          <p:spTgt spid="700450"/>
                                        </p:tgtEl>
                                        <p:attrNameLst>
                                          <p:attrName>ppt_y</p:attrName>
                                        </p:attrNameLst>
                                      </p:cBhvr>
                                      <p:tavLst>
                                        <p:tav tm="0">
                                          <p:val>
                                            <p:strVal val="ppt_y"/>
                                          </p:val>
                                        </p:tav>
                                        <p:tav tm="100000">
                                          <p:val>
                                            <p:strVal val="ppt_y"/>
                                          </p:val>
                                        </p:tav>
                                      </p:tavLst>
                                    </p:anim>
                                    <p:set>
                                      <p:cBhvr>
                                        <p:cTn id="91" dur="1" fill="hold">
                                          <p:stCondLst>
                                            <p:cond delay="499"/>
                                          </p:stCondLst>
                                        </p:cTn>
                                        <p:tgtEl>
                                          <p:spTgt spid="700450"/>
                                        </p:tgtEl>
                                        <p:attrNameLst>
                                          <p:attrName>style.visibility</p:attrName>
                                        </p:attrNameLst>
                                      </p:cBhvr>
                                      <p:to>
                                        <p:strVal val="hidden"/>
                                      </p:to>
                                    </p:set>
                                  </p:childTnLst>
                                </p:cTn>
                              </p:par>
                              <p:par>
                                <p:cTn id="92" presetID="2" presetClass="exit" presetSubtype="8" fill="hold" grpId="1" nodeType="withEffect">
                                  <p:stCondLst>
                                    <p:cond delay="0"/>
                                  </p:stCondLst>
                                  <p:childTnLst>
                                    <p:anim calcmode="lin" valueType="num">
                                      <p:cBhvr additive="base">
                                        <p:cTn id="93" dur="500"/>
                                        <p:tgtEl>
                                          <p:spTgt spid="700451"/>
                                        </p:tgtEl>
                                        <p:attrNameLst>
                                          <p:attrName>ppt_x</p:attrName>
                                        </p:attrNameLst>
                                      </p:cBhvr>
                                      <p:tavLst>
                                        <p:tav tm="0">
                                          <p:val>
                                            <p:strVal val="ppt_x"/>
                                          </p:val>
                                        </p:tav>
                                        <p:tav tm="100000">
                                          <p:val>
                                            <p:strVal val="0-ppt_w/2"/>
                                          </p:val>
                                        </p:tav>
                                      </p:tavLst>
                                    </p:anim>
                                    <p:anim calcmode="lin" valueType="num">
                                      <p:cBhvr additive="base">
                                        <p:cTn id="94" dur="500"/>
                                        <p:tgtEl>
                                          <p:spTgt spid="700451"/>
                                        </p:tgtEl>
                                        <p:attrNameLst>
                                          <p:attrName>ppt_y</p:attrName>
                                        </p:attrNameLst>
                                      </p:cBhvr>
                                      <p:tavLst>
                                        <p:tav tm="0">
                                          <p:val>
                                            <p:strVal val="ppt_y"/>
                                          </p:val>
                                        </p:tav>
                                        <p:tav tm="100000">
                                          <p:val>
                                            <p:strVal val="ppt_y"/>
                                          </p:val>
                                        </p:tav>
                                      </p:tavLst>
                                    </p:anim>
                                    <p:set>
                                      <p:cBhvr>
                                        <p:cTn id="95" dur="1" fill="hold">
                                          <p:stCondLst>
                                            <p:cond delay="499"/>
                                          </p:stCondLst>
                                        </p:cTn>
                                        <p:tgtEl>
                                          <p:spTgt spid="700451"/>
                                        </p:tgtEl>
                                        <p:attrNameLst>
                                          <p:attrName>style.visibility</p:attrName>
                                        </p:attrNameLst>
                                      </p:cBhvr>
                                      <p:to>
                                        <p:strVal val="hidden"/>
                                      </p:to>
                                    </p:set>
                                  </p:childTnLst>
                                </p:cTn>
                              </p:par>
                              <p:par>
                                <p:cTn id="96" presetID="2" presetClass="exit" presetSubtype="8" fill="hold" grpId="1" nodeType="withEffect">
                                  <p:stCondLst>
                                    <p:cond delay="0"/>
                                  </p:stCondLst>
                                  <p:childTnLst>
                                    <p:anim calcmode="lin" valueType="num">
                                      <p:cBhvr additive="base">
                                        <p:cTn id="97" dur="500"/>
                                        <p:tgtEl>
                                          <p:spTgt spid="700452"/>
                                        </p:tgtEl>
                                        <p:attrNameLst>
                                          <p:attrName>ppt_x</p:attrName>
                                        </p:attrNameLst>
                                      </p:cBhvr>
                                      <p:tavLst>
                                        <p:tav tm="0">
                                          <p:val>
                                            <p:strVal val="ppt_x"/>
                                          </p:val>
                                        </p:tav>
                                        <p:tav tm="100000">
                                          <p:val>
                                            <p:strVal val="0-ppt_w/2"/>
                                          </p:val>
                                        </p:tav>
                                      </p:tavLst>
                                    </p:anim>
                                    <p:anim calcmode="lin" valueType="num">
                                      <p:cBhvr additive="base">
                                        <p:cTn id="98" dur="500"/>
                                        <p:tgtEl>
                                          <p:spTgt spid="700452"/>
                                        </p:tgtEl>
                                        <p:attrNameLst>
                                          <p:attrName>ppt_y</p:attrName>
                                        </p:attrNameLst>
                                      </p:cBhvr>
                                      <p:tavLst>
                                        <p:tav tm="0">
                                          <p:val>
                                            <p:strVal val="ppt_y"/>
                                          </p:val>
                                        </p:tav>
                                        <p:tav tm="100000">
                                          <p:val>
                                            <p:strVal val="ppt_y"/>
                                          </p:val>
                                        </p:tav>
                                      </p:tavLst>
                                    </p:anim>
                                    <p:set>
                                      <p:cBhvr>
                                        <p:cTn id="99" dur="1" fill="hold">
                                          <p:stCondLst>
                                            <p:cond delay="499"/>
                                          </p:stCondLst>
                                        </p:cTn>
                                        <p:tgtEl>
                                          <p:spTgt spid="700452"/>
                                        </p:tgtEl>
                                        <p:attrNameLst>
                                          <p:attrName>style.visibility</p:attrName>
                                        </p:attrNameLst>
                                      </p:cBhvr>
                                      <p:to>
                                        <p:strVal val="hidden"/>
                                      </p:to>
                                    </p:set>
                                  </p:childTnLst>
                                </p:cTn>
                              </p:par>
                              <p:par>
                                <p:cTn id="100" presetID="7" presetClass="emph" presetSubtype="2" fill="hold" nodeType="withEffect">
                                  <p:stCondLst>
                                    <p:cond delay="0"/>
                                  </p:stCondLst>
                                  <p:childTnLst>
                                    <p:animClr clrSpc="rgb" dir="cw">
                                      <p:cBhvr>
                                        <p:cTn id="101" dur="500" fill="hold"/>
                                        <p:tgtEl>
                                          <p:spTgt spid="700443"/>
                                        </p:tgtEl>
                                        <p:attrNameLst>
                                          <p:attrName>stroke.color</p:attrName>
                                        </p:attrNameLst>
                                      </p:cBhvr>
                                      <p:to>
                                        <a:srgbClr val="FF3300"/>
                                      </p:to>
                                    </p:animClr>
                                    <p:set>
                                      <p:cBhvr>
                                        <p:cTn id="102" dur="500" fill="hold"/>
                                        <p:tgtEl>
                                          <p:spTgt spid="700443"/>
                                        </p:tgtEl>
                                        <p:attrNameLst>
                                          <p:attrName>stroke.on</p:attrName>
                                        </p:attrNameLst>
                                      </p:cBhvr>
                                      <p:to>
                                        <p:strVal val="tru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700443"/>
                                        </p:tgtEl>
                                        <p:attrNameLst>
                                          <p:attrName>style.visibility</p:attrName>
                                        </p:attrNameLst>
                                      </p:cBhvr>
                                      <p:to>
                                        <p:strVal val="hidden"/>
                                      </p:to>
                                    </p:set>
                                  </p:childTnLst>
                                </p:cTn>
                              </p:par>
                            </p:childTnLst>
                          </p:cTn>
                        </p:par>
                        <p:par>
                          <p:cTn id="107" fill="hold" nodeType="afterGroup">
                            <p:stCondLst>
                              <p:cond delay="0"/>
                            </p:stCondLst>
                            <p:childTnLst>
                              <p:par>
                                <p:cTn id="108" presetID="10" presetClass="exit" presetSubtype="0" fill="hold" grpId="0" nodeType="afterEffect">
                                  <p:stCondLst>
                                    <p:cond delay="0"/>
                                  </p:stCondLst>
                                  <p:childTnLst>
                                    <p:animEffect transition="out" filter="fade">
                                      <p:cBhvr>
                                        <p:cTn id="109" dur="500"/>
                                        <p:tgtEl>
                                          <p:spTgt spid="700438"/>
                                        </p:tgtEl>
                                      </p:cBhvr>
                                    </p:animEffect>
                                    <p:set>
                                      <p:cBhvr>
                                        <p:cTn id="110" dur="1" fill="hold">
                                          <p:stCondLst>
                                            <p:cond delay="499"/>
                                          </p:stCondLst>
                                        </p:cTn>
                                        <p:tgtEl>
                                          <p:spTgt spid="700438"/>
                                        </p:tgtEl>
                                        <p:attrNameLst>
                                          <p:attrName>style.visibility</p:attrName>
                                        </p:attrNameLst>
                                      </p:cBhvr>
                                      <p:to>
                                        <p:strVal val="hidden"/>
                                      </p:to>
                                    </p:set>
                                  </p:childTnLst>
                                </p:cTn>
                              </p:par>
                            </p:childTnLst>
                          </p:cTn>
                        </p:par>
                        <p:par>
                          <p:cTn id="111" fill="hold" nodeType="afterGroup">
                            <p:stCondLst>
                              <p:cond delay="500"/>
                            </p:stCondLst>
                            <p:childTnLst>
                              <p:par>
                                <p:cTn id="112" presetID="7" presetClass="emph" presetSubtype="2" fill="hold" nodeType="afterEffect">
                                  <p:stCondLst>
                                    <p:cond delay="0"/>
                                  </p:stCondLst>
                                  <p:childTnLst>
                                    <p:animClr clrSpc="rgb" dir="cw">
                                      <p:cBhvr>
                                        <p:cTn id="113" dur="500" fill="hold"/>
                                        <p:tgtEl>
                                          <p:spTgt spid="700437"/>
                                        </p:tgtEl>
                                        <p:attrNameLst>
                                          <p:attrName>stroke.color</p:attrName>
                                        </p:attrNameLst>
                                      </p:cBhvr>
                                      <p:to>
                                        <a:srgbClr val="FF3300"/>
                                      </p:to>
                                    </p:animClr>
                                    <p:set>
                                      <p:cBhvr>
                                        <p:cTn id="114" dur="500" fill="hold"/>
                                        <p:tgtEl>
                                          <p:spTgt spid="700437"/>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2000" fill="hold"/>
                                        <p:tgtEl>
                                          <p:spTgt spid="700436"/>
                                        </p:tgtEl>
                                        <p:attrNameLst>
                                          <p:attrName>stroke.color</p:attrName>
                                        </p:attrNameLst>
                                      </p:cBhvr>
                                      <p:to>
                                        <a:srgbClr val="FF3300"/>
                                      </p:to>
                                    </p:animClr>
                                    <p:set>
                                      <p:cBhvr>
                                        <p:cTn id="117" dur="2000" fill="hold"/>
                                        <p:tgtEl>
                                          <p:spTgt spid="70043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38" grpId="0" animBg="1"/>
      <p:bldP spid="700440" grpId="0" animBg="1"/>
      <p:bldP spid="700441" grpId="0" animBg="1"/>
      <p:bldP spid="700442" grpId="0" animBg="1"/>
      <p:bldP spid="700443" grpId="0" animBg="1"/>
      <p:bldP spid="700443" grpId="1" animBg="1"/>
      <p:bldP spid="700450" grpId="0"/>
      <p:bldP spid="700450" grpId="1"/>
      <p:bldP spid="700451" grpId="0"/>
      <p:bldP spid="700451" grpId="1"/>
      <p:bldP spid="700452" grpId="0"/>
      <p:bldP spid="700452" grpId="1"/>
      <p:bldP spid="70045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fld id="{9D58FC71-BAD5-45B7-9C01-20F97E0C1B98}" type="slidenum">
              <a:rPr lang="en-US"/>
              <a:pPr/>
              <a:t>72</a:t>
            </a:fld>
            <a:endParaRPr lang="en-US"/>
          </a:p>
        </p:txBody>
      </p:sp>
      <p:pic>
        <p:nvPicPr>
          <p:cNvPr id="7024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24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115888"/>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24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246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2388" b="1042"/>
          <a:stretch>
            <a:fillRect/>
          </a:stretch>
        </p:blipFill>
        <p:spPr bwMode="auto">
          <a:xfrm>
            <a:off x="2751138"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0247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17955"/>
          <a:stretch>
            <a:fillRect/>
          </a:stretch>
        </p:blipFill>
        <p:spPr bwMode="auto">
          <a:xfrm>
            <a:off x="297973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70247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247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702473" name="Picture 9"/>
          <p:cNvPicPr>
            <a:picLocks noChangeAspect="1" noChangeArrowheads="1"/>
          </p:cNvPicPr>
          <p:nvPr/>
        </p:nvPicPr>
        <p:blipFill>
          <a:blip r:embed="rId9">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702474" name="Group 10"/>
          <p:cNvGrpSpPr>
            <a:grpSpLocks/>
          </p:cNvGrpSpPr>
          <p:nvPr/>
        </p:nvGrpSpPr>
        <p:grpSpPr bwMode="auto">
          <a:xfrm>
            <a:off x="5189538" y="661988"/>
            <a:ext cx="387350" cy="1147762"/>
            <a:chOff x="2132" y="346"/>
            <a:chExt cx="253" cy="909"/>
          </a:xfrm>
        </p:grpSpPr>
        <p:pic>
          <p:nvPicPr>
            <p:cNvPr id="702475"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2476"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2477"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2478" name="Line 14"/>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79" name="Line 15"/>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80" name="Text Box 16"/>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2481" name="Rectangle 17"/>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82" name="Line 18"/>
          <p:cNvSpPr>
            <a:spLocks noChangeShapeType="1"/>
          </p:cNvSpPr>
          <p:nvPr/>
        </p:nvSpPr>
        <p:spPr bwMode="auto">
          <a:xfrm flipH="1">
            <a:off x="3363913" y="190500"/>
            <a:ext cx="7937" cy="1766888"/>
          </a:xfrm>
          <a:prstGeom prst="line">
            <a:avLst/>
          </a:prstGeom>
          <a:noFill/>
          <a:ln w="508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83" name="Line 19"/>
          <p:cNvSpPr>
            <a:spLocks noChangeShapeType="1"/>
          </p:cNvSpPr>
          <p:nvPr/>
        </p:nvSpPr>
        <p:spPr bwMode="auto">
          <a:xfrm>
            <a:off x="3416300" y="58769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2484" name="Group 20"/>
          <p:cNvGrpSpPr>
            <a:grpSpLocks/>
          </p:cNvGrpSpPr>
          <p:nvPr/>
        </p:nvGrpSpPr>
        <p:grpSpPr bwMode="auto">
          <a:xfrm>
            <a:off x="700088" y="3752850"/>
            <a:ext cx="455612" cy="666750"/>
            <a:chOff x="1223" y="3324"/>
            <a:chExt cx="287" cy="420"/>
          </a:xfrm>
        </p:grpSpPr>
        <p:sp>
          <p:nvSpPr>
            <p:cNvPr id="702485" name="Line 2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86" name="Text Box 22"/>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702487" name="Text Box 23"/>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702488" name="Text Box 24"/>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702489" name="Line 25"/>
          <p:cNvSpPr>
            <a:spLocks noChangeShapeType="1"/>
          </p:cNvSpPr>
          <p:nvPr/>
        </p:nvSpPr>
        <p:spPr bwMode="auto">
          <a:xfrm>
            <a:off x="3424238" y="61579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90" name="Rectangle 26"/>
          <p:cNvSpPr>
            <a:spLocks noChangeArrowheads="1"/>
          </p:cNvSpPr>
          <p:nvPr/>
        </p:nvSpPr>
        <p:spPr bwMode="auto">
          <a:xfrm>
            <a:off x="2665413" y="347663"/>
            <a:ext cx="67151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91" name="Text Box 27"/>
          <p:cNvSpPr txBox="1">
            <a:spLocks noChangeArrowheads="1"/>
          </p:cNvSpPr>
          <p:nvPr/>
        </p:nvSpPr>
        <p:spPr bwMode="auto">
          <a:xfrm>
            <a:off x="3886200" y="5008563"/>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2492" name="Line 28"/>
          <p:cNvSpPr>
            <a:spLocks noChangeShapeType="1"/>
          </p:cNvSpPr>
          <p:nvPr/>
        </p:nvSpPr>
        <p:spPr bwMode="auto">
          <a:xfrm>
            <a:off x="3568700" y="51689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93" name="Line 29"/>
          <p:cNvSpPr>
            <a:spLocks noChangeShapeType="1"/>
          </p:cNvSpPr>
          <p:nvPr/>
        </p:nvSpPr>
        <p:spPr bwMode="auto">
          <a:xfrm>
            <a:off x="3567113" y="54657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94" name="Line 30"/>
          <p:cNvSpPr>
            <a:spLocks noChangeShapeType="1"/>
          </p:cNvSpPr>
          <p:nvPr/>
        </p:nvSpPr>
        <p:spPr bwMode="auto">
          <a:xfrm>
            <a:off x="3567113" y="57419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95" name="Line 31"/>
          <p:cNvSpPr>
            <a:spLocks noChangeShapeType="1"/>
          </p:cNvSpPr>
          <p:nvPr/>
        </p:nvSpPr>
        <p:spPr bwMode="auto">
          <a:xfrm>
            <a:off x="3538538" y="60134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496" name="Line 32"/>
          <p:cNvSpPr>
            <a:spLocks noChangeShapeType="1"/>
          </p:cNvSpPr>
          <p:nvPr/>
        </p:nvSpPr>
        <p:spPr bwMode="auto">
          <a:xfrm>
            <a:off x="3538538" y="63039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02497" name="Picture 33"/>
          <p:cNvPicPr>
            <a:picLocks noChangeAspect="1" noChangeArrowheads="1"/>
          </p:cNvPicPr>
          <p:nvPr/>
        </p:nvPicPr>
        <p:blipFill>
          <a:blip r:embed="rId11" cstate="print">
            <a:extLst>
              <a:ext uri="{28A0092B-C50C-407E-A947-70E740481C1C}">
                <a14:useLocalDpi xmlns:a14="http://schemas.microsoft.com/office/drawing/2010/main" val="0"/>
              </a:ext>
            </a:extLst>
          </a:blip>
          <a:srcRect l="2806" t="2338" r="63844"/>
          <a:stretch>
            <a:fillRect/>
          </a:stretch>
        </p:blipFill>
        <p:spPr bwMode="auto">
          <a:xfrm>
            <a:off x="3689350" y="8699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02498" name="Picture 3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03600" y="425450"/>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702499" name="Rectangle 35"/>
          <p:cNvSpPr>
            <a:spLocks noChangeArrowheads="1"/>
          </p:cNvSpPr>
          <p:nvPr/>
        </p:nvSpPr>
        <p:spPr bwMode="auto">
          <a:xfrm>
            <a:off x="3400425" y="358775"/>
            <a:ext cx="6969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500" name="Line 36"/>
          <p:cNvSpPr>
            <a:spLocks noChangeShapeType="1"/>
          </p:cNvSpPr>
          <p:nvPr/>
        </p:nvSpPr>
        <p:spPr bwMode="auto">
          <a:xfrm flipH="1">
            <a:off x="3686175" y="187325"/>
            <a:ext cx="7938"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2501" name="Group 37"/>
          <p:cNvGrpSpPr>
            <a:grpSpLocks/>
          </p:cNvGrpSpPr>
          <p:nvPr/>
        </p:nvGrpSpPr>
        <p:grpSpPr bwMode="auto">
          <a:xfrm>
            <a:off x="741363" y="1566863"/>
            <a:ext cx="406400" cy="666750"/>
            <a:chOff x="1223" y="3324"/>
            <a:chExt cx="256" cy="420"/>
          </a:xfrm>
        </p:grpSpPr>
        <p:sp>
          <p:nvSpPr>
            <p:cNvPr id="702502" name="Line 38"/>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503" name="Text Box 39"/>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702504" name="Rectangle 40"/>
          <p:cNvSpPr>
            <a:spLocks noChangeArrowheads="1"/>
          </p:cNvSpPr>
          <p:nvPr/>
        </p:nvSpPr>
        <p:spPr bwMode="auto">
          <a:xfrm>
            <a:off x="3402013" y="390525"/>
            <a:ext cx="260350"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505" name="Rectangle 41"/>
          <p:cNvSpPr>
            <a:spLocks noChangeArrowheads="1"/>
          </p:cNvSpPr>
          <p:nvPr/>
        </p:nvSpPr>
        <p:spPr bwMode="auto">
          <a:xfrm>
            <a:off x="3717925" y="390525"/>
            <a:ext cx="368300"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506" name="Text Box 42"/>
          <p:cNvSpPr txBox="1">
            <a:spLocks noChangeArrowheads="1"/>
          </p:cNvSpPr>
          <p:nvPr/>
        </p:nvSpPr>
        <p:spPr bwMode="auto">
          <a:xfrm>
            <a:off x="3514725" y="228600"/>
            <a:ext cx="3762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02483"/>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24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grpId="0" nodeType="clickEffect">
                                  <p:stCondLst>
                                    <p:cond delay="0"/>
                                  </p:stCondLst>
                                  <p:childTnLst>
                                    <p:animEffect transition="out" filter="fade">
                                      <p:cBhvr>
                                        <p:cTn id="14" dur="500"/>
                                        <p:tgtEl>
                                          <p:spTgt spid="702499"/>
                                        </p:tgtEl>
                                      </p:cBhvr>
                                    </p:animEffect>
                                    <p:set>
                                      <p:cBhvr>
                                        <p:cTn id="15" dur="1" fill="hold">
                                          <p:stCondLst>
                                            <p:cond delay="499"/>
                                          </p:stCondLst>
                                        </p:cTn>
                                        <p:tgtEl>
                                          <p:spTgt spid="70249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702490"/>
                                        </p:tgtEl>
                                        <p:attrNameLst>
                                          <p:attrName>style.visibility</p:attrName>
                                        </p:attrNameLst>
                                      </p:cBhvr>
                                      <p:to>
                                        <p:strVal val="visible"/>
                                      </p:to>
                                    </p:set>
                                    <p:animEffect transition="in" filter="fade">
                                      <p:cBhvr>
                                        <p:cTn id="18" dur="500"/>
                                        <p:tgtEl>
                                          <p:spTgt spid="7024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7" presetClass="emph" presetSubtype="2" fill="hold" nodeType="clickEffect">
                                  <p:stCondLst>
                                    <p:cond delay="0"/>
                                  </p:stCondLst>
                                  <p:childTnLst>
                                    <p:animClr clrSpc="rgb" dir="cw">
                                      <p:cBhvr>
                                        <p:cTn id="22" dur="500" fill="hold"/>
                                        <p:tgtEl>
                                          <p:spTgt spid="702489"/>
                                        </p:tgtEl>
                                        <p:attrNameLst>
                                          <p:attrName>stroke.color</p:attrName>
                                        </p:attrNameLst>
                                      </p:cBhvr>
                                      <p:to>
                                        <a:schemeClr val="bg2"/>
                                      </p:to>
                                    </p:animClr>
                                    <p:set>
                                      <p:cBhvr>
                                        <p:cTn id="23" dur="500" fill="hold"/>
                                        <p:tgtEl>
                                          <p:spTgt spid="702489"/>
                                        </p:tgtEl>
                                        <p:attrNameLst>
                                          <p:attrName>stroke.on</p:attrName>
                                        </p:attrNameLst>
                                      </p:cBhvr>
                                      <p:to>
                                        <p:strVal val="tru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02491"/>
                                        </p:tgtEl>
                                        <p:attrNameLst>
                                          <p:attrName>style.visibility</p:attrName>
                                        </p:attrNameLst>
                                      </p:cBhvr>
                                      <p:to>
                                        <p:strVal val="visible"/>
                                      </p:to>
                                    </p:set>
                                    <p:animEffect transition="in" filter="wipe(down)">
                                      <p:cBhvr>
                                        <p:cTn id="28" dur="500"/>
                                        <p:tgtEl>
                                          <p:spTgt spid="70249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249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702492"/>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249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7" presetClass="emph" presetSubtype="2" fill="hold" nodeType="clickEffect">
                                  <p:stCondLst>
                                    <p:cond delay="0"/>
                                  </p:stCondLst>
                                  <p:childTnLst>
                                    <p:animClr clrSpc="rgb" dir="cw">
                                      <p:cBhvr>
                                        <p:cTn id="44" dur="500" fill="hold"/>
                                        <p:tgtEl>
                                          <p:spTgt spid="702482"/>
                                        </p:tgtEl>
                                        <p:attrNameLst>
                                          <p:attrName>stroke.color</p:attrName>
                                        </p:attrNameLst>
                                      </p:cBhvr>
                                      <p:to>
                                        <a:schemeClr val="bg2"/>
                                      </p:to>
                                    </p:animClr>
                                    <p:set>
                                      <p:cBhvr>
                                        <p:cTn id="45" dur="500" fill="hold"/>
                                        <p:tgtEl>
                                          <p:spTgt spid="702482"/>
                                        </p:tgtEl>
                                        <p:attrNameLst>
                                          <p:attrName>stroke.on</p:attrName>
                                        </p:attrNameLst>
                                      </p:cBhvr>
                                      <p:to>
                                        <p:strVal val="true"/>
                                      </p:to>
                                    </p:set>
                                  </p:childTnLst>
                                </p:cTn>
                              </p:par>
                              <p:par>
                                <p:cTn id="46" presetID="1" presetClass="entr" presetSubtype="0" fill="hold" grpId="0" nodeType="withEffect">
                                  <p:stCondLst>
                                    <p:cond delay="0"/>
                                  </p:stCondLst>
                                  <p:childTnLst>
                                    <p:set>
                                      <p:cBhvr>
                                        <p:cTn id="47" dur="1" fill="hold">
                                          <p:stCondLst>
                                            <p:cond delay="0"/>
                                          </p:stCondLst>
                                        </p:cTn>
                                        <p:tgtEl>
                                          <p:spTgt spid="702500"/>
                                        </p:tgtEl>
                                        <p:attrNameLst>
                                          <p:attrName>style.visibility</p:attrName>
                                        </p:attrNameLst>
                                      </p:cBhvr>
                                      <p:to>
                                        <p:strVal val="visible"/>
                                      </p:to>
                                    </p:set>
                                  </p:childTnLst>
                                </p:cTn>
                              </p:par>
                              <p:par>
                                <p:cTn id="48" presetID="26" presetClass="emph" presetSubtype="0" repeatCount="2000" fill="hold" grpId="1" nodeType="withEffect">
                                  <p:stCondLst>
                                    <p:cond delay="0"/>
                                  </p:stCondLst>
                                  <p:childTnLst>
                                    <p:animEffect transition="out" filter="fade">
                                      <p:cBhvr>
                                        <p:cTn id="49" dur="500" tmFilter="0, 0; .2, .5; .8, .5; 1, 0"/>
                                        <p:tgtEl>
                                          <p:spTgt spid="702500"/>
                                        </p:tgtEl>
                                      </p:cBhvr>
                                    </p:animEffect>
                                    <p:animScale>
                                      <p:cBhvr>
                                        <p:cTn id="50" dur="250" autoRev="1" fill="hold"/>
                                        <p:tgtEl>
                                          <p:spTgt spid="702500"/>
                                        </p:tgtEl>
                                      </p:cBhvr>
                                      <p:by x="105000" y="105000"/>
                                    </p:animScale>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702493"/>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02494"/>
                                        </p:tgtEl>
                                        <p:attrNameLst>
                                          <p:attrName>style.visibility</p:attrName>
                                        </p:attrNameLst>
                                      </p:cBhvr>
                                      <p:to>
                                        <p:strVal val="visible"/>
                                      </p:to>
                                    </p:set>
                                  </p:childTnLst>
                                </p:cTn>
                              </p:par>
                              <p:par>
                                <p:cTn id="59" presetID="10" presetClass="entr" presetSubtype="0" fill="hold" grpId="0" nodeType="withEffect">
                                  <p:stCondLst>
                                    <p:cond delay="0"/>
                                  </p:stCondLst>
                                  <p:childTnLst>
                                    <p:set>
                                      <p:cBhvr>
                                        <p:cTn id="60" dur="1" fill="hold">
                                          <p:stCondLst>
                                            <p:cond delay="0"/>
                                          </p:stCondLst>
                                        </p:cTn>
                                        <p:tgtEl>
                                          <p:spTgt spid="702505"/>
                                        </p:tgtEl>
                                        <p:attrNameLst>
                                          <p:attrName>style.visibility</p:attrName>
                                        </p:attrNameLst>
                                      </p:cBhvr>
                                      <p:to>
                                        <p:strVal val="visible"/>
                                      </p:to>
                                    </p:set>
                                    <p:animEffect transition="in" filter="fade">
                                      <p:cBhvr>
                                        <p:cTn id="61" dur="500"/>
                                        <p:tgtEl>
                                          <p:spTgt spid="70250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xit" presetSubtype="0" fill="hold" grpId="1" nodeType="clickEffect">
                                  <p:stCondLst>
                                    <p:cond delay="0"/>
                                  </p:stCondLst>
                                  <p:childTnLst>
                                    <p:animEffect transition="out" filter="fade">
                                      <p:cBhvr>
                                        <p:cTn id="65" dur="500"/>
                                        <p:tgtEl>
                                          <p:spTgt spid="702505"/>
                                        </p:tgtEl>
                                      </p:cBhvr>
                                    </p:animEffect>
                                    <p:set>
                                      <p:cBhvr>
                                        <p:cTn id="66" dur="1" fill="hold">
                                          <p:stCondLst>
                                            <p:cond delay="499"/>
                                          </p:stCondLst>
                                        </p:cTn>
                                        <p:tgtEl>
                                          <p:spTgt spid="702505"/>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702494"/>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0249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02504"/>
                                        </p:tgtEl>
                                        <p:attrNameLst>
                                          <p:attrName>style.visibility</p:attrName>
                                        </p:attrNameLst>
                                      </p:cBhvr>
                                      <p:to>
                                        <p:strVal val="visible"/>
                                      </p:to>
                                    </p:set>
                                    <p:animEffect transition="in" filter="fade">
                                      <p:cBhvr>
                                        <p:cTn id="79" dur="500"/>
                                        <p:tgtEl>
                                          <p:spTgt spid="70250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1" nodeType="clickEffect">
                                  <p:stCondLst>
                                    <p:cond delay="0"/>
                                  </p:stCondLst>
                                  <p:childTnLst>
                                    <p:animEffect transition="out" filter="fade">
                                      <p:cBhvr>
                                        <p:cTn id="83" dur="500"/>
                                        <p:tgtEl>
                                          <p:spTgt spid="702504"/>
                                        </p:tgtEl>
                                      </p:cBhvr>
                                    </p:animEffect>
                                    <p:set>
                                      <p:cBhvr>
                                        <p:cTn id="84" dur="1" fill="hold">
                                          <p:stCondLst>
                                            <p:cond delay="499"/>
                                          </p:stCondLst>
                                        </p:cTn>
                                        <p:tgtEl>
                                          <p:spTgt spid="702504"/>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702495"/>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02496"/>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7" presetClass="emph" presetSubtype="2" fill="hold" nodeType="clickEffect">
                                  <p:stCondLst>
                                    <p:cond delay="0"/>
                                  </p:stCondLst>
                                  <p:childTnLst>
                                    <p:animClr clrSpc="rgb" dir="cw">
                                      <p:cBhvr>
                                        <p:cTn id="96" dur="2000" fill="hold"/>
                                        <p:tgtEl>
                                          <p:spTgt spid="702496"/>
                                        </p:tgtEl>
                                        <p:attrNameLst>
                                          <p:attrName>stroke.color</p:attrName>
                                        </p:attrNameLst>
                                      </p:cBhvr>
                                      <p:to>
                                        <a:schemeClr val="bg2"/>
                                      </p:to>
                                    </p:animClr>
                                    <p:set>
                                      <p:cBhvr>
                                        <p:cTn id="97" dur="2000" fill="hold"/>
                                        <p:tgtEl>
                                          <p:spTgt spid="702496"/>
                                        </p:tgtEl>
                                        <p:attrNameLst>
                                          <p:attrName>stroke.on</p:attrName>
                                        </p:attrNameLst>
                                      </p:cBhvr>
                                      <p:to>
                                        <p:strVal val="true"/>
                                      </p:to>
                                    </p:set>
                                  </p:childTnLst>
                                </p:cTn>
                              </p:par>
                              <p:par>
                                <p:cTn id="98" presetID="1" presetClass="exit" presetSubtype="0" fill="hold" grpId="2" nodeType="withEffect">
                                  <p:stCondLst>
                                    <p:cond delay="0"/>
                                  </p:stCondLst>
                                  <p:childTnLst>
                                    <p:set>
                                      <p:cBhvr>
                                        <p:cTn id="99" dur="1" fill="hold">
                                          <p:stCondLst>
                                            <p:cond delay="0"/>
                                          </p:stCondLst>
                                        </p:cTn>
                                        <p:tgtEl>
                                          <p:spTgt spid="702500"/>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8" fill="hold" nodeType="clickEffect">
                                  <p:stCondLst>
                                    <p:cond delay="0"/>
                                  </p:stCondLst>
                                  <p:childTnLst>
                                    <p:set>
                                      <p:cBhvr>
                                        <p:cTn id="103" dur="1" fill="hold">
                                          <p:stCondLst>
                                            <p:cond delay="0"/>
                                          </p:stCondLst>
                                        </p:cTn>
                                        <p:tgtEl>
                                          <p:spTgt spid="702467"/>
                                        </p:tgtEl>
                                        <p:attrNameLst>
                                          <p:attrName>style.visibility</p:attrName>
                                        </p:attrNameLst>
                                      </p:cBhvr>
                                      <p:to>
                                        <p:strVal val="visible"/>
                                      </p:to>
                                    </p:set>
                                    <p:anim calcmode="lin" valueType="num">
                                      <p:cBhvr additive="base">
                                        <p:cTn id="104" dur="500" fill="hold"/>
                                        <p:tgtEl>
                                          <p:spTgt spid="702467"/>
                                        </p:tgtEl>
                                        <p:attrNameLst>
                                          <p:attrName>ppt_x</p:attrName>
                                        </p:attrNameLst>
                                      </p:cBhvr>
                                      <p:tavLst>
                                        <p:tav tm="0">
                                          <p:val>
                                            <p:strVal val="0-#ppt_w/2"/>
                                          </p:val>
                                        </p:tav>
                                        <p:tav tm="100000">
                                          <p:val>
                                            <p:strVal val="#ppt_x"/>
                                          </p:val>
                                        </p:tav>
                                      </p:tavLst>
                                    </p:anim>
                                    <p:anim calcmode="lin" valueType="num">
                                      <p:cBhvr additive="base">
                                        <p:cTn id="105" dur="500" fill="hold"/>
                                        <p:tgtEl>
                                          <p:spTgt spid="702467"/>
                                        </p:tgtEl>
                                        <p:attrNameLst>
                                          <p:attrName>ppt_y</p:attrName>
                                        </p:attrNameLst>
                                      </p:cBhvr>
                                      <p:tavLst>
                                        <p:tav tm="0">
                                          <p:val>
                                            <p:strVal val="#ppt_y"/>
                                          </p:val>
                                        </p:tav>
                                        <p:tav tm="100000">
                                          <p:val>
                                            <p:strVal val="#ppt_y"/>
                                          </p:val>
                                        </p:tav>
                                      </p:tavLst>
                                    </p:anim>
                                  </p:childTnLst>
                                </p:cTn>
                              </p:par>
                              <p:par>
                                <p:cTn id="106" presetID="2" presetClass="entr" presetSubtype="8" fill="hold" nodeType="withEffect">
                                  <p:stCondLst>
                                    <p:cond delay="0"/>
                                  </p:stCondLst>
                                  <p:childTnLst>
                                    <p:set>
                                      <p:cBhvr>
                                        <p:cTn id="107" dur="1" fill="hold">
                                          <p:stCondLst>
                                            <p:cond delay="0"/>
                                          </p:stCondLst>
                                        </p:cTn>
                                        <p:tgtEl>
                                          <p:spTgt spid="702466"/>
                                        </p:tgtEl>
                                        <p:attrNameLst>
                                          <p:attrName>style.visibility</p:attrName>
                                        </p:attrNameLst>
                                      </p:cBhvr>
                                      <p:to>
                                        <p:strVal val="visible"/>
                                      </p:to>
                                    </p:set>
                                    <p:anim calcmode="lin" valueType="num">
                                      <p:cBhvr additive="base">
                                        <p:cTn id="108" dur="500" fill="hold"/>
                                        <p:tgtEl>
                                          <p:spTgt spid="702466"/>
                                        </p:tgtEl>
                                        <p:attrNameLst>
                                          <p:attrName>ppt_x</p:attrName>
                                        </p:attrNameLst>
                                      </p:cBhvr>
                                      <p:tavLst>
                                        <p:tav tm="0">
                                          <p:val>
                                            <p:strVal val="0-#ppt_w/2"/>
                                          </p:val>
                                        </p:tav>
                                        <p:tav tm="100000">
                                          <p:val>
                                            <p:strVal val="#ppt_x"/>
                                          </p:val>
                                        </p:tav>
                                      </p:tavLst>
                                    </p:anim>
                                    <p:anim calcmode="lin" valueType="num">
                                      <p:cBhvr additive="base">
                                        <p:cTn id="109" dur="500" fill="hold"/>
                                        <p:tgtEl>
                                          <p:spTgt spid="702466"/>
                                        </p:tgtEl>
                                        <p:attrNameLst>
                                          <p:attrName>ppt_y</p:attrName>
                                        </p:attrNameLst>
                                      </p:cBhvr>
                                      <p:tavLst>
                                        <p:tav tm="0">
                                          <p:val>
                                            <p:strVal val="#ppt_y"/>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0" presetClass="path" presetSubtype="0" accel="50000" decel="50000" fill="hold" nodeType="clickEffect">
                                  <p:stCondLst>
                                    <p:cond delay="0"/>
                                  </p:stCondLst>
                                  <p:childTnLst>
                                    <p:animMotion origin="layout" path="M -4.72222E-6 2.85846E-6 L -0.28333 -0.02382 " pathEditMode="relative" rAng="0" ptsTypes="AA">
                                      <p:cBhvr>
                                        <p:cTn id="113" dur="2000" fill="hold"/>
                                        <p:tgtEl>
                                          <p:spTgt spid="702498"/>
                                        </p:tgtEl>
                                        <p:attrNameLst>
                                          <p:attrName>ppt_x</p:attrName>
                                          <p:attrName>ppt_y</p:attrName>
                                        </p:attrNameLst>
                                      </p:cBhvr>
                                      <p:rCtr x="-14167" y="-1203"/>
                                    </p:animMotion>
                                  </p:childTnLst>
                                </p:cTn>
                              </p:par>
                              <p:par>
                                <p:cTn id="114" presetID="0" presetClass="path" presetSubtype="0" accel="50000" decel="50000" fill="hold" nodeType="withEffect">
                                  <p:stCondLst>
                                    <p:cond delay="0"/>
                                  </p:stCondLst>
                                  <p:childTnLst>
                                    <p:animMotion origin="layout" path="M -1.94444E-6 -3.44126E-6 L -0.321 0.28215 " pathEditMode="relative" rAng="0" ptsTypes="AA">
                                      <p:cBhvr>
                                        <p:cTn id="115" dur="2000" fill="hold"/>
                                        <p:tgtEl>
                                          <p:spTgt spid="702497"/>
                                        </p:tgtEl>
                                        <p:attrNameLst>
                                          <p:attrName>ppt_x</p:attrName>
                                          <p:attrName>ppt_y</p:attrName>
                                        </p:attrNameLst>
                                      </p:cBhvr>
                                      <p:rCtr x="-16059" y="14107"/>
                                    </p:animMotion>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0248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02488"/>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02506"/>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4" fill="hold" nodeType="clickEffect">
                                  <p:stCondLst>
                                    <p:cond delay="0"/>
                                  </p:stCondLst>
                                  <p:childTnLst>
                                    <p:set>
                                      <p:cBhvr>
                                        <p:cTn id="127" dur="1" fill="hold">
                                          <p:stCondLst>
                                            <p:cond delay="0"/>
                                          </p:stCondLst>
                                        </p:cTn>
                                        <p:tgtEl>
                                          <p:spTgt spid="702501"/>
                                        </p:tgtEl>
                                        <p:attrNameLst>
                                          <p:attrName>style.visibility</p:attrName>
                                        </p:attrNameLst>
                                      </p:cBhvr>
                                      <p:to>
                                        <p:strVal val="visible"/>
                                      </p:to>
                                    </p:set>
                                    <p:animEffect transition="in" filter="wipe(down)">
                                      <p:cBhvr>
                                        <p:cTn id="128" dur="500"/>
                                        <p:tgtEl>
                                          <p:spTgt spid="702501"/>
                                        </p:tgtEl>
                                      </p:cBhvr>
                                    </p:animEffect>
                                  </p:childTnLst>
                                </p:cTn>
                              </p:par>
                              <p:par>
                                <p:cTn id="129" presetID="22" presetClass="entr" presetSubtype="4" fill="hold" nodeType="withEffect">
                                  <p:stCondLst>
                                    <p:cond delay="0"/>
                                  </p:stCondLst>
                                  <p:childTnLst>
                                    <p:set>
                                      <p:cBhvr>
                                        <p:cTn id="130" dur="1" fill="hold">
                                          <p:stCondLst>
                                            <p:cond delay="0"/>
                                          </p:stCondLst>
                                        </p:cTn>
                                        <p:tgtEl>
                                          <p:spTgt spid="702484"/>
                                        </p:tgtEl>
                                        <p:attrNameLst>
                                          <p:attrName>style.visibility</p:attrName>
                                        </p:attrNameLst>
                                      </p:cBhvr>
                                      <p:to>
                                        <p:strVal val="visible"/>
                                      </p:to>
                                    </p:set>
                                    <p:animEffect transition="in" filter="wipe(down)">
                                      <p:cBhvr>
                                        <p:cTn id="131" dur="500"/>
                                        <p:tgtEl>
                                          <p:spTgt spid="702484"/>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0" presetClass="path" presetSubtype="0" accel="50000" decel="50000" fill="hold" nodeType="clickEffect">
                                  <p:stCondLst>
                                    <p:cond delay="0"/>
                                  </p:stCondLst>
                                  <p:childTnLst>
                                    <p:animMotion origin="layout" path="M -0.321 0.28215 L -0.02934 0.00347 " pathEditMode="relative" rAng="0" ptsTypes="AA">
                                      <p:cBhvr>
                                        <p:cTn id="135" dur="2000" fill="hold"/>
                                        <p:tgtEl>
                                          <p:spTgt spid="702497"/>
                                        </p:tgtEl>
                                        <p:attrNameLst>
                                          <p:attrName>ppt_x</p:attrName>
                                          <p:attrName>ppt_y</p:attrName>
                                        </p:attrNameLst>
                                      </p:cBhvr>
                                      <p:rCtr x="14583" y="-13945"/>
                                    </p:animMotion>
                                  </p:childTnLst>
                                </p:cTn>
                              </p:par>
                            </p:childTnLst>
                          </p:cTn>
                        </p:par>
                      </p:childTnLst>
                    </p:cTn>
                  </p:par>
                  <p:par>
                    <p:cTn id="136" fill="hold" nodeType="clickPar">
                      <p:stCondLst>
                        <p:cond delay="indefinite"/>
                      </p:stCondLst>
                      <p:childTnLst>
                        <p:par>
                          <p:cTn id="137" fill="hold" nodeType="withGroup">
                            <p:stCondLst>
                              <p:cond delay="0"/>
                            </p:stCondLst>
                            <p:childTnLst>
                              <p:par>
                                <p:cTn id="138" presetID="0" presetClass="path" presetSubtype="0" accel="50000" decel="50000" fill="hold" nodeType="clickEffect">
                                  <p:stCondLst>
                                    <p:cond delay="0"/>
                                  </p:stCondLst>
                                  <p:childTnLst>
                                    <p:animMotion origin="layout" path="M 2.22222E-6 -1.97965E-6 L 0.05 -1.97965E-6 " pathEditMode="relative" ptsTypes="AA">
                                      <p:cBhvr>
                                        <p:cTn id="139" dur="2000" fill="hold"/>
                                        <p:tgtEl>
                                          <p:spTgt spid="702484"/>
                                        </p:tgtEl>
                                        <p:attrNameLst>
                                          <p:attrName>ppt_x</p:attrName>
                                          <p:attrName>ppt_y</p:attrName>
                                        </p:attrNameLst>
                                      </p:cBhvr>
                                    </p:animMotion>
                                  </p:childTnLst>
                                </p:cTn>
                              </p:par>
                            </p:childTnLst>
                          </p:cTn>
                        </p:par>
                      </p:childTnLst>
                    </p:cTn>
                  </p:par>
                  <p:par>
                    <p:cTn id="140" fill="hold" nodeType="clickPar">
                      <p:stCondLst>
                        <p:cond delay="indefinite"/>
                      </p:stCondLst>
                      <p:childTnLst>
                        <p:par>
                          <p:cTn id="141" fill="hold" nodeType="withGroup">
                            <p:stCondLst>
                              <p:cond delay="0"/>
                            </p:stCondLst>
                            <p:childTnLst>
                              <p:par>
                                <p:cTn id="142" presetID="0" presetClass="path" presetSubtype="0" accel="50000" decel="50000" fill="hold" nodeType="clickEffect">
                                  <p:stCondLst>
                                    <p:cond delay="0"/>
                                  </p:stCondLst>
                                  <p:childTnLst>
                                    <p:animMotion origin="layout" path="M -0.28333 -0.02382 L 0.0441 0.01064 " pathEditMode="relative" rAng="0" ptsTypes="AA">
                                      <p:cBhvr>
                                        <p:cTn id="143" dur="2000" fill="hold"/>
                                        <p:tgtEl>
                                          <p:spTgt spid="702498"/>
                                        </p:tgtEl>
                                        <p:attrNameLst>
                                          <p:attrName>ppt_x</p:attrName>
                                          <p:attrName>ppt_y</p:attrName>
                                        </p:attrNameLst>
                                      </p:cBhvr>
                                      <p:rCtr x="16372" y="1711"/>
                                    </p:animMotion>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 presetClass="exit" presetSubtype="8" fill="hold" nodeType="clickEffect">
                                  <p:stCondLst>
                                    <p:cond delay="0"/>
                                  </p:stCondLst>
                                  <p:childTnLst>
                                    <p:anim calcmode="lin" valueType="num">
                                      <p:cBhvr additive="base">
                                        <p:cTn id="147" dur="500"/>
                                        <p:tgtEl>
                                          <p:spTgt spid="702466"/>
                                        </p:tgtEl>
                                        <p:attrNameLst>
                                          <p:attrName>ppt_x</p:attrName>
                                        </p:attrNameLst>
                                      </p:cBhvr>
                                      <p:tavLst>
                                        <p:tav tm="0">
                                          <p:val>
                                            <p:strVal val="ppt_x"/>
                                          </p:val>
                                        </p:tav>
                                        <p:tav tm="100000">
                                          <p:val>
                                            <p:strVal val="0-ppt_w/2"/>
                                          </p:val>
                                        </p:tav>
                                      </p:tavLst>
                                    </p:anim>
                                    <p:anim calcmode="lin" valueType="num">
                                      <p:cBhvr additive="base">
                                        <p:cTn id="148" dur="500"/>
                                        <p:tgtEl>
                                          <p:spTgt spid="702466"/>
                                        </p:tgtEl>
                                        <p:attrNameLst>
                                          <p:attrName>ppt_y</p:attrName>
                                        </p:attrNameLst>
                                      </p:cBhvr>
                                      <p:tavLst>
                                        <p:tav tm="0">
                                          <p:val>
                                            <p:strVal val="ppt_y"/>
                                          </p:val>
                                        </p:tav>
                                        <p:tav tm="100000">
                                          <p:val>
                                            <p:strVal val="ppt_y"/>
                                          </p:val>
                                        </p:tav>
                                      </p:tavLst>
                                    </p:anim>
                                    <p:set>
                                      <p:cBhvr>
                                        <p:cTn id="149" dur="1" fill="hold">
                                          <p:stCondLst>
                                            <p:cond delay="499"/>
                                          </p:stCondLst>
                                        </p:cTn>
                                        <p:tgtEl>
                                          <p:spTgt spid="702466"/>
                                        </p:tgtEl>
                                        <p:attrNameLst>
                                          <p:attrName>style.visibility</p:attrName>
                                        </p:attrNameLst>
                                      </p:cBhvr>
                                      <p:to>
                                        <p:strVal val="hidden"/>
                                      </p:to>
                                    </p:set>
                                  </p:childTnLst>
                                </p:cTn>
                              </p:par>
                              <p:par>
                                <p:cTn id="150" presetID="2" presetClass="exit" presetSubtype="8" fill="hold" nodeType="withEffect">
                                  <p:stCondLst>
                                    <p:cond delay="0"/>
                                  </p:stCondLst>
                                  <p:childTnLst>
                                    <p:anim calcmode="lin" valueType="num">
                                      <p:cBhvr additive="base">
                                        <p:cTn id="151" dur="500"/>
                                        <p:tgtEl>
                                          <p:spTgt spid="702467"/>
                                        </p:tgtEl>
                                        <p:attrNameLst>
                                          <p:attrName>ppt_x</p:attrName>
                                        </p:attrNameLst>
                                      </p:cBhvr>
                                      <p:tavLst>
                                        <p:tav tm="0">
                                          <p:val>
                                            <p:strVal val="ppt_x"/>
                                          </p:val>
                                        </p:tav>
                                        <p:tav tm="100000">
                                          <p:val>
                                            <p:strVal val="0-ppt_w/2"/>
                                          </p:val>
                                        </p:tav>
                                      </p:tavLst>
                                    </p:anim>
                                    <p:anim calcmode="lin" valueType="num">
                                      <p:cBhvr additive="base">
                                        <p:cTn id="152" dur="500"/>
                                        <p:tgtEl>
                                          <p:spTgt spid="702467"/>
                                        </p:tgtEl>
                                        <p:attrNameLst>
                                          <p:attrName>ppt_y</p:attrName>
                                        </p:attrNameLst>
                                      </p:cBhvr>
                                      <p:tavLst>
                                        <p:tav tm="0">
                                          <p:val>
                                            <p:strVal val="ppt_y"/>
                                          </p:val>
                                        </p:tav>
                                        <p:tav tm="100000">
                                          <p:val>
                                            <p:strVal val="ppt_y"/>
                                          </p:val>
                                        </p:tav>
                                      </p:tavLst>
                                    </p:anim>
                                    <p:set>
                                      <p:cBhvr>
                                        <p:cTn id="153" dur="1" fill="hold">
                                          <p:stCondLst>
                                            <p:cond delay="499"/>
                                          </p:stCondLst>
                                        </p:cTn>
                                        <p:tgtEl>
                                          <p:spTgt spid="702467"/>
                                        </p:tgtEl>
                                        <p:attrNameLst>
                                          <p:attrName>style.visibility</p:attrName>
                                        </p:attrNameLst>
                                      </p:cBhvr>
                                      <p:to>
                                        <p:strVal val="hidden"/>
                                      </p:to>
                                    </p:set>
                                  </p:childTnLst>
                                </p:cTn>
                              </p:par>
                              <p:par>
                                <p:cTn id="154" presetID="2" presetClass="exit" presetSubtype="8" fill="hold" nodeType="withEffect">
                                  <p:stCondLst>
                                    <p:cond delay="0"/>
                                  </p:stCondLst>
                                  <p:childTnLst>
                                    <p:anim calcmode="lin" valueType="num">
                                      <p:cBhvr additive="base">
                                        <p:cTn id="155" dur="500"/>
                                        <p:tgtEl>
                                          <p:spTgt spid="702484"/>
                                        </p:tgtEl>
                                        <p:attrNameLst>
                                          <p:attrName>ppt_x</p:attrName>
                                        </p:attrNameLst>
                                      </p:cBhvr>
                                      <p:tavLst>
                                        <p:tav tm="0">
                                          <p:val>
                                            <p:strVal val="ppt_x"/>
                                          </p:val>
                                        </p:tav>
                                        <p:tav tm="100000">
                                          <p:val>
                                            <p:strVal val="0-ppt_w/2"/>
                                          </p:val>
                                        </p:tav>
                                      </p:tavLst>
                                    </p:anim>
                                    <p:anim calcmode="lin" valueType="num">
                                      <p:cBhvr additive="base">
                                        <p:cTn id="156" dur="500"/>
                                        <p:tgtEl>
                                          <p:spTgt spid="702484"/>
                                        </p:tgtEl>
                                        <p:attrNameLst>
                                          <p:attrName>ppt_y</p:attrName>
                                        </p:attrNameLst>
                                      </p:cBhvr>
                                      <p:tavLst>
                                        <p:tav tm="0">
                                          <p:val>
                                            <p:strVal val="ppt_y"/>
                                          </p:val>
                                        </p:tav>
                                        <p:tav tm="100000">
                                          <p:val>
                                            <p:strVal val="ppt_y"/>
                                          </p:val>
                                        </p:tav>
                                      </p:tavLst>
                                    </p:anim>
                                    <p:set>
                                      <p:cBhvr>
                                        <p:cTn id="157" dur="1" fill="hold">
                                          <p:stCondLst>
                                            <p:cond delay="499"/>
                                          </p:stCondLst>
                                        </p:cTn>
                                        <p:tgtEl>
                                          <p:spTgt spid="702484"/>
                                        </p:tgtEl>
                                        <p:attrNameLst>
                                          <p:attrName>style.visibility</p:attrName>
                                        </p:attrNameLst>
                                      </p:cBhvr>
                                      <p:to>
                                        <p:strVal val="hidden"/>
                                      </p:to>
                                    </p:set>
                                  </p:childTnLst>
                                </p:cTn>
                              </p:par>
                              <p:par>
                                <p:cTn id="158" presetID="2" presetClass="exit" presetSubtype="8" fill="hold" grpId="1" nodeType="withEffect">
                                  <p:stCondLst>
                                    <p:cond delay="0"/>
                                  </p:stCondLst>
                                  <p:childTnLst>
                                    <p:anim calcmode="lin" valueType="num">
                                      <p:cBhvr additive="base">
                                        <p:cTn id="159" dur="500"/>
                                        <p:tgtEl>
                                          <p:spTgt spid="702487"/>
                                        </p:tgtEl>
                                        <p:attrNameLst>
                                          <p:attrName>ppt_x</p:attrName>
                                        </p:attrNameLst>
                                      </p:cBhvr>
                                      <p:tavLst>
                                        <p:tav tm="0">
                                          <p:val>
                                            <p:strVal val="ppt_x"/>
                                          </p:val>
                                        </p:tav>
                                        <p:tav tm="100000">
                                          <p:val>
                                            <p:strVal val="0-ppt_w/2"/>
                                          </p:val>
                                        </p:tav>
                                      </p:tavLst>
                                    </p:anim>
                                    <p:anim calcmode="lin" valueType="num">
                                      <p:cBhvr additive="base">
                                        <p:cTn id="160" dur="500"/>
                                        <p:tgtEl>
                                          <p:spTgt spid="702487"/>
                                        </p:tgtEl>
                                        <p:attrNameLst>
                                          <p:attrName>ppt_y</p:attrName>
                                        </p:attrNameLst>
                                      </p:cBhvr>
                                      <p:tavLst>
                                        <p:tav tm="0">
                                          <p:val>
                                            <p:strVal val="ppt_y"/>
                                          </p:val>
                                        </p:tav>
                                        <p:tav tm="100000">
                                          <p:val>
                                            <p:strVal val="ppt_y"/>
                                          </p:val>
                                        </p:tav>
                                      </p:tavLst>
                                    </p:anim>
                                    <p:set>
                                      <p:cBhvr>
                                        <p:cTn id="161" dur="1" fill="hold">
                                          <p:stCondLst>
                                            <p:cond delay="499"/>
                                          </p:stCondLst>
                                        </p:cTn>
                                        <p:tgtEl>
                                          <p:spTgt spid="702487"/>
                                        </p:tgtEl>
                                        <p:attrNameLst>
                                          <p:attrName>style.visibility</p:attrName>
                                        </p:attrNameLst>
                                      </p:cBhvr>
                                      <p:to>
                                        <p:strVal val="hidden"/>
                                      </p:to>
                                    </p:set>
                                  </p:childTnLst>
                                </p:cTn>
                              </p:par>
                              <p:par>
                                <p:cTn id="162" presetID="2" presetClass="exit" presetSubtype="8" fill="hold" grpId="1" nodeType="withEffect">
                                  <p:stCondLst>
                                    <p:cond delay="0"/>
                                  </p:stCondLst>
                                  <p:childTnLst>
                                    <p:anim calcmode="lin" valueType="num">
                                      <p:cBhvr additive="base">
                                        <p:cTn id="163" dur="500"/>
                                        <p:tgtEl>
                                          <p:spTgt spid="702488"/>
                                        </p:tgtEl>
                                        <p:attrNameLst>
                                          <p:attrName>ppt_x</p:attrName>
                                        </p:attrNameLst>
                                      </p:cBhvr>
                                      <p:tavLst>
                                        <p:tav tm="0">
                                          <p:val>
                                            <p:strVal val="ppt_x"/>
                                          </p:val>
                                        </p:tav>
                                        <p:tav tm="100000">
                                          <p:val>
                                            <p:strVal val="0-ppt_w/2"/>
                                          </p:val>
                                        </p:tav>
                                      </p:tavLst>
                                    </p:anim>
                                    <p:anim calcmode="lin" valueType="num">
                                      <p:cBhvr additive="base">
                                        <p:cTn id="164" dur="500"/>
                                        <p:tgtEl>
                                          <p:spTgt spid="702488"/>
                                        </p:tgtEl>
                                        <p:attrNameLst>
                                          <p:attrName>ppt_y</p:attrName>
                                        </p:attrNameLst>
                                      </p:cBhvr>
                                      <p:tavLst>
                                        <p:tav tm="0">
                                          <p:val>
                                            <p:strVal val="ppt_y"/>
                                          </p:val>
                                        </p:tav>
                                        <p:tav tm="100000">
                                          <p:val>
                                            <p:strVal val="ppt_y"/>
                                          </p:val>
                                        </p:tav>
                                      </p:tavLst>
                                    </p:anim>
                                    <p:set>
                                      <p:cBhvr>
                                        <p:cTn id="165" dur="1" fill="hold">
                                          <p:stCondLst>
                                            <p:cond delay="499"/>
                                          </p:stCondLst>
                                        </p:cTn>
                                        <p:tgtEl>
                                          <p:spTgt spid="702488"/>
                                        </p:tgtEl>
                                        <p:attrNameLst>
                                          <p:attrName>style.visibility</p:attrName>
                                        </p:attrNameLst>
                                      </p:cBhvr>
                                      <p:to>
                                        <p:strVal val="hidden"/>
                                      </p:to>
                                    </p:set>
                                  </p:childTnLst>
                                </p:cTn>
                              </p:par>
                              <p:par>
                                <p:cTn id="166" presetID="2" presetClass="exit" presetSubtype="8" fill="hold" nodeType="withEffect">
                                  <p:stCondLst>
                                    <p:cond delay="0"/>
                                  </p:stCondLst>
                                  <p:childTnLst>
                                    <p:anim calcmode="lin" valueType="num">
                                      <p:cBhvr additive="base">
                                        <p:cTn id="167" dur="500"/>
                                        <p:tgtEl>
                                          <p:spTgt spid="702501"/>
                                        </p:tgtEl>
                                        <p:attrNameLst>
                                          <p:attrName>ppt_x</p:attrName>
                                        </p:attrNameLst>
                                      </p:cBhvr>
                                      <p:tavLst>
                                        <p:tav tm="0">
                                          <p:val>
                                            <p:strVal val="ppt_x"/>
                                          </p:val>
                                        </p:tav>
                                        <p:tav tm="100000">
                                          <p:val>
                                            <p:strVal val="0-ppt_w/2"/>
                                          </p:val>
                                        </p:tav>
                                      </p:tavLst>
                                    </p:anim>
                                    <p:anim calcmode="lin" valueType="num">
                                      <p:cBhvr additive="base">
                                        <p:cTn id="168" dur="500"/>
                                        <p:tgtEl>
                                          <p:spTgt spid="702501"/>
                                        </p:tgtEl>
                                        <p:attrNameLst>
                                          <p:attrName>ppt_y</p:attrName>
                                        </p:attrNameLst>
                                      </p:cBhvr>
                                      <p:tavLst>
                                        <p:tav tm="0">
                                          <p:val>
                                            <p:strVal val="ppt_y"/>
                                          </p:val>
                                        </p:tav>
                                        <p:tav tm="100000">
                                          <p:val>
                                            <p:strVal val="ppt_y"/>
                                          </p:val>
                                        </p:tav>
                                      </p:tavLst>
                                    </p:anim>
                                    <p:set>
                                      <p:cBhvr>
                                        <p:cTn id="169" dur="1" fill="hold">
                                          <p:stCondLst>
                                            <p:cond delay="499"/>
                                          </p:stCondLst>
                                        </p:cTn>
                                        <p:tgtEl>
                                          <p:spTgt spid="702501"/>
                                        </p:tgtEl>
                                        <p:attrNameLst>
                                          <p:attrName>style.visibility</p:attrName>
                                        </p:attrNameLst>
                                      </p:cBhvr>
                                      <p:to>
                                        <p:strVal val="hidden"/>
                                      </p:to>
                                    </p:set>
                                  </p:childTnLst>
                                </p:cTn>
                              </p:par>
                              <p:par>
                                <p:cTn id="170" presetID="2" presetClass="exit" presetSubtype="8" fill="hold" grpId="1" nodeType="withEffect">
                                  <p:stCondLst>
                                    <p:cond delay="0"/>
                                  </p:stCondLst>
                                  <p:childTnLst>
                                    <p:anim calcmode="lin" valueType="num">
                                      <p:cBhvr additive="base">
                                        <p:cTn id="171" dur="500"/>
                                        <p:tgtEl>
                                          <p:spTgt spid="702506"/>
                                        </p:tgtEl>
                                        <p:attrNameLst>
                                          <p:attrName>ppt_x</p:attrName>
                                        </p:attrNameLst>
                                      </p:cBhvr>
                                      <p:tavLst>
                                        <p:tav tm="0">
                                          <p:val>
                                            <p:strVal val="ppt_x"/>
                                          </p:val>
                                        </p:tav>
                                        <p:tav tm="100000">
                                          <p:val>
                                            <p:strVal val="0-ppt_w/2"/>
                                          </p:val>
                                        </p:tav>
                                      </p:tavLst>
                                    </p:anim>
                                    <p:anim calcmode="lin" valueType="num">
                                      <p:cBhvr additive="base">
                                        <p:cTn id="172" dur="500"/>
                                        <p:tgtEl>
                                          <p:spTgt spid="702506"/>
                                        </p:tgtEl>
                                        <p:attrNameLst>
                                          <p:attrName>ppt_y</p:attrName>
                                        </p:attrNameLst>
                                      </p:cBhvr>
                                      <p:tavLst>
                                        <p:tav tm="0">
                                          <p:val>
                                            <p:strVal val="ppt_y"/>
                                          </p:val>
                                        </p:tav>
                                        <p:tav tm="100000">
                                          <p:val>
                                            <p:strVal val="ppt_y"/>
                                          </p:val>
                                        </p:tav>
                                      </p:tavLst>
                                    </p:anim>
                                    <p:set>
                                      <p:cBhvr>
                                        <p:cTn id="173" dur="1" fill="hold">
                                          <p:stCondLst>
                                            <p:cond delay="499"/>
                                          </p:stCondLst>
                                        </p:cTn>
                                        <p:tgtEl>
                                          <p:spTgt spid="702506"/>
                                        </p:tgtEl>
                                        <p:attrNameLst>
                                          <p:attrName>style.visibility</p:attrName>
                                        </p:attrNameLst>
                                      </p:cBhvr>
                                      <p:to>
                                        <p:strVal val="hidden"/>
                                      </p:to>
                                    </p:set>
                                  </p:childTnLst>
                                </p:cTn>
                              </p:par>
                            </p:childTnLst>
                          </p:cTn>
                        </p:par>
                        <p:par>
                          <p:cTn id="174" fill="hold" nodeType="afterGroup">
                            <p:stCondLst>
                              <p:cond delay="500"/>
                            </p:stCondLst>
                            <p:childTnLst>
                              <p:par>
                                <p:cTn id="175" presetID="7" presetClass="emph" presetSubtype="2" fill="hold" nodeType="afterEffect">
                                  <p:stCondLst>
                                    <p:cond delay="0"/>
                                  </p:stCondLst>
                                  <p:childTnLst>
                                    <p:animClr clrSpc="rgb" dir="cw">
                                      <p:cBhvr>
                                        <p:cTn id="176" dur="2000" fill="hold"/>
                                        <p:tgtEl>
                                          <p:spTgt spid="702496"/>
                                        </p:tgtEl>
                                        <p:attrNameLst>
                                          <p:attrName>stroke.color</p:attrName>
                                        </p:attrNameLst>
                                      </p:cBhvr>
                                      <p:to>
                                        <a:srgbClr val="FF3300"/>
                                      </p:to>
                                    </p:animClr>
                                    <p:set>
                                      <p:cBhvr>
                                        <p:cTn id="177" dur="2000" fill="hold"/>
                                        <p:tgtEl>
                                          <p:spTgt spid="702496"/>
                                        </p:tgtEl>
                                        <p:attrNameLst>
                                          <p:attrName>stroke.on</p:attrName>
                                        </p:attrNameLst>
                                      </p:cBhvr>
                                      <p:to>
                                        <p:strVal val="tru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xit" presetSubtype="0" fill="hold" grpId="1" nodeType="clickEffect">
                                  <p:stCondLst>
                                    <p:cond delay="0"/>
                                  </p:stCondLst>
                                  <p:childTnLst>
                                    <p:set>
                                      <p:cBhvr>
                                        <p:cTn id="181" dur="1" fill="hold">
                                          <p:stCondLst>
                                            <p:cond delay="0"/>
                                          </p:stCondLst>
                                        </p:cTn>
                                        <p:tgtEl>
                                          <p:spTgt spid="702496"/>
                                        </p:tgtEl>
                                        <p:attrNameLst>
                                          <p:attrName>style.visibility</p:attrName>
                                        </p:attrNameLst>
                                      </p:cBhvr>
                                      <p:to>
                                        <p:strVal val="hidden"/>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0" presetClass="exit" presetSubtype="0" fill="hold" grpId="1" nodeType="clickEffect">
                                  <p:stCondLst>
                                    <p:cond delay="0"/>
                                  </p:stCondLst>
                                  <p:childTnLst>
                                    <p:animEffect transition="out" filter="fade">
                                      <p:cBhvr>
                                        <p:cTn id="185" dur="500"/>
                                        <p:tgtEl>
                                          <p:spTgt spid="702491"/>
                                        </p:tgtEl>
                                      </p:cBhvr>
                                    </p:animEffect>
                                    <p:set>
                                      <p:cBhvr>
                                        <p:cTn id="186" dur="1" fill="hold">
                                          <p:stCondLst>
                                            <p:cond delay="499"/>
                                          </p:stCondLst>
                                        </p:cTn>
                                        <p:tgtEl>
                                          <p:spTgt spid="7024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83" grpId="0" animBg="1"/>
      <p:bldP spid="702487" grpId="0"/>
      <p:bldP spid="702487" grpId="1"/>
      <p:bldP spid="702488" grpId="0"/>
      <p:bldP spid="702488" grpId="1"/>
      <p:bldP spid="702489" grpId="0" animBg="1"/>
      <p:bldP spid="702490" grpId="0" animBg="1"/>
      <p:bldP spid="702491" grpId="0" animBg="1"/>
      <p:bldP spid="702491" grpId="1" animBg="1"/>
      <p:bldP spid="702492" grpId="0" animBg="1"/>
      <p:bldP spid="702492" grpId="1" animBg="1"/>
      <p:bldP spid="702493" grpId="0" animBg="1"/>
      <p:bldP spid="702493" grpId="1" animBg="1"/>
      <p:bldP spid="702494" grpId="0" animBg="1"/>
      <p:bldP spid="702494" grpId="1" animBg="1"/>
      <p:bldP spid="702495" grpId="0" animBg="1"/>
      <p:bldP spid="702495" grpId="1" animBg="1"/>
      <p:bldP spid="702496" grpId="0" animBg="1"/>
      <p:bldP spid="702496" grpId="1" animBg="1"/>
      <p:bldP spid="702499" grpId="0" animBg="1"/>
      <p:bldP spid="702500" grpId="0" animBg="1"/>
      <p:bldP spid="702500" grpId="1" animBg="1"/>
      <p:bldP spid="702500" grpId="2" animBg="1"/>
      <p:bldP spid="702504" grpId="0" animBg="1"/>
      <p:bldP spid="702504" grpId="1" animBg="1"/>
      <p:bldP spid="702505" grpId="0" animBg="1"/>
      <p:bldP spid="702505" grpId="1" animBg="1"/>
      <p:bldP spid="702506" grpId="0"/>
      <p:bldP spid="702506"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B0E1CA48-FF74-4032-8D61-BF63E63A8637}" type="slidenum">
              <a:rPr lang="en-US"/>
              <a:pPr/>
              <a:t>73</a:t>
            </a:fld>
            <a:endParaRPr lang="en-US"/>
          </a:p>
        </p:txBody>
      </p:sp>
      <p:pic>
        <p:nvPicPr>
          <p:cNvPr id="7045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45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115888"/>
            <a:ext cx="14255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45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451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2388" b="1042"/>
          <a:stretch>
            <a:fillRect/>
          </a:stretch>
        </p:blipFill>
        <p:spPr bwMode="auto">
          <a:xfrm>
            <a:off x="2751138"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0451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17955"/>
          <a:stretch>
            <a:fillRect/>
          </a:stretch>
        </p:blipFill>
        <p:spPr bwMode="auto">
          <a:xfrm>
            <a:off x="2979738"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70451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452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704521" name="Picture 9"/>
          <p:cNvPicPr>
            <a:picLocks noChangeAspect="1" noChangeArrowheads="1"/>
          </p:cNvPicPr>
          <p:nvPr/>
        </p:nvPicPr>
        <p:blipFill>
          <a:blip r:embed="rId9">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704522" name="Group 10"/>
          <p:cNvGrpSpPr>
            <a:grpSpLocks/>
          </p:cNvGrpSpPr>
          <p:nvPr/>
        </p:nvGrpSpPr>
        <p:grpSpPr bwMode="auto">
          <a:xfrm>
            <a:off x="5189538" y="661988"/>
            <a:ext cx="387350" cy="1147762"/>
            <a:chOff x="2132" y="346"/>
            <a:chExt cx="253" cy="909"/>
          </a:xfrm>
        </p:grpSpPr>
        <p:pic>
          <p:nvPicPr>
            <p:cNvPr id="704523"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4524"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4525"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4526" name="Line 14"/>
          <p:cNvSpPr>
            <a:spLocks noChangeShapeType="1"/>
          </p:cNvSpPr>
          <p:nvPr/>
        </p:nvSpPr>
        <p:spPr bwMode="auto">
          <a:xfrm flipH="1">
            <a:off x="4111625" y="187325"/>
            <a:ext cx="7938" cy="1766888"/>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27" name="Line 15"/>
          <p:cNvSpPr>
            <a:spLocks noChangeShapeType="1"/>
          </p:cNvSpPr>
          <p:nvPr/>
        </p:nvSpPr>
        <p:spPr bwMode="auto">
          <a:xfrm>
            <a:off x="3278188" y="6045200"/>
            <a:ext cx="573087" cy="6350"/>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28" name="Text Box 16"/>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4529" name="Rectangle 17"/>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30" name="Line 18"/>
          <p:cNvSpPr>
            <a:spLocks noChangeShapeType="1"/>
          </p:cNvSpPr>
          <p:nvPr/>
        </p:nvSpPr>
        <p:spPr bwMode="auto">
          <a:xfrm flipH="1">
            <a:off x="3363913" y="190500"/>
            <a:ext cx="7937" cy="1766888"/>
          </a:xfrm>
          <a:prstGeom prst="line">
            <a:avLst/>
          </a:prstGeom>
          <a:noFill/>
          <a:ln w="508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31" name="Line 19"/>
          <p:cNvSpPr>
            <a:spLocks noChangeShapeType="1"/>
          </p:cNvSpPr>
          <p:nvPr/>
        </p:nvSpPr>
        <p:spPr bwMode="auto">
          <a:xfrm>
            <a:off x="3424238" y="61579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04532" name="Picture 20"/>
          <p:cNvPicPr>
            <a:picLocks noChangeAspect="1" noChangeArrowheads="1"/>
          </p:cNvPicPr>
          <p:nvPr/>
        </p:nvPicPr>
        <p:blipFill>
          <a:blip r:embed="rId11" cstate="print">
            <a:extLst>
              <a:ext uri="{28A0092B-C50C-407E-A947-70E740481C1C}">
                <a14:useLocalDpi xmlns:a14="http://schemas.microsoft.com/office/drawing/2010/main" val="0"/>
              </a:ext>
            </a:extLst>
          </a:blip>
          <a:srcRect l="2806" t="2338" r="63844"/>
          <a:stretch>
            <a:fillRect/>
          </a:stretch>
        </p:blipFill>
        <p:spPr bwMode="auto">
          <a:xfrm>
            <a:off x="3414713" y="884238"/>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04533" name="Picture 2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97300" y="485775"/>
            <a:ext cx="258763"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704534" name="Group 22"/>
          <p:cNvGrpSpPr>
            <a:grpSpLocks/>
          </p:cNvGrpSpPr>
          <p:nvPr/>
        </p:nvGrpSpPr>
        <p:grpSpPr bwMode="auto">
          <a:xfrm>
            <a:off x="741363" y="1566863"/>
            <a:ext cx="406400" cy="666750"/>
            <a:chOff x="1223" y="3324"/>
            <a:chExt cx="256" cy="420"/>
          </a:xfrm>
        </p:grpSpPr>
        <p:sp>
          <p:nvSpPr>
            <p:cNvPr id="704535" name="Line 23"/>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36" name="Text Box 24"/>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704537" name="Rectangle 25"/>
          <p:cNvSpPr>
            <a:spLocks noChangeArrowheads="1"/>
          </p:cNvSpPr>
          <p:nvPr/>
        </p:nvSpPr>
        <p:spPr bwMode="auto">
          <a:xfrm>
            <a:off x="2665413" y="347663"/>
            <a:ext cx="67151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38" name="Line 26"/>
          <p:cNvSpPr>
            <a:spLocks noChangeShapeType="1"/>
          </p:cNvSpPr>
          <p:nvPr/>
        </p:nvSpPr>
        <p:spPr bwMode="auto">
          <a:xfrm>
            <a:off x="3403600" y="64357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39" name="Text Box 27"/>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704540" name="Text Box 28"/>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704541" name="Text Box 29"/>
          <p:cNvSpPr txBox="1">
            <a:spLocks noChangeArrowheads="1"/>
          </p:cNvSpPr>
          <p:nvPr/>
        </p:nvSpPr>
        <p:spPr bwMode="auto">
          <a:xfrm>
            <a:off x="3429000" y="228600"/>
            <a:ext cx="3762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grpSp>
        <p:nvGrpSpPr>
          <p:cNvPr id="704542" name="Group 30"/>
          <p:cNvGrpSpPr>
            <a:grpSpLocks/>
          </p:cNvGrpSpPr>
          <p:nvPr/>
        </p:nvGrpSpPr>
        <p:grpSpPr bwMode="auto">
          <a:xfrm>
            <a:off x="763588" y="3752850"/>
            <a:ext cx="455612" cy="666750"/>
            <a:chOff x="1223" y="3324"/>
            <a:chExt cx="287" cy="420"/>
          </a:xfrm>
        </p:grpSpPr>
        <p:sp>
          <p:nvSpPr>
            <p:cNvPr id="704543" name="Line 3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544" name="Text Box 32"/>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04531"/>
                                        </p:tgtEl>
                                        <p:attrNameLst>
                                          <p:attrName>style.visibility</p:attrName>
                                        </p:attrNameLst>
                                      </p:cBhvr>
                                      <p:to>
                                        <p:strVal val="hidden"/>
                                      </p:to>
                                    </p:set>
                                  </p:childTnLst>
                                </p:cTn>
                              </p:par>
                              <p:par>
                                <p:cTn id="7" presetID="10" presetClass="exit" presetSubtype="0" fill="hold" grpId="0" nodeType="withEffect">
                                  <p:stCondLst>
                                    <p:cond delay="0"/>
                                  </p:stCondLst>
                                  <p:childTnLst>
                                    <p:animEffect transition="out" filter="fade">
                                      <p:cBhvr>
                                        <p:cTn id="8" dur="500"/>
                                        <p:tgtEl>
                                          <p:spTgt spid="704537"/>
                                        </p:tgtEl>
                                      </p:cBhvr>
                                    </p:animEffect>
                                    <p:set>
                                      <p:cBhvr>
                                        <p:cTn id="9" dur="1" fill="hold">
                                          <p:stCondLst>
                                            <p:cond delay="499"/>
                                          </p:stCondLst>
                                        </p:cTn>
                                        <p:tgtEl>
                                          <p:spTgt spid="704537"/>
                                        </p:tgtEl>
                                        <p:attrNameLst>
                                          <p:attrName>style.visibility</p:attrName>
                                        </p:attrNameLst>
                                      </p:cBhvr>
                                      <p:to>
                                        <p:strVal val="hidden"/>
                                      </p:to>
                                    </p:set>
                                  </p:childTnLst>
                                </p:cTn>
                              </p:par>
                              <p:par>
                                <p:cTn id="10" presetID="7" presetClass="emph" presetSubtype="2" fill="hold" nodeType="withEffect">
                                  <p:stCondLst>
                                    <p:cond delay="0"/>
                                  </p:stCondLst>
                                  <p:childTnLst>
                                    <p:animClr clrSpc="rgb" dir="cw">
                                      <p:cBhvr>
                                        <p:cTn id="11" dur="500" fill="hold"/>
                                        <p:tgtEl>
                                          <p:spTgt spid="704530"/>
                                        </p:tgtEl>
                                        <p:attrNameLst>
                                          <p:attrName>stroke.color</p:attrName>
                                        </p:attrNameLst>
                                      </p:cBhvr>
                                      <p:to>
                                        <a:srgbClr val="FF3300"/>
                                      </p:to>
                                    </p:animClr>
                                    <p:set>
                                      <p:cBhvr>
                                        <p:cTn id="12" dur="500" fill="hold"/>
                                        <p:tgtEl>
                                          <p:spTgt spid="704530"/>
                                        </p:tgtEl>
                                        <p:attrNameLst>
                                          <p:attrName>stroke.on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45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7" presetClass="emph" presetSubtype="2" fill="hold" nodeType="clickEffect">
                                  <p:stCondLst>
                                    <p:cond delay="0"/>
                                  </p:stCondLst>
                                  <p:childTnLst>
                                    <p:animClr clrSpc="rgb" dir="cw">
                                      <p:cBhvr>
                                        <p:cTn id="20" dur="2000" fill="hold"/>
                                        <p:tgtEl>
                                          <p:spTgt spid="704538"/>
                                        </p:tgtEl>
                                        <p:attrNameLst>
                                          <p:attrName>stroke.color</p:attrName>
                                        </p:attrNameLst>
                                      </p:cBhvr>
                                      <p:to>
                                        <a:schemeClr val="bg2"/>
                                      </p:to>
                                    </p:animClr>
                                    <p:set>
                                      <p:cBhvr>
                                        <p:cTn id="21" dur="2000" fill="hold"/>
                                        <p:tgtEl>
                                          <p:spTgt spid="704538"/>
                                        </p:tgtEl>
                                        <p:attrNameLst>
                                          <p:attrName>stroke.on</p:attrName>
                                        </p:attrNameLst>
                                      </p:cBhvr>
                                      <p:to>
                                        <p:strVal val="true"/>
                                      </p:to>
                                    </p:set>
                                  </p:childTnLst>
                                </p:cTn>
                              </p:par>
                              <p:par>
                                <p:cTn id="22" presetID="1" presetClass="exit" presetSubtype="0" fill="hold" grpId="0" nodeType="withEffect">
                                  <p:stCondLst>
                                    <p:cond delay="0"/>
                                  </p:stCondLst>
                                  <p:childTnLst>
                                    <p:set>
                                      <p:cBhvr>
                                        <p:cTn id="23" dur="1" fill="hold">
                                          <p:stCondLst>
                                            <p:cond delay="0"/>
                                          </p:stCondLst>
                                        </p:cTn>
                                        <p:tgtEl>
                                          <p:spTgt spid="704530"/>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704515"/>
                                        </p:tgtEl>
                                        <p:attrNameLst>
                                          <p:attrName>style.visibility</p:attrName>
                                        </p:attrNameLst>
                                      </p:cBhvr>
                                      <p:to>
                                        <p:strVal val="visible"/>
                                      </p:to>
                                    </p:set>
                                    <p:anim calcmode="lin" valueType="num">
                                      <p:cBhvr additive="base">
                                        <p:cTn id="28" dur="500" fill="hold"/>
                                        <p:tgtEl>
                                          <p:spTgt spid="704515"/>
                                        </p:tgtEl>
                                        <p:attrNameLst>
                                          <p:attrName>ppt_x</p:attrName>
                                        </p:attrNameLst>
                                      </p:cBhvr>
                                      <p:tavLst>
                                        <p:tav tm="0">
                                          <p:val>
                                            <p:strVal val="0-#ppt_w/2"/>
                                          </p:val>
                                        </p:tav>
                                        <p:tav tm="100000">
                                          <p:val>
                                            <p:strVal val="#ppt_x"/>
                                          </p:val>
                                        </p:tav>
                                      </p:tavLst>
                                    </p:anim>
                                    <p:anim calcmode="lin" valueType="num">
                                      <p:cBhvr additive="base">
                                        <p:cTn id="29" dur="500" fill="hold"/>
                                        <p:tgtEl>
                                          <p:spTgt spid="704515"/>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704514"/>
                                        </p:tgtEl>
                                        <p:attrNameLst>
                                          <p:attrName>style.visibility</p:attrName>
                                        </p:attrNameLst>
                                      </p:cBhvr>
                                      <p:to>
                                        <p:strVal val="visible"/>
                                      </p:to>
                                    </p:set>
                                    <p:anim calcmode="lin" valueType="num">
                                      <p:cBhvr additive="base">
                                        <p:cTn id="32" dur="500" fill="hold"/>
                                        <p:tgtEl>
                                          <p:spTgt spid="704514"/>
                                        </p:tgtEl>
                                        <p:attrNameLst>
                                          <p:attrName>ppt_x</p:attrName>
                                        </p:attrNameLst>
                                      </p:cBhvr>
                                      <p:tavLst>
                                        <p:tav tm="0">
                                          <p:val>
                                            <p:strVal val="0-#ppt_w/2"/>
                                          </p:val>
                                        </p:tav>
                                        <p:tav tm="100000">
                                          <p:val>
                                            <p:strVal val="#ppt_x"/>
                                          </p:val>
                                        </p:tav>
                                      </p:tavLst>
                                    </p:anim>
                                    <p:anim calcmode="lin" valueType="num">
                                      <p:cBhvr additive="base">
                                        <p:cTn id="33" dur="500" fill="hold"/>
                                        <p:tgtEl>
                                          <p:spTgt spid="704514"/>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0" presetClass="path" presetSubtype="0" accel="50000" decel="50000" fill="hold" nodeType="clickEffect">
                                  <p:stCondLst>
                                    <p:cond delay="0"/>
                                  </p:stCondLst>
                                  <p:childTnLst>
                                    <p:animMotion origin="layout" path="M 0 0 L -0.21667 -0.0333 " pathEditMode="relative" ptsTypes="AA">
                                      <p:cBhvr>
                                        <p:cTn id="37" dur="2000" fill="hold"/>
                                        <p:tgtEl>
                                          <p:spTgt spid="704517"/>
                                        </p:tgtEl>
                                        <p:attrNameLst>
                                          <p:attrName>ppt_x</p:attrName>
                                          <p:attrName>ppt_y</p:attrName>
                                        </p:attrNameLst>
                                      </p:cBhvr>
                                    </p:animMotion>
                                  </p:childTnLst>
                                </p:cTn>
                              </p:par>
                              <p:par>
                                <p:cTn id="38" presetID="0" presetClass="path" presetSubtype="0" accel="50000" decel="50000" fill="hold" nodeType="withEffect">
                                  <p:stCondLst>
                                    <p:cond delay="0"/>
                                  </p:stCondLst>
                                  <p:childTnLst>
                                    <p:animMotion origin="layout" path="M 0 0 L -0.21667 -0.0333 " pathEditMode="relative" ptsTypes="AA">
                                      <p:cBhvr>
                                        <p:cTn id="39" dur="2000" fill="hold"/>
                                        <p:tgtEl>
                                          <p:spTgt spid="704518"/>
                                        </p:tgtEl>
                                        <p:attrNameLst>
                                          <p:attrName>ppt_x</p:attrName>
                                          <p:attrName>ppt_y</p:attrName>
                                        </p:attrNameLst>
                                      </p:cBhvr>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nodeType="clickEffect">
                                  <p:stCondLst>
                                    <p:cond delay="0"/>
                                  </p:stCondLst>
                                  <p:childTnLst>
                                    <p:animMotion origin="layout" path="M 2.77778E-6 -4.84736E-6 L -0.29115 0.28562 " pathEditMode="relative" rAng="0" ptsTypes="AA">
                                      <p:cBhvr>
                                        <p:cTn id="43" dur="2000" fill="hold"/>
                                        <p:tgtEl>
                                          <p:spTgt spid="704532"/>
                                        </p:tgtEl>
                                        <p:attrNameLst>
                                          <p:attrName>ppt_x</p:attrName>
                                          <p:attrName>ppt_y</p:attrName>
                                        </p:attrNameLst>
                                      </p:cBhvr>
                                      <p:rCtr x="-14566" y="14269"/>
                                    </p:animMotion>
                                  </p:childTnLst>
                                </p:cTn>
                              </p:par>
                              <p:par>
                                <p:cTn id="44" presetID="0" presetClass="path" presetSubtype="0" accel="50000" decel="50000" fill="hold" nodeType="withEffect">
                                  <p:stCondLst>
                                    <p:cond delay="0"/>
                                  </p:stCondLst>
                                  <p:childTnLst>
                                    <p:animMotion origin="layout" path="M -2.77778E-7 4.69935E-6 L -0.29271 0.27752 " pathEditMode="relative" rAng="0" ptsTypes="AA">
                                      <p:cBhvr>
                                        <p:cTn id="45" dur="2000" fill="hold"/>
                                        <p:tgtEl>
                                          <p:spTgt spid="704533"/>
                                        </p:tgtEl>
                                        <p:attrNameLst>
                                          <p:attrName>ppt_x</p:attrName>
                                          <p:attrName>ppt_y</p:attrName>
                                        </p:attrNameLst>
                                      </p:cBhvr>
                                      <p:rCtr x="-14635" y="13876"/>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0453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70454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04541"/>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704534"/>
                                        </p:tgtEl>
                                        <p:attrNameLst>
                                          <p:attrName>style.visibility</p:attrName>
                                        </p:attrNameLst>
                                      </p:cBhvr>
                                      <p:to>
                                        <p:strVal val="visible"/>
                                      </p:to>
                                    </p:set>
                                    <p:animEffect transition="in" filter="wipe(down)">
                                      <p:cBhvr>
                                        <p:cTn id="58" dur="500"/>
                                        <p:tgtEl>
                                          <p:spTgt spid="704534"/>
                                        </p:tgtEl>
                                      </p:cBhvr>
                                    </p:animEffect>
                                  </p:childTnLst>
                                </p:cTn>
                              </p:par>
                              <p:par>
                                <p:cTn id="59" presetID="22" presetClass="entr" presetSubtype="4" fill="hold" nodeType="withEffect">
                                  <p:stCondLst>
                                    <p:cond delay="0"/>
                                  </p:stCondLst>
                                  <p:childTnLst>
                                    <p:set>
                                      <p:cBhvr>
                                        <p:cTn id="60" dur="1" fill="hold">
                                          <p:stCondLst>
                                            <p:cond delay="0"/>
                                          </p:stCondLst>
                                        </p:cTn>
                                        <p:tgtEl>
                                          <p:spTgt spid="704542"/>
                                        </p:tgtEl>
                                        <p:attrNameLst>
                                          <p:attrName>style.visibility</p:attrName>
                                        </p:attrNameLst>
                                      </p:cBhvr>
                                      <p:to>
                                        <p:strVal val="visible"/>
                                      </p:to>
                                    </p:set>
                                    <p:animEffect transition="in" filter="wipe(down)">
                                      <p:cBhvr>
                                        <p:cTn id="61" dur="500"/>
                                        <p:tgtEl>
                                          <p:spTgt spid="70454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0" presetClass="path" presetSubtype="0" accel="50000" decel="50000" fill="hold" nodeType="clickEffect">
                                  <p:stCondLst>
                                    <p:cond delay="0"/>
                                  </p:stCondLst>
                                  <p:childTnLst>
                                    <p:animMotion origin="layout" path="M -0.21666 -0.0333 L -0.00624 -0.00739 " pathEditMode="relative" ptsTypes="AA">
                                      <p:cBhvr>
                                        <p:cTn id="65" dur="2000" fill="hold"/>
                                        <p:tgtEl>
                                          <p:spTgt spid="704517"/>
                                        </p:tgtEl>
                                        <p:attrNameLst>
                                          <p:attrName>ppt_x</p:attrName>
                                          <p:attrName>ppt_y</p:attrName>
                                        </p:attrNameLst>
                                      </p:cBhvr>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0" presetClass="path" presetSubtype="0" accel="50000" decel="50000" fill="hold" nodeType="clickEffect">
                                  <p:stCondLst>
                                    <p:cond delay="0"/>
                                  </p:stCondLst>
                                  <p:childTnLst>
                                    <p:animMotion origin="layout" path="M -0.00417 2.98797E-6 L 0.0217 2.98797E-6 " pathEditMode="relative" rAng="0" ptsTypes="AA">
                                      <p:cBhvr>
                                        <p:cTn id="69" dur="2000" fill="hold"/>
                                        <p:tgtEl>
                                          <p:spTgt spid="704534"/>
                                        </p:tgtEl>
                                        <p:attrNameLst>
                                          <p:attrName>ppt_x</p:attrName>
                                          <p:attrName>ppt_y</p:attrName>
                                        </p:attrNameLst>
                                      </p:cBhvr>
                                      <p:rCtr x="1285" y="0"/>
                                    </p:animMotion>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accel="50000" decel="50000" fill="hold" nodeType="clickEffect">
                                  <p:stCondLst>
                                    <p:cond delay="0"/>
                                  </p:stCondLst>
                                  <p:childTnLst>
                                    <p:animMotion origin="layout" path="M -0.29115 0.28562 L -0.05382 -0.00879 " pathEditMode="relative" rAng="0" ptsTypes="AA">
                                      <p:cBhvr>
                                        <p:cTn id="73" dur="2000" fill="hold"/>
                                        <p:tgtEl>
                                          <p:spTgt spid="704532"/>
                                        </p:tgtEl>
                                        <p:attrNameLst>
                                          <p:attrName>ppt_x</p:attrName>
                                          <p:attrName>ppt_y</p:attrName>
                                        </p:attrNameLst>
                                      </p:cBhvr>
                                      <p:rCtr x="11858" y="-14732"/>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0" presetClass="path" presetSubtype="0" accel="50000" decel="50000" fill="hold" nodeType="clickEffect">
                                  <p:stCondLst>
                                    <p:cond delay="0"/>
                                  </p:stCondLst>
                                  <p:childTnLst>
                                    <p:animMotion origin="layout" path="M 3.33333E-6 -2.81221E-6 L 0.03333 -2.81221E-6 " pathEditMode="relative" ptsTypes="AA">
                                      <p:cBhvr>
                                        <p:cTn id="77" dur="2000" fill="hold"/>
                                        <p:tgtEl>
                                          <p:spTgt spid="704542"/>
                                        </p:tgtEl>
                                        <p:attrNameLst>
                                          <p:attrName>ppt_x</p:attrName>
                                          <p:attrName>ppt_y</p:attrName>
                                        </p:attrNameLst>
                                      </p:cBhvr>
                                    </p:animMotion>
                                  </p:childTnLst>
                                </p:cTn>
                              </p:par>
                            </p:childTnLst>
                          </p:cTn>
                        </p:par>
                      </p:childTnLst>
                    </p:cTn>
                  </p:par>
                  <p:par>
                    <p:cTn id="78" fill="hold" nodeType="clickPar">
                      <p:stCondLst>
                        <p:cond delay="indefinite"/>
                      </p:stCondLst>
                      <p:childTnLst>
                        <p:par>
                          <p:cTn id="79" fill="hold" nodeType="withGroup">
                            <p:stCondLst>
                              <p:cond delay="0"/>
                            </p:stCondLst>
                            <p:childTnLst>
                              <p:par>
                                <p:cTn id="80" presetID="0" presetClass="path" presetSubtype="0" accel="50000" decel="50000" fill="hold" nodeType="clickEffect">
                                  <p:stCondLst>
                                    <p:cond delay="0"/>
                                  </p:stCondLst>
                                  <p:childTnLst>
                                    <p:animMotion origin="layout" path="M -0.21892 -0.03446 L 0.03768 -0.00069 " pathEditMode="relative" rAng="0" ptsTypes="AA">
                                      <p:cBhvr>
                                        <p:cTn id="81" dur="2000" fill="hold"/>
                                        <p:tgtEl>
                                          <p:spTgt spid="704518"/>
                                        </p:tgtEl>
                                        <p:attrNameLst>
                                          <p:attrName>ppt_x</p:attrName>
                                          <p:attrName>ppt_y</p:attrName>
                                        </p:attrNameLst>
                                      </p:cBhvr>
                                      <p:rCtr x="12830" y="1688"/>
                                    </p:animMotion>
                                  </p:childTnLst>
                                </p:cTn>
                              </p:par>
                            </p:childTnLst>
                          </p:cTn>
                        </p:par>
                      </p:childTnLst>
                    </p:cTn>
                  </p:par>
                  <p:par>
                    <p:cTn id="82" fill="hold" nodeType="clickPar">
                      <p:stCondLst>
                        <p:cond delay="indefinite"/>
                      </p:stCondLst>
                      <p:childTnLst>
                        <p:par>
                          <p:cTn id="83" fill="hold" nodeType="withGroup">
                            <p:stCondLst>
                              <p:cond delay="0"/>
                            </p:stCondLst>
                            <p:childTnLst>
                              <p:par>
                                <p:cTn id="84" presetID="0" presetClass="path" presetSubtype="0" accel="50000" decel="50000" fill="hold" nodeType="clickEffect">
                                  <p:stCondLst>
                                    <p:cond delay="0"/>
                                  </p:stCondLst>
                                  <p:childTnLst>
                                    <p:animMotion origin="layout" path="M 0.0217 2.98797E-6 L 0.05503 2.98797E-6 " pathEditMode="relative" rAng="0" ptsTypes="AA">
                                      <p:cBhvr>
                                        <p:cTn id="85" dur="2000" fill="hold"/>
                                        <p:tgtEl>
                                          <p:spTgt spid="704534"/>
                                        </p:tgtEl>
                                        <p:attrNameLst>
                                          <p:attrName>ppt_x</p:attrName>
                                          <p:attrName>ppt_y</p:attrName>
                                        </p:attrNameLst>
                                      </p:cBhvr>
                                      <p:rCtr x="1667" y="0"/>
                                    </p:animMotion>
                                  </p:childTnLst>
                                </p:cTn>
                              </p:par>
                            </p:childTnLst>
                          </p:cTn>
                        </p:par>
                      </p:childTnLst>
                    </p:cTn>
                  </p:par>
                  <p:par>
                    <p:cTn id="86" fill="hold" nodeType="clickPar">
                      <p:stCondLst>
                        <p:cond delay="indefinite"/>
                      </p:stCondLst>
                      <p:childTnLst>
                        <p:par>
                          <p:cTn id="87" fill="hold" nodeType="withGroup">
                            <p:stCondLst>
                              <p:cond delay="0"/>
                            </p:stCondLst>
                            <p:childTnLst>
                              <p:par>
                                <p:cTn id="88" presetID="0" presetClass="path" presetSubtype="0" accel="50000" decel="50000" fill="hold" nodeType="clickEffect">
                                  <p:stCondLst>
                                    <p:cond delay="0"/>
                                  </p:stCondLst>
                                  <p:childTnLst>
                                    <p:animMotion origin="layout" path="M -0.29601 0.27567 L -0.01146 -0.01527 " pathEditMode="relative" rAng="0" ptsTypes="AA">
                                      <p:cBhvr>
                                        <p:cTn id="89" dur="2000" fill="hold"/>
                                        <p:tgtEl>
                                          <p:spTgt spid="704533"/>
                                        </p:tgtEl>
                                        <p:attrNameLst>
                                          <p:attrName>ppt_x</p:attrName>
                                          <p:attrName>ppt_y</p:attrName>
                                        </p:attrNameLst>
                                      </p:cBhvr>
                                      <p:rCtr x="14219" y="-14547"/>
                                    </p:animMotion>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xit" presetSubtype="8" fill="hold" nodeType="clickEffect">
                                  <p:stCondLst>
                                    <p:cond delay="0"/>
                                  </p:stCondLst>
                                  <p:childTnLst>
                                    <p:anim calcmode="lin" valueType="num">
                                      <p:cBhvr additive="base">
                                        <p:cTn id="93" dur="500"/>
                                        <p:tgtEl>
                                          <p:spTgt spid="704514"/>
                                        </p:tgtEl>
                                        <p:attrNameLst>
                                          <p:attrName>ppt_x</p:attrName>
                                        </p:attrNameLst>
                                      </p:cBhvr>
                                      <p:tavLst>
                                        <p:tav tm="0">
                                          <p:val>
                                            <p:strVal val="ppt_x"/>
                                          </p:val>
                                        </p:tav>
                                        <p:tav tm="100000">
                                          <p:val>
                                            <p:strVal val="0-ppt_w/2"/>
                                          </p:val>
                                        </p:tav>
                                      </p:tavLst>
                                    </p:anim>
                                    <p:anim calcmode="lin" valueType="num">
                                      <p:cBhvr additive="base">
                                        <p:cTn id="94" dur="500"/>
                                        <p:tgtEl>
                                          <p:spTgt spid="704514"/>
                                        </p:tgtEl>
                                        <p:attrNameLst>
                                          <p:attrName>ppt_y</p:attrName>
                                        </p:attrNameLst>
                                      </p:cBhvr>
                                      <p:tavLst>
                                        <p:tav tm="0">
                                          <p:val>
                                            <p:strVal val="ppt_y"/>
                                          </p:val>
                                        </p:tav>
                                        <p:tav tm="100000">
                                          <p:val>
                                            <p:strVal val="ppt_y"/>
                                          </p:val>
                                        </p:tav>
                                      </p:tavLst>
                                    </p:anim>
                                    <p:set>
                                      <p:cBhvr>
                                        <p:cTn id="95" dur="1" fill="hold">
                                          <p:stCondLst>
                                            <p:cond delay="499"/>
                                          </p:stCondLst>
                                        </p:cTn>
                                        <p:tgtEl>
                                          <p:spTgt spid="704514"/>
                                        </p:tgtEl>
                                        <p:attrNameLst>
                                          <p:attrName>style.visibility</p:attrName>
                                        </p:attrNameLst>
                                      </p:cBhvr>
                                      <p:to>
                                        <p:strVal val="hidden"/>
                                      </p:to>
                                    </p:set>
                                  </p:childTnLst>
                                </p:cTn>
                              </p:par>
                              <p:par>
                                <p:cTn id="96" presetID="2" presetClass="exit" presetSubtype="8" fill="hold" nodeType="withEffect">
                                  <p:stCondLst>
                                    <p:cond delay="0"/>
                                  </p:stCondLst>
                                  <p:childTnLst>
                                    <p:anim calcmode="lin" valueType="num">
                                      <p:cBhvr additive="base">
                                        <p:cTn id="97" dur="500"/>
                                        <p:tgtEl>
                                          <p:spTgt spid="704515"/>
                                        </p:tgtEl>
                                        <p:attrNameLst>
                                          <p:attrName>ppt_x</p:attrName>
                                        </p:attrNameLst>
                                      </p:cBhvr>
                                      <p:tavLst>
                                        <p:tav tm="0">
                                          <p:val>
                                            <p:strVal val="ppt_x"/>
                                          </p:val>
                                        </p:tav>
                                        <p:tav tm="100000">
                                          <p:val>
                                            <p:strVal val="0-ppt_w/2"/>
                                          </p:val>
                                        </p:tav>
                                      </p:tavLst>
                                    </p:anim>
                                    <p:anim calcmode="lin" valueType="num">
                                      <p:cBhvr additive="base">
                                        <p:cTn id="98" dur="500"/>
                                        <p:tgtEl>
                                          <p:spTgt spid="704515"/>
                                        </p:tgtEl>
                                        <p:attrNameLst>
                                          <p:attrName>ppt_y</p:attrName>
                                        </p:attrNameLst>
                                      </p:cBhvr>
                                      <p:tavLst>
                                        <p:tav tm="0">
                                          <p:val>
                                            <p:strVal val="ppt_y"/>
                                          </p:val>
                                        </p:tav>
                                        <p:tav tm="100000">
                                          <p:val>
                                            <p:strVal val="ppt_y"/>
                                          </p:val>
                                        </p:tav>
                                      </p:tavLst>
                                    </p:anim>
                                    <p:set>
                                      <p:cBhvr>
                                        <p:cTn id="99" dur="1" fill="hold">
                                          <p:stCondLst>
                                            <p:cond delay="499"/>
                                          </p:stCondLst>
                                        </p:cTn>
                                        <p:tgtEl>
                                          <p:spTgt spid="704515"/>
                                        </p:tgtEl>
                                        <p:attrNameLst>
                                          <p:attrName>style.visibility</p:attrName>
                                        </p:attrNameLst>
                                      </p:cBhvr>
                                      <p:to>
                                        <p:strVal val="hidden"/>
                                      </p:to>
                                    </p:set>
                                  </p:childTnLst>
                                </p:cTn>
                              </p:par>
                              <p:par>
                                <p:cTn id="100" presetID="2" presetClass="exit" presetSubtype="8" fill="hold" nodeType="withEffect">
                                  <p:stCondLst>
                                    <p:cond delay="0"/>
                                  </p:stCondLst>
                                  <p:childTnLst>
                                    <p:anim calcmode="lin" valueType="num">
                                      <p:cBhvr additive="base">
                                        <p:cTn id="101" dur="500"/>
                                        <p:tgtEl>
                                          <p:spTgt spid="704534"/>
                                        </p:tgtEl>
                                        <p:attrNameLst>
                                          <p:attrName>ppt_x</p:attrName>
                                        </p:attrNameLst>
                                      </p:cBhvr>
                                      <p:tavLst>
                                        <p:tav tm="0">
                                          <p:val>
                                            <p:strVal val="ppt_x"/>
                                          </p:val>
                                        </p:tav>
                                        <p:tav tm="100000">
                                          <p:val>
                                            <p:strVal val="0-ppt_w/2"/>
                                          </p:val>
                                        </p:tav>
                                      </p:tavLst>
                                    </p:anim>
                                    <p:anim calcmode="lin" valueType="num">
                                      <p:cBhvr additive="base">
                                        <p:cTn id="102" dur="500"/>
                                        <p:tgtEl>
                                          <p:spTgt spid="704534"/>
                                        </p:tgtEl>
                                        <p:attrNameLst>
                                          <p:attrName>ppt_y</p:attrName>
                                        </p:attrNameLst>
                                      </p:cBhvr>
                                      <p:tavLst>
                                        <p:tav tm="0">
                                          <p:val>
                                            <p:strVal val="ppt_y"/>
                                          </p:val>
                                        </p:tav>
                                        <p:tav tm="100000">
                                          <p:val>
                                            <p:strVal val="ppt_y"/>
                                          </p:val>
                                        </p:tav>
                                      </p:tavLst>
                                    </p:anim>
                                    <p:set>
                                      <p:cBhvr>
                                        <p:cTn id="103" dur="1" fill="hold">
                                          <p:stCondLst>
                                            <p:cond delay="499"/>
                                          </p:stCondLst>
                                        </p:cTn>
                                        <p:tgtEl>
                                          <p:spTgt spid="704534"/>
                                        </p:tgtEl>
                                        <p:attrNameLst>
                                          <p:attrName>style.visibility</p:attrName>
                                        </p:attrNameLst>
                                      </p:cBhvr>
                                      <p:to>
                                        <p:strVal val="hidden"/>
                                      </p:to>
                                    </p:set>
                                  </p:childTnLst>
                                </p:cTn>
                              </p:par>
                              <p:par>
                                <p:cTn id="104" presetID="2" presetClass="exit" presetSubtype="8" fill="hold" grpId="1" nodeType="withEffect">
                                  <p:stCondLst>
                                    <p:cond delay="0"/>
                                  </p:stCondLst>
                                  <p:childTnLst>
                                    <p:anim calcmode="lin" valueType="num">
                                      <p:cBhvr additive="base">
                                        <p:cTn id="105" dur="500"/>
                                        <p:tgtEl>
                                          <p:spTgt spid="704539"/>
                                        </p:tgtEl>
                                        <p:attrNameLst>
                                          <p:attrName>ppt_x</p:attrName>
                                        </p:attrNameLst>
                                      </p:cBhvr>
                                      <p:tavLst>
                                        <p:tav tm="0">
                                          <p:val>
                                            <p:strVal val="ppt_x"/>
                                          </p:val>
                                        </p:tav>
                                        <p:tav tm="100000">
                                          <p:val>
                                            <p:strVal val="0-ppt_w/2"/>
                                          </p:val>
                                        </p:tav>
                                      </p:tavLst>
                                    </p:anim>
                                    <p:anim calcmode="lin" valueType="num">
                                      <p:cBhvr additive="base">
                                        <p:cTn id="106" dur="500"/>
                                        <p:tgtEl>
                                          <p:spTgt spid="704539"/>
                                        </p:tgtEl>
                                        <p:attrNameLst>
                                          <p:attrName>ppt_y</p:attrName>
                                        </p:attrNameLst>
                                      </p:cBhvr>
                                      <p:tavLst>
                                        <p:tav tm="0">
                                          <p:val>
                                            <p:strVal val="ppt_y"/>
                                          </p:val>
                                        </p:tav>
                                        <p:tav tm="100000">
                                          <p:val>
                                            <p:strVal val="ppt_y"/>
                                          </p:val>
                                        </p:tav>
                                      </p:tavLst>
                                    </p:anim>
                                    <p:set>
                                      <p:cBhvr>
                                        <p:cTn id="107" dur="1" fill="hold">
                                          <p:stCondLst>
                                            <p:cond delay="499"/>
                                          </p:stCondLst>
                                        </p:cTn>
                                        <p:tgtEl>
                                          <p:spTgt spid="704539"/>
                                        </p:tgtEl>
                                        <p:attrNameLst>
                                          <p:attrName>style.visibility</p:attrName>
                                        </p:attrNameLst>
                                      </p:cBhvr>
                                      <p:to>
                                        <p:strVal val="hidden"/>
                                      </p:to>
                                    </p:set>
                                  </p:childTnLst>
                                </p:cTn>
                              </p:par>
                              <p:par>
                                <p:cTn id="108" presetID="2" presetClass="exit" presetSubtype="8" fill="hold" grpId="1" nodeType="withEffect">
                                  <p:stCondLst>
                                    <p:cond delay="0"/>
                                  </p:stCondLst>
                                  <p:childTnLst>
                                    <p:anim calcmode="lin" valueType="num">
                                      <p:cBhvr additive="base">
                                        <p:cTn id="109" dur="500"/>
                                        <p:tgtEl>
                                          <p:spTgt spid="704540"/>
                                        </p:tgtEl>
                                        <p:attrNameLst>
                                          <p:attrName>ppt_x</p:attrName>
                                        </p:attrNameLst>
                                      </p:cBhvr>
                                      <p:tavLst>
                                        <p:tav tm="0">
                                          <p:val>
                                            <p:strVal val="ppt_x"/>
                                          </p:val>
                                        </p:tav>
                                        <p:tav tm="100000">
                                          <p:val>
                                            <p:strVal val="0-ppt_w/2"/>
                                          </p:val>
                                        </p:tav>
                                      </p:tavLst>
                                    </p:anim>
                                    <p:anim calcmode="lin" valueType="num">
                                      <p:cBhvr additive="base">
                                        <p:cTn id="110" dur="500"/>
                                        <p:tgtEl>
                                          <p:spTgt spid="704540"/>
                                        </p:tgtEl>
                                        <p:attrNameLst>
                                          <p:attrName>ppt_y</p:attrName>
                                        </p:attrNameLst>
                                      </p:cBhvr>
                                      <p:tavLst>
                                        <p:tav tm="0">
                                          <p:val>
                                            <p:strVal val="ppt_y"/>
                                          </p:val>
                                        </p:tav>
                                        <p:tav tm="100000">
                                          <p:val>
                                            <p:strVal val="ppt_y"/>
                                          </p:val>
                                        </p:tav>
                                      </p:tavLst>
                                    </p:anim>
                                    <p:set>
                                      <p:cBhvr>
                                        <p:cTn id="111" dur="1" fill="hold">
                                          <p:stCondLst>
                                            <p:cond delay="499"/>
                                          </p:stCondLst>
                                        </p:cTn>
                                        <p:tgtEl>
                                          <p:spTgt spid="704540"/>
                                        </p:tgtEl>
                                        <p:attrNameLst>
                                          <p:attrName>style.visibility</p:attrName>
                                        </p:attrNameLst>
                                      </p:cBhvr>
                                      <p:to>
                                        <p:strVal val="hidden"/>
                                      </p:to>
                                    </p:set>
                                  </p:childTnLst>
                                </p:cTn>
                              </p:par>
                              <p:par>
                                <p:cTn id="112" presetID="2" presetClass="exit" presetSubtype="8" fill="hold" nodeType="withEffect">
                                  <p:stCondLst>
                                    <p:cond delay="0"/>
                                  </p:stCondLst>
                                  <p:childTnLst>
                                    <p:anim calcmode="lin" valueType="num">
                                      <p:cBhvr additive="base">
                                        <p:cTn id="113" dur="500"/>
                                        <p:tgtEl>
                                          <p:spTgt spid="704542"/>
                                        </p:tgtEl>
                                        <p:attrNameLst>
                                          <p:attrName>ppt_x</p:attrName>
                                        </p:attrNameLst>
                                      </p:cBhvr>
                                      <p:tavLst>
                                        <p:tav tm="0">
                                          <p:val>
                                            <p:strVal val="ppt_x"/>
                                          </p:val>
                                        </p:tav>
                                        <p:tav tm="100000">
                                          <p:val>
                                            <p:strVal val="0-ppt_w/2"/>
                                          </p:val>
                                        </p:tav>
                                      </p:tavLst>
                                    </p:anim>
                                    <p:anim calcmode="lin" valueType="num">
                                      <p:cBhvr additive="base">
                                        <p:cTn id="114" dur="500"/>
                                        <p:tgtEl>
                                          <p:spTgt spid="704542"/>
                                        </p:tgtEl>
                                        <p:attrNameLst>
                                          <p:attrName>ppt_y</p:attrName>
                                        </p:attrNameLst>
                                      </p:cBhvr>
                                      <p:tavLst>
                                        <p:tav tm="0">
                                          <p:val>
                                            <p:strVal val="ppt_y"/>
                                          </p:val>
                                        </p:tav>
                                        <p:tav tm="100000">
                                          <p:val>
                                            <p:strVal val="ppt_y"/>
                                          </p:val>
                                        </p:tav>
                                      </p:tavLst>
                                    </p:anim>
                                    <p:set>
                                      <p:cBhvr>
                                        <p:cTn id="115" dur="1" fill="hold">
                                          <p:stCondLst>
                                            <p:cond delay="499"/>
                                          </p:stCondLst>
                                        </p:cTn>
                                        <p:tgtEl>
                                          <p:spTgt spid="704542"/>
                                        </p:tgtEl>
                                        <p:attrNameLst>
                                          <p:attrName>style.visibility</p:attrName>
                                        </p:attrNameLst>
                                      </p:cBhvr>
                                      <p:to>
                                        <p:strVal val="hidden"/>
                                      </p:to>
                                    </p:set>
                                  </p:childTnLst>
                                </p:cTn>
                              </p:par>
                              <p:par>
                                <p:cTn id="116" presetID="2" presetClass="exit" presetSubtype="8" fill="hold" grpId="1" nodeType="withEffect">
                                  <p:stCondLst>
                                    <p:cond delay="0"/>
                                  </p:stCondLst>
                                  <p:childTnLst>
                                    <p:anim calcmode="lin" valueType="num">
                                      <p:cBhvr additive="base">
                                        <p:cTn id="117" dur="500"/>
                                        <p:tgtEl>
                                          <p:spTgt spid="704541"/>
                                        </p:tgtEl>
                                        <p:attrNameLst>
                                          <p:attrName>ppt_x</p:attrName>
                                        </p:attrNameLst>
                                      </p:cBhvr>
                                      <p:tavLst>
                                        <p:tav tm="0">
                                          <p:val>
                                            <p:strVal val="ppt_x"/>
                                          </p:val>
                                        </p:tav>
                                        <p:tav tm="100000">
                                          <p:val>
                                            <p:strVal val="0-ppt_w/2"/>
                                          </p:val>
                                        </p:tav>
                                      </p:tavLst>
                                    </p:anim>
                                    <p:anim calcmode="lin" valueType="num">
                                      <p:cBhvr additive="base">
                                        <p:cTn id="118" dur="500"/>
                                        <p:tgtEl>
                                          <p:spTgt spid="704541"/>
                                        </p:tgtEl>
                                        <p:attrNameLst>
                                          <p:attrName>ppt_y</p:attrName>
                                        </p:attrNameLst>
                                      </p:cBhvr>
                                      <p:tavLst>
                                        <p:tav tm="0">
                                          <p:val>
                                            <p:strVal val="ppt_y"/>
                                          </p:val>
                                        </p:tav>
                                        <p:tav tm="100000">
                                          <p:val>
                                            <p:strVal val="ppt_y"/>
                                          </p:val>
                                        </p:tav>
                                      </p:tavLst>
                                    </p:anim>
                                    <p:set>
                                      <p:cBhvr>
                                        <p:cTn id="119" dur="1" fill="hold">
                                          <p:stCondLst>
                                            <p:cond delay="499"/>
                                          </p:stCondLst>
                                        </p:cTn>
                                        <p:tgtEl>
                                          <p:spTgt spid="704541"/>
                                        </p:tgtEl>
                                        <p:attrNameLst>
                                          <p:attrName>style.visibility</p:attrName>
                                        </p:attrNameLst>
                                      </p:cBhvr>
                                      <p:to>
                                        <p:strVal val="hidden"/>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7" presetClass="emph" presetSubtype="2" fill="hold" nodeType="clickEffect">
                                  <p:stCondLst>
                                    <p:cond delay="0"/>
                                  </p:stCondLst>
                                  <p:childTnLst>
                                    <p:animClr clrSpc="rgb" dir="cw">
                                      <p:cBhvr>
                                        <p:cTn id="123" dur="500" fill="hold"/>
                                        <p:tgtEl>
                                          <p:spTgt spid="704538"/>
                                        </p:tgtEl>
                                        <p:attrNameLst>
                                          <p:attrName>stroke.color</p:attrName>
                                        </p:attrNameLst>
                                      </p:cBhvr>
                                      <p:to>
                                        <a:srgbClr val="FF3300"/>
                                      </p:to>
                                    </p:animClr>
                                    <p:set>
                                      <p:cBhvr>
                                        <p:cTn id="124" dur="500" fill="hold"/>
                                        <p:tgtEl>
                                          <p:spTgt spid="704538"/>
                                        </p:tgtEl>
                                        <p:attrNameLst>
                                          <p:attrName>stroke.on</p:attrName>
                                        </p:attrNameLst>
                                      </p:cBhvr>
                                      <p:to>
                                        <p:strVal val="tru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704538"/>
                                        </p:tgtEl>
                                        <p:attrNameLst>
                                          <p:attrName>style.visibility</p:attrName>
                                        </p:attrNameLst>
                                      </p:cBhvr>
                                      <p:to>
                                        <p:strVal val="hidden"/>
                                      </p:to>
                                    </p:set>
                                  </p:childTnLst>
                                </p:cTn>
                              </p:par>
                              <p:par>
                                <p:cTn id="129" presetID="1" presetClass="exit" presetSubtype="0" fill="hold" grpId="0" nodeType="withEffect">
                                  <p:stCondLst>
                                    <p:cond delay="0"/>
                                  </p:stCondLst>
                                  <p:childTnLst>
                                    <p:set>
                                      <p:cBhvr>
                                        <p:cTn id="130" dur="1" fill="hold">
                                          <p:stCondLst>
                                            <p:cond delay="0"/>
                                          </p:stCondLst>
                                        </p:cTn>
                                        <p:tgtEl>
                                          <p:spTgt spid="704528"/>
                                        </p:tgtEl>
                                        <p:attrNameLst>
                                          <p:attrName>style.visibility</p:attrName>
                                        </p:attrNameLst>
                                      </p:cBhvr>
                                      <p:to>
                                        <p:strVal val="hidden"/>
                                      </p:to>
                                    </p:set>
                                  </p:childTnLst>
                                </p:cTn>
                              </p:par>
                            </p:childTnLst>
                          </p:cTn>
                        </p:par>
                        <p:par>
                          <p:cTn id="131" fill="hold" nodeType="afterGroup">
                            <p:stCondLst>
                              <p:cond delay="0"/>
                            </p:stCondLst>
                            <p:childTnLst>
                              <p:par>
                                <p:cTn id="132" presetID="7" presetClass="emph" presetSubtype="2" fill="hold" nodeType="afterEffect">
                                  <p:stCondLst>
                                    <p:cond delay="0"/>
                                  </p:stCondLst>
                                  <p:childTnLst>
                                    <p:animClr clrSpc="rgb" dir="cw">
                                      <p:cBhvr>
                                        <p:cTn id="133" dur="500" fill="hold"/>
                                        <p:tgtEl>
                                          <p:spTgt spid="704527"/>
                                        </p:tgtEl>
                                        <p:attrNameLst>
                                          <p:attrName>stroke.color</p:attrName>
                                        </p:attrNameLst>
                                      </p:cBhvr>
                                      <p:to>
                                        <a:srgbClr val="FF3300"/>
                                      </p:to>
                                    </p:animClr>
                                    <p:set>
                                      <p:cBhvr>
                                        <p:cTn id="134" dur="500" fill="hold"/>
                                        <p:tgtEl>
                                          <p:spTgt spid="70452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28" grpId="0" animBg="1"/>
      <p:bldP spid="704530" grpId="0" animBg="1"/>
      <p:bldP spid="704531" grpId="0" animBg="1"/>
      <p:bldP spid="704537" grpId="0" animBg="1"/>
      <p:bldP spid="704538" grpId="0" animBg="1"/>
      <p:bldP spid="704538" grpId="1" animBg="1"/>
      <p:bldP spid="704539" grpId="0"/>
      <p:bldP spid="704539" grpId="1"/>
      <p:bldP spid="704540" grpId="0"/>
      <p:bldP spid="704540" grpId="1"/>
      <p:bldP spid="704541" grpId="0"/>
      <p:bldP spid="704541"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4"/>
          <p:cNvSpPr>
            <a:spLocks noGrp="1"/>
          </p:cNvSpPr>
          <p:nvPr>
            <p:ph type="sldNum" sz="quarter" idx="12"/>
          </p:nvPr>
        </p:nvSpPr>
        <p:spPr/>
        <p:txBody>
          <a:bodyPr/>
          <a:lstStyle/>
          <a:p>
            <a:fld id="{DBE1F282-3C50-4498-931D-369EEB52CA31}" type="slidenum">
              <a:rPr lang="en-US"/>
              <a:pPr/>
              <a:t>74</a:t>
            </a:fld>
            <a:endParaRPr lang="en-US"/>
          </a:p>
        </p:txBody>
      </p:sp>
      <p:pic>
        <p:nvPicPr>
          <p:cNvPr id="7065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2265363"/>
            <a:ext cx="17526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656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400" y="115888"/>
            <a:ext cx="178117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65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838" y="228600"/>
            <a:ext cx="3290887"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6565"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r="2388" b="1042"/>
          <a:stretch>
            <a:fillRect/>
          </a:stretch>
        </p:blipFill>
        <p:spPr bwMode="auto">
          <a:xfrm>
            <a:off x="2679700" y="1149350"/>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065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r="17955"/>
          <a:stretch>
            <a:fillRect/>
          </a:stretch>
        </p:blipFill>
        <p:spPr bwMode="auto">
          <a:xfrm>
            <a:off x="3340100" y="679450"/>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706567"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4473575"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656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0363" y="73183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706569" name="Picture 9"/>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891088" y="904875"/>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706570" name="Group 10"/>
          <p:cNvGrpSpPr>
            <a:grpSpLocks/>
          </p:cNvGrpSpPr>
          <p:nvPr/>
        </p:nvGrpSpPr>
        <p:grpSpPr bwMode="auto">
          <a:xfrm>
            <a:off x="5189538" y="661988"/>
            <a:ext cx="387350" cy="1147762"/>
            <a:chOff x="2132" y="346"/>
            <a:chExt cx="253" cy="909"/>
          </a:xfrm>
        </p:grpSpPr>
        <p:pic>
          <p:nvPicPr>
            <p:cNvPr id="706571"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6572"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573" name="Text Box 13"/>
          <p:cNvSpPr txBox="1">
            <a:spLocks noChangeArrowheads="1"/>
          </p:cNvSpPr>
          <p:nvPr/>
        </p:nvSpPr>
        <p:spPr bwMode="auto">
          <a:xfrm>
            <a:off x="3614738" y="5329238"/>
            <a:ext cx="4708525"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06574" name="Line 14"/>
          <p:cNvSpPr>
            <a:spLocks noChangeShapeType="1"/>
          </p:cNvSpPr>
          <p:nvPr/>
        </p:nvSpPr>
        <p:spPr bwMode="auto">
          <a:xfrm flipH="1">
            <a:off x="4111625" y="187325"/>
            <a:ext cx="7938"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75" name="Line 15"/>
          <p:cNvSpPr>
            <a:spLocks noChangeShapeType="1"/>
          </p:cNvSpPr>
          <p:nvPr/>
        </p:nvSpPr>
        <p:spPr bwMode="auto">
          <a:xfrm>
            <a:off x="3278188" y="60452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76" name="Rectangle 16"/>
          <p:cNvSpPr>
            <a:spLocks noChangeArrowheads="1"/>
          </p:cNvSpPr>
          <p:nvPr/>
        </p:nvSpPr>
        <p:spPr bwMode="auto">
          <a:xfrm>
            <a:off x="4162425" y="355600"/>
            <a:ext cx="1433513"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06577" name="Picture 17"/>
          <p:cNvPicPr>
            <a:picLocks noChangeAspect="1" noChangeArrowheads="1"/>
          </p:cNvPicPr>
          <p:nvPr/>
        </p:nvPicPr>
        <p:blipFill>
          <a:blip r:embed="rId12" cstate="print">
            <a:extLst>
              <a:ext uri="{28A0092B-C50C-407E-A947-70E740481C1C}">
                <a14:useLocalDpi xmlns:a14="http://schemas.microsoft.com/office/drawing/2010/main" val="0"/>
              </a:ext>
            </a:extLst>
          </a:blip>
          <a:srcRect l="2806" t="2338" r="63844"/>
          <a:stretch>
            <a:fillRect/>
          </a:stretch>
        </p:blipFill>
        <p:spPr bwMode="auto">
          <a:xfrm>
            <a:off x="2943225" y="8667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06578" name="Picture 1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725863" y="428625"/>
            <a:ext cx="258762" cy="1371600"/>
          </a:xfrm>
          <a:prstGeom prst="rect">
            <a:avLst/>
          </a:prstGeom>
          <a:noFill/>
          <a:extLst>
            <a:ext uri="{909E8E84-426E-40DD-AFC4-6F175D3DCCD1}">
              <a14:hiddenFill xmlns:a14="http://schemas.microsoft.com/office/drawing/2010/main">
                <a:solidFill>
                  <a:srgbClr val="FFFFFF"/>
                </a:solidFill>
              </a14:hiddenFill>
            </a:ext>
          </a:extLst>
        </p:spPr>
      </p:pic>
      <p:sp>
        <p:nvSpPr>
          <p:cNvPr id="706579" name="Line 19"/>
          <p:cNvSpPr>
            <a:spLocks noChangeShapeType="1"/>
          </p:cNvSpPr>
          <p:nvPr/>
        </p:nvSpPr>
        <p:spPr bwMode="auto">
          <a:xfrm>
            <a:off x="3265488" y="63182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80" name="Rectangle 20"/>
          <p:cNvSpPr>
            <a:spLocks noChangeArrowheads="1"/>
          </p:cNvSpPr>
          <p:nvPr/>
        </p:nvSpPr>
        <p:spPr bwMode="auto">
          <a:xfrm>
            <a:off x="2676525" y="317500"/>
            <a:ext cx="1365250" cy="1487488"/>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81" name="AutoShape 21"/>
          <p:cNvSpPr>
            <a:spLocks noChangeArrowheads="1"/>
          </p:cNvSpPr>
          <p:nvPr/>
        </p:nvSpPr>
        <p:spPr bwMode="auto">
          <a:xfrm>
            <a:off x="5424488" y="3643313"/>
            <a:ext cx="3355975" cy="2063750"/>
          </a:xfrm>
          <a:prstGeom prst="wedgeRoundRectCallout">
            <a:avLst>
              <a:gd name="adj1" fmla="val -16083"/>
              <a:gd name="adj2" fmla="val 73847"/>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This will sort the right half of the array…</a:t>
            </a:r>
          </a:p>
          <a:p>
            <a:pPr algn="ctr"/>
            <a:endParaRPr lang="en-US" sz="1000"/>
          </a:p>
          <a:p>
            <a:pPr algn="ctr"/>
            <a:r>
              <a:rPr lang="en-US"/>
              <a:t>In the same way we just saw!</a:t>
            </a:r>
          </a:p>
        </p:txBody>
      </p:sp>
      <p:pic>
        <p:nvPicPr>
          <p:cNvPr id="706582" name="Picture 22"/>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5240338" y="401638"/>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6583"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9288" y="763588"/>
            <a:ext cx="287337" cy="1055687"/>
          </a:xfrm>
          <a:prstGeom prst="rect">
            <a:avLst/>
          </a:prstGeom>
          <a:noFill/>
          <a:extLst>
            <a:ext uri="{909E8E84-426E-40DD-AFC4-6F175D3DCCD1}">
              <a14:hiddenFill xmlns:a14="http://schemas.microsoft.com/office/drawing/2010/main">
                <a:solidFill>
                  <a:srgbClr val="FFFFFF"/>
                </a:solidFill>
              </a14:hiddenFill>
            </a:ext>
          </a:extLst>
        </p:spPr>
      </p:pic>
      <p:pic>
        <p:nvPicPr>
          <p:cNvPr id="706584" name="Picture 24"/>
          <p:cNvPicPr>
            <a:picLocks noChangeAspect="1" noChangeArrowheads="1"/>
          </p:cNvPicPr>
          <p:nvPr/>
        </p:nvPicPr>
        <p:blipFill>
          <a:blip r:embed="rId10">
            <a:extLst>
              <a:ext uri="{28A0092B-C50C-407E-A947-70E740481C1C}">
                <a14:useLocalDpi xmlns:a14="http://schemas.microsoft.com/office/drawing/2010/main" val="0"/>
              </a:ext>
            </a:extLst>
          </a:blip>
          <a:srcRect r="2388" b="1042"/>
          <a:stretch>
            <a:fillRect/>
          </a:stretch>
        </p:blipFill>
        <p:spPr bwMode="auto">
          <a:xfrm>
            <a:off x="4156075" y="922338"/>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706585" name="Group 25"/>
          <p:cNvGrpSpPr>
            <a:grpSpLocks/>
          </p:cNvGrpSpPr>
          <p:nvPr/>
        </p:nvGrpSpPr>
        <p:grpSpPr bwMode="auto">
          <a:xfrm>
            <a:off x="4783138" y="652463"/>
            <a:ext cx="387350" cy="1147762"/>
            <a:chOff x="2132" y="346"/>
            <a:chExt cx="253" cy="909"/>
          </a:xfrm>
        </p:grpSpPr>
        <p:pic>
          <p:nvPicPr>
            <p:cNvPr id="706586" name="Picture 2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6587" name="Rectangle 27"/>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588" name="Line 28"/>
          <p:cNvSpPr>
            <a:spLocks noChangeShapeType="1"/>
          </p:cNvSpPr>
          <p:nvPr/>
        </p:nvSpPr>
        <p:spPr bwMode="auto">
          <a:xfrm>
            <a:off x="3257550" y="66103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6589" name="Group 29"/>
          <p:cNvGrpSpPr>
            <a:grpSpLocks/>
          </p:cNvGrpSpPr>
          <p:nvPr/>
        </p:nvGrpSpPr>
        <p:grpSpPr bwMode="auto">
          <a:xfrm>
            <a:off x="355600" y="1566863"/>
            <a:ext cx="406400" cy="666750"/>
            <a:chOff x="1223" y="3324"/>
            <a:chExt cx="256" cy="420"/>
          </a:xfrm>
        </p:grpSpPr>
        <p:sp>
          <p:nvSpPr>
            <p:cNvPr id="706590" name="Line 30"/>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1" name="Text Box 31"/>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706592" name="Text Box 32"/>
          <p:cNvSpPr txBox="1">
            <a:spLocks noChangeArrowheads="1"/>
          </p:cNvSpPr>
          <p:nvPr/>
        </p:nvSpPr>
        <p:spPr bwMode="auto">
          <a:xfrm>
            <a:off x="257175" y="15240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A1</a:t>
            </a:r>
          </a:p>
        </p:txBody>
      </p:sp>
      <p:sp>
        <p:nvSpPr>
          <p:cNvPr id="706593" name="Text Box 33"/>
          <p:cNvSpPr txBox="1">
            <a:spLocks noChangeArrowheads="1"/>
          </p:cNvSpPr>
          <p:nvPr/>
        </p:nvSpPr>
        <p:spPr bwMode="auto">
          <a:xfrm>
            <a:off x="271463" y="2300288"/>
            <a:ext cx="5921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A2</a:t>
            </a:r>
          </a:p>
        </p:txBody>
      </p:sp>
      <p:sp>
        <p:nvSpPr>
          <p:cNvPr id="706594" name="Text Box 34"/>
          <p:cNvSpPr txBox="1">
            <a:spLocks noChangeArrowheads="1"/>
          </p:cNvSpPr>
          <p:nvPr/>
        </p:nvSpPr>
        <p:spPr bwMode="auto">
          <a:xfrm>
            <a:off x="3919538" y="269875"/>
            <a:ext cx="3762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5EB"/>
                </a:solidFill>
              </a:rPr>
              <a:t>B</a:t>
            </a:r>
          </a:p>
        </p:txBody>
      </p:sp>
      <p:grpSp>
        <p:nvGrpSpPr>
          <p:cNvPr id="706595" name="Group 35"/>
          <p:cNvGrpSpPr>
            <a:grpSpLocks/>
          </p:cNvGrpSpPr>
          <p:nvPr/>
        </p:nvGrpSpPr>
        <p:grpSpPr bwMode="auto">
          <a:xfrm>
            <a:off x="304800" y="3752850"/>
            <a:ext cx="455613" cy="666750"/>
            <a:chOff x="1223" y="3324"/>
            <a:chExt cx="287" cy="420"/>
          </a:xfrm>
        </p:grpSpPr>
        <p:sp>
          <p:nvSpPr>
            <p:cNvPr id="706596" name="Line 36"/>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7" name="Text Box 37"/>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706598" name="Text Box 38"/>
          <p:cNvSpPr txBox="1">
            <a:spLocks noChangeArrowheads="1"/>
          </p:cNvSpPr>
          <p:nvPr/>
        </p:nvSpPr>
        <p:spPr bwMode="auto">
          <a:xfrm>
            <a:off x="288925" y="5227638"/>
            <a:ext cx="1762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so 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06575"/>
                                        </p:tgtEl>
                                        <p:attrNameLst>
                                          <p:attrName>style.visibility</p:attrName>
                                        </p:attrNameLst>
                                      </p:cBhvr>
                                      <p:to>
                                        <p:strVal val="hidden"/>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0657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xit" presetSubtype="0" fill="hold" grpId="0" nodeType="clickEffect">
                                  <p:stCondLst>
                                    <p:cond delay="0"/>
                                  </p:stCondLst>
                                  <p:childTnLst>
                                    <p:animEffect transition="out" filter="fade">
                                      <p:cBhvr>
                                        <p:cTn id="13" dur="500"/>
                                        <p:tgtEl>
                                          <p:spTgt spid="706576"/>
                                        </p:tgtEl>
                                      </p:cBhvr>
                                    </p:animEffect>
                                    <p:set>
                                      <p:cBhvr>
                                        <p:cTn id="14" dur="1" fill="hold">
                                          <p:stCondLst>
                                            <p:cond delay="499"/>
                                          </p:stCondLst>
                                        </p:cTn>
                                        <p:tgtEl>
                                          <p:spTgt spid="70657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06580"/>
                                        </p:tgtEl>
                                        <p:attrNameLst>
                                          <p:attrName>style.visibility</p:attrName>
                                        </p:attrNameLst>
                                      </p:cBhvr>
                                      <p:to>
                                        <p:strVal val="visible"/>
                                      </p:to>
                                    </p:set>
                                    <p:animEffect transition="in" filter="fade">
                                      <p:cBhvr>
                                        <p:cTn id="17" dur="500"/>
                                        <p:tgtEl>
                                          <p:spTgt spid="7065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06581"/>
                                        </p:tgtEl>
                                        <p:attrNameLst>
                                          <p:attrName>style.visibility</p:attrName>
                                        </p:attrNameLst>
                                      </p:cBhvr>
                                      <p:to>
                                        <p:strVal val="visible"/>
                                      </p:to>
                                    </p:set>
                                    <p:animEffect transition="in" filter="wipe(down)">
                                      <p:cBhvr>
                                        <p:cTn id="22" dur="500"/>
                                        <p:tgtEl>
                                          <p:spTgt spid="7065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nodeType="clickEffect">
                                  <p:stCondLst>
                                    <p:cond delay="0"/>
                                  </p:stCondLst>
                                  <p:childTnLst>
                                    <p:animEffect transition="out" filter="fade">
                                      <p:cBhvr>
                                        <p:cTn id="26" dur="2000"/>
                                        <p:tgtEl>
                                          <p:spTgt spid="706567"/>
                                        </p:tgtEl>
                                      </p:cBhvr>
                                    </p:animEffect>
                                    <p:set>
                                      <p:cBhvr>
                                        <p:cTn id="27" dur="1" fill="hold">
                                          <p:stCondLst>
                                            <p:cond delay="1999"/>
                                          </p:stCondLst>
                                        </p:cTn>
                                        <p:tgtEl>
                                          <p:spTgt spid="70656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000"/>
                                        <p:tgtEl>
                                          <p:spTgt spid="706568"/>
                                        </p:tgtEl>
                                      </p:cBhvr>
                                    </p:animEffect>
                                    <p:set>
                                      <p:cBhvr>
                                        <p:cTn id="30" dur="1" fill="hold">
                                          <p:stCondLst>
                                            <p:cond delay="1999"/>
                                          </p:stCondLst>
                                        </p:cTn>
                                        <p:tgtEl>
                                          <p:spTgt spid="706568"/>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2000"/>
                                        <p:tgtEl>
                                          <p:spTgt spid="706569"/>
                                        </p:tgtEl>
                                      </p:cBhvr>
                                    </p:animEffect>
                                    <p:set>
                                      <p:cBhvr>
                                        <p:cTn id="33" dur="1" fill="hold">
                                          <p:stCondLst>
                                            <p:cond delay="1999"/>
                                          </p:stCondLst>
                                        </p:cTn>
                                        <p:tgtEl>
                                          <p:spTgt spid="706569"/>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0"/>
                                        <p:tgtEl>
                                          <p:spTgt spid="706570"/>
                                        </p:tgtEl>
                                      </p:cBhvr>
                                    </p:animEffect>
                                    <p:set>
                                      <p:cBhvr>
                                        <p:cTn id="36" dur="1" fill="hold">
                                          <p:stCondLst>
                                            <p:cond delay="1999"/>
                                          </p:stCondLst>
                                        </p:cTn>
                                        <p:tgtEl>
                                          <p:spTgt spid="70657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2000"/>
                                        <p:tgtEl>
                                          <p:spTgt spid="706576"/>
                                        </p:tgtEl>
                                      </p:cBhvr>
                                    </p:animEffect>
                                    <p:set>
                                      <p:cBhvr>
                                        <p:cTn id="39" dur="1" fill="hold">
                                          <p:stCondLst>
                                            <p:cond delay="1999"/>
                                          </p:stCondLst>
                                        </p:cTn>
                                        <p:tgtEl>
                                          <p:spTgt spid="706576"/>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706582"/>
                                        </p:tgtEl>
                                        <p:attrNameLst>
                                          <p:attrName>style.visibility</p:attrName>
                                        </p:attrNameLst>
                                      </p:cBhvr>
                                      <p:to>
                                        <p:strVal val="visible"/>
                                      </p:to>
                                    </p:set>
                                    <p:animEffect transition="in" filter="fade">
                                      <p:cBhvr>
                                        <p:cTn id="42" dur="500"/>
                                        <p:tgtEl>
                                          <p:spTgt spid="706582"/>
                                        </p:tgtEl>
                                      </p:cBhvr>
                                    </p:animEffect>
                                  </p:childTnLst>
                                </p:cTn>
                              </p:par>
                              <p:par>
                                <p:cTn id="43" presetID="10" presetClass="entr" presetSubtype="0" fill="hold" nodeType="withEffect">
                                  <p:stCondLst>
                                    <p:cond delay="0"/>
                                  </p:stCondLst>
                                  <p:childTnLst>
                                    <p:set>
                                      <p:cBhvr>
                                        <p:cTn id="44" dur="1" fill="hold">
                                          <p:stCondLst>
                                            <p:cond delay="0"/>
                                          </p:stCondLst>
                                        </p:cTn>
                                        <p:tgtEl>
                                          <p:spTgt spid="706583"/>
                                        </p:tgtEl>
                                        <p:attrNameLst>
                                          <p:attrName>style.visibility</p:attrName>
                                        </p:attrNameLst>
                                      </p:cBhvr>
                                      <p:to>
                                        <p:strVal val="visible"/>
                                      </p:to>
                                    </p:set>
                                    <p:animEffect transition="in" filter="fade">
                                      <p:cBhvr>
                                        <p:cTn id="45" dur="500"/>
                                        <p:tgtEl>
                                          <p:spTgt spid="706583"/>
                                        </p:tgtEl>
                                      </p:cBhvr>
                                    </p:animEffect>
                                  </p:childTnLst>
                                </p:cTn>
                              </p:par>
                              <p:par>
                                <p:cTn id="46" presetID="10" presetClass="entr" presetSubtype="0" fill="hold" nodeType="withEffect">
                                  <p:stCondLst>
                                    <p:cond delay="0"/>
                                  </p:stCondLst>
                                  <p:childTnLst>
                                    <p:set>
                                      <p:cBhvr>
                                        <p:cTn id="47" dur="1" fill="hold">
                                          <p:stCondLst>
                                            <p:cond delay="0"/>
                                          </p:stCondLst>
                                        </p:cTn>
                                        <p:tgtEl>
                                          <p:spTgt spid="706584"/>
                                        </p:tgtEl>
                                        <p:attrNameLst>
                                          <p:attrName>style.visibility</p:attrName>
                                        </p:attrNameLst>
                                      </p:cBhvr>
                                      <p:to>
                                        <p:strVal val="visible"/>
                                      </p:to>
                                    </p:set>
                                    <p:animEffect transition="in" filter="fade">
                                      <p:cBhvr>
                                        <p:cTn id="48" dur="500"/>
                                        <p:tgtEl>
                                          <p:spTgt spid="706584"/>
                                        </p:tgtEl>
                                      </p:cBhvr>
                                    </p:animEffect>
                                  </p:childTnLst>
                                </p:cTn>
                              </p:par>
                              <p:par>
                                <p:cTn id="49" presetID="10" presetClass="entr" presetSubtype="0" fill="hold" nodeType="withEffect">
                                  <p:stCondLst>
                                    <p:cond delay="0"/>
                                  </p:stCondLst>
                                  <p:childTnLst>
                                    <p:set>
                                      <p:cBhvr>
                                        <p:cTn id="50" dur="1" fill="hold">
                                          <p:stCondLst>
                                            <p:cond delay="0"/>
                                          </p:stCondLst>
                                        </p:cTn>
                                        <p:tgtEl>
                                          <p:spTgt spid="706585"/>
                                        </p:tgtEl>
                                        <p:attrNameLst>
                                          <p:attrName>style.visibility</p:attrName>
                                        </p:attrNameLst>
                                      </p:cBhvr>
                                      <p:to>
                                        <p:strVal val="visible"/>
                                      </p:to>
                                    </p:set>
                                    <p:animEffect transition="in" filter="fade">
                                      <p:cBhvr>
                                        <p:cTn id="51" dur="500"/>
                                        <p:tgtEl>
                                          <p:spTgt spid="70658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706581"/>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706579"/>
                                        </p:tgtEl>
                                        <p:attrNameLst>
                                          <p:attrName>style.visibility</p:attrName>
                                        </p:attrNameLst>
                                      </p:cBhvr>
                                      <p:to>
                                        <p:strVal val="hidden"/>
                                      </p:to>
                                    </p:set>
                                  </p:childTnLst>
                                </p:cTn>
                              </p:par>
                            </p:childTnLst>
                          </p:cTn>
                        </p:par>
                        <p:par>
                          <p:cTn id="60" fill="hold" nodeType="afterGroup">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706588"/>
                                        </p:tgtEl>
                                        <p:attrNameLst>
                                          <p:attrName>style.visibility</p:attrName>
                                        </p:attrNameLst>
                                      </p:cBhvr>
                                      <p:to>
                                        <p:strVal val="visible"/>
                                      </p:to>
                                    </p:set>
                                  </p:childTnLst>
                                </p:cTn>
                              </p:par>
                              <p:par>
                                <p:cTn id="63" presetID="10" presetClass="exit" presetSubtype="0" fill="hold" grpId="1" nodeType="withEffect">
                                  <p:stCondLst>
                                    <p:cond delay="0"/>
                                  </p:stCondLst>
                                  <p:childTnLst>
                                    <p:animEffect transition="out" filter="fade">
                                      <p:cBhvr>
                                        <p:cTn id="64" dur="500"/>
                                        <p:tgtEl>
                                          <p:spTgt spid="706580"/>
                                        </p:tgtEl>
                                      </p:cBhvr>
                                    </p:animEffect>
                                    <p:set>
                                      <p:cBhvr>
                                        <p:cTn id="65" dur="1" fill="hold">
                                          <p:stCondLst>
                                            <p:cond delay="499"/>
                                          </p:stCondLst>
                                        </p:cTn>
                                        <p:tgtEl>
                                          <p:spTgt spid="706580"/>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7" presetClass="emph" presetSubtype="2" fill="hold" nodeType="clickEffect">
                                  <p:stCondLst>
                                    <p:cond delay="0"/>
                                  </p:stCondLst>
                                  <p:childTnLst>
                                    <p:animClr clrSpc="rgb" dir="cw">
                                      <p:cBhvr>
                                        <p:cTn id="69" dur="2000" fill="hold"/>
                                        <p:tgtEl>
                                          <p:spTgt spid="706588"/>
                                        </p:tgtEl>
                                        <p:attrNameLst>
                                          <p:attrName>stroke.color</p:attrName>
                                        </p:attrNameLst>
                                      </p:cBhvr>
                                      <p:to>
                                        <a:schemeClr val="bg2"/>
                                      </p:to>
                                    </p:animClr>
                                    <p:set>
                                      <p:cBhvr>
                                        <p:cTn id="70" dur="2000" fill="hold"/>
                                        <p:tgtEl>
                                          <p:spTgt spid="706588"/>
                                        </p:tgtEl>
                                        <p:attrNameLst>
                                          <p:attrName>stroke.on</p:attrName>
                                        </p:attrNameLst>
                                      </p:cBhvr>
                                      <p:to>
                                        <p:strVal val="tru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706574"/>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706563"/>
                                        </p:tgtEl>
                                        <p:attrNameLst>
                                          <p:attrName>style.visibility</p:attrName>
                                        </p:attrNameLst>
                                      </p:cBhvr>
                                      <p:to>
                                        <p:strVal val="visible"/>
                                      </p:to>
                                    </p:set>
                                    <p:anim calcmode="lin" valueType="num">
                                      <p:cBhvr additive="base">
                                        <p:cTn id="79" dur="500" fill="hold"/>
                                        <p:tgtEl>
                                          <p:spTgt spid="706563"/>
                                        </p:tgtEl>
                                        <p:attrNameLst>
                                          <p:attrName>ppt_x</p:attrName>
                                        </p:attrNameLst>
                                      </p:cBhvr>
                                      <p:tavLst>
                                        <p:tav tm="0">
                                          <p:val>
                                            <p:strVal val="0-#ppt_w/2"/>
                                          </p:val>
                                        </p:tav>
                                        <p:tav tm="100000">
                                          <p:val>
                                            <p:strVal val="#ppt_x"/>
                                          </p:val>
                                        </p:tav>
                                      </p:tavLst>
                                    </p:anim>
                                    <p:anim calcmode="lin" valueType="num">
                                      <p:cBhvr additive="base">
                                        <p:cTn id="80" dur="500" fill="hold"/>
                                        <p:tgtEl>
                                          <p:spTgt spid="706563"/>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706562"/>
                                        </p:tgtEl>
                                        <p:attrNameLst>
                                          <p:attrName>style.visibility</p:attrName>
                                        </p:attrNameLst>
                                      </p:cBhvr>
                                      <p:to>
                                        <p:strVal val="visible"/>
                                      </p:to>
                                    </p:set>
                                    <p:anim calcmode="lin" valueType="num">
                                      <p:cBhvr additive="base">
                                        <p:cTn id="83" dur="500" fill="hold"/>
                                        <p:tgtEl>
                                          <p:spTgt spid="706562"/>
                                        </p:tgtEl>
                                        <p:attrNameLst>
                                          <p:attrName>ppt_x</p:attrName>
                                        </p:attrNameLst>
                                      </p:cBhvr>
                                      <p:tavLst>
                                        <p:tav tm="0">
                                          <p:val>
                                            <p:strVal val="0-#ppt_w/2"/>
                                          </p:val>
                                        </p:tav>
                                        <p:tav tm="100000">
                                          <p:val>
                                            <p:strVal val="#ppt_x"/>
                                          </p:val>
                                        </p:tav>
                                      </p:tavLst>
                                    </p:anim>
                                    <p:anim calcmode="lin" valueType="num">
                                      <p:cBhvr additive="base">
                                        <p:cTn id="84" dur="500" fill="hold"/>
                                        <p:tgtEl>
                                          <p:spTgt spid="706562"/>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0" presetClass="path" presetSubtype="0" accel="50000" decel="50000" fill="hold" nodeType="clickEffect">
                                  <p:stCondLst>
                                    <p:cond delay="0"/>
                                  </p:stCondLst>
                                  <p:childTnLst>
                                    <p:animMotion origin="layout" path="M -1.11111E-6 -2.15541E-6 L -0.24809 -0.01619 " pathEditMode="relative" rAng="0" ptsTypes="AA">
                                      <p:cBhvr>
                                        <p:cTn id="88" dur="2000" fill="hold"/>
                                        <p:tgtEl>
                                          <p:spTgt spid="706565"/>
                                        </p:tgtEl>
                                        <p:attrNameLst>
                                          <p:attrName>ppt_x</p:attrName>
                                          <p:attrName>ppt_y</p:attrName>
                                        </p:attrNameLst>
                                      </p:cBhvr>
                                      <p:rCtr x="-12413" y="-809"/>
                                    </p:animMotion>
                                  </p:childTnLst>
                                </p:cTn>
                              </p:par>
                              <p:par>
                                <p:cTn id="89" presetID="0" presetClass="path" presetSubtype="0" accel="50000" decel="50000" fill="hold" nodeType="withEffect">
                                  <p:stCondLst>
                                    <p:cond delay="0"/>
                                  </p:stCondLst>
                                  <p:childTnLst>
                                    <p:animMotion origin="layout" path="M -3.33333E-6 4.00555E-6 L -0.24809 -0.01827 " pathEditMode="relative" rAng="0" ptsTypes="AA">
                                      <p:cBhvr>
                                        <p:cTn id="90" dur="2000" fill="hold"/>
                                        <p:tgtEl>
                                          <p:spTgt spid="706566"/>
                                        </p:tgtEl>
                                        <p:attrNameLst>
                                          <p:attrName>ppt_x</p:attrName>
                                          <p:attrName>ppt_y</p:attrName>
                                        </p:attrNameLst>
                                      </p:cBhvr>
                                      <p:rCtr x="-12413" y="-925"/>
                                    </p:animMotion>
                                  </p:childTnLst>
                                </p:cTn>
                              </p:par>
                              <p:par>
                                <p:cTn id="91" presetID="0" presetClass="path" presetSubtype="0" accel="50000" decel="50000" fill="hold" nodeType="withEffect">
                                  <p:stCondLst>
                                    <p:cond delay="0"/>
                                  </p:stCondLst>
                                  <p:childTnLst>
                                    <p:animMotion origin="layout" path="M -4.72222E-6 4.71785E-6 L -0.24809 -0.02036 " pathEditMode="relative" rAng="0" ptsTypes="AA">
                                      <p:cBhvr>
                                        <p:cTn id="92" dur="2000" fill="hold"/>
                                        <p:tgtEl>
                                          <p:spTgt spid="706577"/>
                                        </p:tgtEl>
                                        <p:attrNameLst>
                                          <p:attrName>ppt_x</p:attrName>
                                          <p:attrName>ppt_y</p:attrName>
                                        </p:attrNameLst>
                                      </p:cBhvr>
                                      <p:rCtr x="-12413" y="-1018"/>
                                    </p:animMotion>
                                  </p:childTnLst>
                                </p:cTn>
                              </p:par>
                              <p:par>
                                <p:cTn id="93" presetID="0" presetClass="path" presetSubtype="0" accel="50000" decel="50000" fill="hold" nodeType="withEffect">
                                  <p:stCondLst>
                                    <p:cond delay="0"/>
                                  </p:stCondLst>
                                  <p:childTnLst>
                                    <p:animMotion origin="layout" path="M 2.22222E-6 3.23774E-7 L -0.24809 -0.01827 " pathEditMode="relative" rAng="0" ptsTypes="AA">
                                      <p:cBhvr>
                                        <p:cTn id="94" dur="2000" fill="hold"/>
                                        <p:tgtEl>
                                          <p:spTgt spid="706578"/>
                                        </p:tgtEl>
                                        <p:attrNameLst>
                                          <p:attrName>ppt_x</p:attrName>
                                          <p:attrName>ppt_y</p:attrName>
                                        </p:attrNameLst>
                                      </p:cBhvr>
                                      <p:rCtr x="-12413" y="-925"/>
                                    </p:animMotion>
                                  </p:childTnLst>
                                </p:cTn>
                              </p:par>
                              <p:par>
                                <p:cTn id="95" presetID="0" presetClass="path" presetSubtype="0" accel="50000" decel="50000" fill="hold" nodeType="withEffect">
                                  <p:stCondLst>
                                    <p:cond delay="0"/>
                                  </p:stCondLst>
                                  <p:childTnLst>
                                    <p:animMotion origin="layout" path="M -1.11111E-6 1.72988E-6 L -0.42535 0.29024 " pathEditMode="relative" rAng="0" ptsTypes="AA">
                                      <p:cBhvr>
                                        <p:cTn id="96" dur="2000" fill="hold"/>
                                        <p:tgtEl>
                                          <p:spTgt spid="706582"/>
                                        </p:tgtEl>
                                        <p:attrNameLst>
                                          <p:attrName>ppt_x</p:attrName>
                                          <p:attrName>ppt_y</p:attrName>
                                        </p:attrNameLst>
                                      </p:cBhvr>
                                      <p:rCtr x="-21267" y="14500"/>
                                    </p:animMotion>
                                  </p:childTnLst>
                                </p:cTn>
                              </p:par>
                              <p:par>
                                <p:cTn id="97" presetID="0" presetClass="path" presetSubtype="0" accel="50000" decel="50000" fill="hold" nodeType="withEffect">
                                  <p:stCondLst>
                                    <p:cond delay="0"/>
                                  </p:stCondLst>
                                  <p:childTnLst>
                                    <p:animMotion origin="layout" path="M -8.33333E-7 1.60962E-6 L -0.41927 0.28769 " pathEditMode="relative" rAng="0" ptsTypes="AA">
                                      <p:cBhvr>
                                        <p:cTn id="98" dur="2000" fill="hold"/>
                                        <p:tgtEl>
                                          <p:spTgt spid="706585"/>
                                        </p:tgtEl>
                                        <p:attrNameLst>
                                          <p:attrName>ppt_x</p:attrName>
                                          <p:attrName>ppt_y</p:attrName>
                                        </p:attrNameLst>
                                      </p:cBhvr>
                                      <p:rCtr x="-20972" y="14385"/>
                                    </p:animMotion>
                                  </p:childTnLst>
                                </p:cTn>
                              </p:par>
                              <p:par>
                                <p:cTn id="99" presetID="0" presetClass="path" presetSubtype="0" accel="50000" decel="50000" fill="hold" nodeType="withEffect">
                                  <p:stCondLst>
                                    <p:cond delay="0"/>
                                  </p:stCondLst>
                                  <p:childTnLst>
                                    <p:animMotion origin="layout" path="M 1.38889E-6 -3.51526E-7 L -0.41667 0.28839 " pathEditMode="relative" rAng="0" ptsTypes="AA">
                                      <p:cBhvr>
                                        <p:cTn id="100" dur="2000" fill="hold"/>
                                        <p:tgtEl>
                                          <p:spTgt spid="706583"/>
                                        </p:tgtEl>
                                        <p:attrNameLst>
                                          <p:attrName>ppt_x</p:attrName>
                                          <p:attrName>ppt_y</p:attrName>
                                        </p:attrNameLst>
                                      </p:cBhvr>
                                      <p:rCtr x="-20833" y="14408"/>
                                    </p:animMotion>
                                  </p:childTnLst>
                                </p:cTn>
                              </p:par>
                              <p:par>
                                <p:cTn id="101" presetID="0" presetClass="path" presetSubtype="0" accel="50000" decel="50000" fill="hold" nodeType="withEffect">
                                  <p:stCondLst>
                                    <p:cond delay="0"/>
                                  </p:stCondLst>
                                  <p:childTnLst>
                                    <p:animMotion origin="layout" path="M 8.33333E-7 -3.71878E-6 L -0.41215 0.284 " pathEditMode="relative" rAng="0" ptsTypes="AA">
                                      <p:cBhvr>
                                        <p:cTn id="102" dur="2000" fill="hold"/>
                                        <p:tgtEl>
                                          <p:spTgt spid="706584"/>
                                        </p:tgtEl>
                                        <p:attrNameLst>
                                          <p:attrName>ppt_x</p:attrName>
                                          <p:attrName>ppt_y</p:attrName>
                                        </p:attrNameLst>
                                      </p:cBhvr>
                                      <p:rCtr x="-20608" y="14200"/>
                                    </p:animMotion>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0659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659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06594"/>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nodeType="clickEffect">
                                  <p:stCondLst>
                                    <p:cond delay="0"/>
                                  </p:stCondLst>
                                  <p:childTnLst>
                                    <p:set>
                                      <p:cBhvr>
                                        <p:cTn id="114" dur="1" fill="hold">
                                          <p:stCondLst>
                                            <p:cond delay="0"/>
                                          </p:stCondLst>
                                        </p:cTn>
                                        <p:tgtEl>
                                          <p:spTgt spid="706589"/>
                                        </p:tgtEl>
                                        <p:attrNameLst>
                                          <p:attrName>style.visibility</p:attrName>
                                        </p:attrNameLst>
                                      </p:cBhvr>
                                      <p:to>
                                        <p:strVal val="visible"/>
                                      </p:to>
                                    </p:set>
                                    <p:animEffect transition="in" filter="wipe(down)">
                                      <p:cBhvr>
                                        <p:cTn id="115" dur="500"/>
                                        <p:tgtEl>
                                          <p:spTgt spid="706589"/>
                                        </p:tgtEl>
                                      </p:cBhvr>
                                    </p:animEffect>
                                  </p:childTnLst>
                                </p:cTn>
                              </p:par>
                              <p:par>
                                <p:cTn id="116" presetID="22" presetClass="entr" presetSubtype="4" fill="hold" nodeType="withEffect">
                                  <p:stCondLst>
                                    <p:cond delay="0"/>
                                  </p:stCondLst>
                                  <p:childTnLst>
                                    <p:set>
                                      <p:cBhvr>
                                        <p:cTn id="117" dur="1" fill="hold">
                                          <p:stCondLst>
                                            <p:cond delay="0"/>
                                          </p:stCondLst>
                                        </p:cTn>
                                        <p:tgtEl>
                                          <p:spTgt spid="706595"/>
                                        </p:tgtEl>
                                        <p:attrNameLst>
                                          <p:attrName>style.visibility</p:attrName>
                                        </p:attrNameLst>
                                      </p:cBhvr>
                                      <p:to>
                                        <p:strVal val="visible"/>
                                      </p:to>
                                    </p:set>
                                    <p:animEffect transition="in" filter="wipe(down)">
                                      <p:cBhvr>
                                        <p:cTn id="118" dur="500"/>
                                        <p:tgtEl>
                                          <p:spTgt spid="706595"/>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0" presetClass="path" presetSubtype="0" accel="50000" decel="50000" fill="hold" nodeType="clickEffect">
                                  <p:stCondLst>
                                    <p:cond delay="0"/>
                                  </p:stCondLst>
                                  <p:childTnLst>
                                    <p:animMotion origin="layout" path="M -0.24809 -0.01619 L -0.00052 0.0007 " pathEditMode="relative" rAng="0" ptsTypes="AA">
                                      <p:cBhvr>
                                        <p:cTn id="122" dur="2000" fill="hold"/>
                                        <p:tgtEl>
                                          <p:spTgt spid="706565"/>
                                        </p:tgtEl>
                                        <p:attrNameLst>
                                          <p:attrName>ppt_x</p:attrName>
                                          <p:attrName>ppt_y</p:attrName>
                                        </p:attrNameLst>
                                      </p:cBhvr>
                                      <p:rCtr x="12378" y="833"/>
                                    </p:animMotion>
                                  </p:childTnLst>
                                </p:cTn>
                              </p:par>
                            </p:childTnLst>
                          </p:cTn>
                        </p:par>
                      </p:childTnLst>
                    </p:cTn>
                  </p:par>
                  <p:par>
                    <p:cTn id="123" fill="hold" nodeType="clickPar">
                      <p:stCondLst>
                        <p:cond delay="indefinite"/>
                      </p:stCondLst>
                      <p:childTnLst>
                        <p:par>
                          <p:cTn id="124" fill="hold" nodeType="withGroup">
                            <p:stCondLst>
                              <p:cond delay="0"/>
                            </p:stCondLst>
                            <p:childTnLst>
                              <p:par>
                                <p:cTn id="125" presetID="0" presetClass="path" presetSubtype="0" accel="50000" decel="50000" fill="hold" nodeType="clickEffect">
                                  <p:stCondLst>
                                    <p:cond delay="0"/>
                                  </p:stCondLst>
                                  <p:childTnLst>
                                    <p:animMotion origin="layout" path="M -1.11111E-6 -7.46531E-6 L 0.03281 -7.46531E-6 " pathEditMode="relative" ptsTypes="AA">
                                      <p:cBhvr>
                                        <p:cTn id="126" dur="2000" fill="hold"/>
                                        <p:tgtEl>
                                          <p:spTgt spid="706589"/>
                                        </p:tgtEl>
                                        <p:attrNameLst>
                                          <p:attrName>ppt_x</p:attrName>
                                          <p:attrName>ppt_y</p:attrName>
                                        </p:attrNameLst>
                                      </p:cBhvr>
                                    </p:animMotion>
                                  </p:childTnLst>
                                </p:cTn>
                              </p:par>
                            </p:childTnLst>
                          </p:cTn>
                        </p:par>
                      </p:childTnLst>
                    </p:cTn>
                  </p:par>
                  <p:par>
                    <p:cTn id="127" fill="hold" nodeType="clickPar">
                      <p:stCondLst>
                        <p:cond delay="indefinite"/>
                      </p:stCondLst>
                      <p:childTnLst>
                        <p:par>
                          <p:cTn id="128" fill="hold" nodeType="withGroup">
                            <p:stCondLst>
                              <p:cond delay="0"/>
                            </p:stCondLst>
                            <p:childTnLst>
                              <p:par>
                                <p:cTn id="129" presetID="0" presetClass="path" presetSubtype="0" accel="50000" decel="50000" fill="hold" nodeType="clickEffect">
                                  <p:stCondLst>
                                    <p:cond delay="0"/>
                                  </p:stCondLst>
                                  <p:childTnLst>
                                    <p:animMotion origin="layout" path="M -0.4099 0.28192 L -0.13854 -0.0074 " pathEditMode="relative" rAng="0" ptsTypes="AA">
                                      <p:cBhvr>
                                        <p:cTn id="130" dur="2000" fill="hold"/>
                                        <p:tgtEl>
                                          <p:spTgt spid="706584"/>
                                        </p:tgtEl>
                                        <p:attrNameLst>
                                          <p:attrName>ppt_x</p:attrName>
                                          <p:attrName>ppt_y</p:attrName>
                                        </p:attrNameLst>
                                      </p:cBhvr>
                                      <p:rCtr x="13559" y="-14477"/>
                                    </p:animMotion>
                                  </p:childTnLst>
                                </p:cTn>
                              </p:par>
                            </p:childTnLst>
                          </p:cTn>
                        </p:par>
                      </p:childTnLst>
                    </p:cTn>
                  </p:par>
                  <p:par>
                    <p:cTn id="131" fill="hold" nodeType="clickPar">
                      <p:stCondLst>
                        <p:cond delay="indefinite"/>
                      </p:stCondLst>
                      <p:childTnLst>
                        <p:par>
                          <p:cTn id="132" fill="hold" nodeType="withGroup">
                            <p:stCondLst>
                              <p:cond delay="0"/>
                            </p:stCondLst>
                            <p:childTnLst>
                              <p:par>
                                <p:cTn id="133" presetID="0" presetClass="path" presetSubtype="0" accel="50000" decel="50000" fill="hold" nodeType="clickEffect">
                                  <p:stCondLst>
                                    <p:cond delay="0"/>
                                  </p:stCondLst>
                                  <p:childTnLst>
                                    <p:animMotion origin="layout" path="M 2.77778E-7 -2.14616E-6 L 0.03698 -2.14616E-6 " pathEditMode="relative" rAng="0" ptsTypes="AA">
                                      <p:cBhvr>
                                        <p:cTn id="134" dur="2000" fill="hold"/>
                                        <p:tgtEl>
                                          <p:spTgt spid="706595"/>
                                        </p:tgtEl>
                                        <p:attrNameLst>
                                          <p:attrName>ppt_x</p:attrName>
                                          <p:attrName>ppt_y</p:attrName>
                                        </p:attrNameLst>
                                      </p:cBhvr>
                                      <p:rCtr x="1840" y="0"/>
                                    </p:animMotion>
                                  </p:childTnLst>
                                </p:cTn>
                              </p:par>
                            </p:childTnLst>
                          </p:cTn>
                        </p:par>
                      </p:childTnLst>
                    </p:cTn>
                  </p:par>
                  <p:par>
                    <p:cTn id="135" fill="hold" nodeType="clickPar">
                      <p:stCondLst>
                        <p:cond delay="indefinite"/>
                      </p:stCondLst>
                      <p:childTnLst>
                        <p:par>
                          <p:cTn id="136" fill="hold" nodeType="withGroup">
                            <p:stCondLst>
                              <p:cond delay="0"/>
                            </p:stCondLst>
                            <p:childTnLst>
                              <p:par>
                                <p:cTn id="137" presetID="0" presetClass="path" presetSubtype="0" accel="50000" decel="50000" fill="hold" nodeType="clickEffect">
                                  <p:stCondLst>
                                    <p:cond delay="0"/>
                                  </p:stCondLst>
                                  <p:childTnLst>
                                    <p:animMotion origin="layout" path="M -0.24809 -0.02035 L 0.02605 -0.0074 " pathEditMode="relative" rAng="0" ptsTypes="AA">
                                      <p:cBhvr>
                                        <p:cTn id="138" dur="2000" fill="hold"/>
                                        <p:tgtEl>
                                          <p:spTgt spid="706577"/>
                                        </p:tgtEl>
                                        <p:attrNameLst>
                                          <p:attrName>ppt_x</p:attrName>
                                          <p:attrName>ppt_y</p:attrName>
                                        </p:attrNameLst>
                                      </p:cBhvr>
                                      <p:rCtr x="13698" y="648"/>
                                    </p:animMotion>
                                  </p:childTnLst>
                                </p:cTn>
                              </p:par>
                            </p:childTnLst>
                          </p:cTn>
                        </p:par>
                      </p:childTnLst>
                    </p:cTn>
                  </p:par>
                  <p:par>
                    <p:cTn id="139" fill="hold" nodeType="clickPar">
                      <p:stCondLst>
                        <p:cond delay="indefinite"/>
                      </p:stCondLst>
                      <p:childTnLst>
                        <p:par>
                          <p:cTn id="140" fill="hold" nodeType="withGroup">
                            <p:stCondLst>
                              <p:cond delay="0"/>
                            </p:stCondLst>
                            <p:childTnLst>
                              <p:par>
                                <p:cTn id="141" presetID="0" presetClass="path" presetSubtype="0" accel="50000" decel="50000" fill="hold" nodeType="clickEffect">
                                  <p:stCondLst>
                                    <p:cond delay="0"/>
                                  </p:stCondLst>
                                  <p:childTnLst>
                                    <p:animMotion origin="layout" path="M 0.03368 2.98797E-6 L 0.07222 0.00069 " pathEditMode="relative" rAng="0" ptsTypes="AA">
                                      <p:cBhvr>
                                        <p:cTn id="142" dur="2000" fill="hold"/>
                                        <p:tgtEl>
                                          <p:spTgt spid="706589"/>
                                        </p:tgtEl>
                                        <p:attrNameLst>
                                          <p:attrName>ppt_x</p:attrName>
                                          <p:attrName>ppt_y</p:attrName>
                                        </p:attrNameLst>
                                      </p:cBhvr>
                                      <p:rCtr x="1927" y="23"/>
                                    </p:animMotion>
                                  </p:childTnLst>
                                </p:cTn>
                              </p:par>
                            </p:childTnLst>
                          </p:cTn>
                        </p:par>
                      </p:childTnLst>
                    </p:cTn>
                  </p:par>
                  <p:par>
                    <p:cTn id="143" fill="hold" nodeType="clickPar">
                      <p:stCondLst>
                        <p:cond delay="indefinite"/>
                      </p:stCondLst>
                      <p:childTnLst>
                        <p:par>
                          <p:cTn id="144" fill="hold" nodeType="withGroup">
                            <p:stCondLst>
                              <p:cond delay="0"/>
                            </p:stCondLst>
                            <p:childTnLst>
                              <p:par>
                                <p:cTn id="145" presetID="0" presetClass="path" presetSubtype="0" accel="50000" decel="50000" fill="hold" nodeType="clickEffect">
                                  <p:stCondLst>
                                    <p:cond delay="0"/>
                                  </p:stCondLst>
                                  <p:childTnLst>
                                    <p:animMotion origin="layout" path="M -0.41667 0.28839 L -0.09427 -0.01087 " pathEditMode="relative" rAng="0" ptsTypes="AA">
                                      <p:cBhvr>
                                        <p:cTn id="146" dur="2000" fill="hold"/>
                                        <p:tgtEl>
                                          <p:spTgt spid="706583"/>
                                        </p:tgtEl>
                                        <p:attrNameLst>
                                          <p:attrName>ppt_x</p:attrName>
                                          <p:attrName>ppt_y</p:attrName>
                                        </p:attrNameLst>
                                      </p:cBhvr>
                                      <p:rCtr x="16111" y="-14963"/>
                                    </p:animMotion>
                                  </p:childTnLst>
                                </p:cTn>
                              </p:par>
                            </p:childTnLst>
                          </p:cTn>
                        </p:par>
                      </p:childTnLst>
                    </p:cTn>
                  </p:par>
                  <p:par>
                    <p:cTn id="147" fill="hold" nodeType="clickPar">
                      <p:stCondLst>
                        <p:cond delay="indefinite"/>
                      </p:stCondLst>
                      <p:childTnLst>
                        <p:par>
                          <p:cTn id="148" fill="hold" nodeType="withGroup">
                            <p:stCondLst>
                              <p:cond delay="0"/>
                            </p:stCondLst>
                            <p:childTnLst>
                              <p:par>
                                <p:cTn id="149" presetID="0" presetClass="path" presetSubtype="0" accel="50000" decel="50000" fill="hold" nodeType="clickEffect">
                                  <p:stCondLst>
                                    <p:cond delay="0"/>
                                  </p:stCondLst>
                                  <p:childTnLst>
                                    <p:animMotion origin="layout" path="M 0.03698 -2.81221E-6 L 0.07864 -2.81221E-6 " pathEditMode="relative" ptsTypes="AA">
                                      <p:cBhvr>
                                        <p:cTn id="150" dur="2000" fill="hold"/>
                                        <p:tgtEl>
                                          <p:spTgt spid="706595"/>
                                        </p:tgtEl>
                                        <p:attrNameLst>
                                          <p:attrName>ppt_x</p:attrName>
                                          <p:attrName>ppt_y</p:attrName>
                                        </p:attrNameLst>
                                      </p:cBhvr>
                                    </p:animMotion>
                                  </p:childTnLst>
                                </p:cTn>
                              </p:par>
                            </p:childTnLst>
                          </p:cTn>
                        </p:par>
                      </p:childTnLst>
                    </p:cTn>
                  </p:par>
                  <p:par>
                    <p:cTn id="151" fill="hold" nodeType="clickPar">
                      <p:stCondLst>
                        <p:cond delay="indefinite"/>
                      </p:stCondLst>
                      <p:childTnLst>
                        <p:par>
                          <p:cTn id="152" fill="hold" nodeType="withGroup">
                            <p:stCondLst>
                              <p:cond delay="0"/>
                            </p:stCondLst>
                            <p:childTnLst>
                              <p:par>
                                <p:cTn id="153" presetID="0" presetClass="path" presetSubtype="0" accel="50000" decel="50000" fill="hold" nodeType="clickEffect">
                                  <p:stCondLst>
                                    <p:cond delay="0"/>
                                  </p:stCondLst>
                                  <p:childTnLst>
                                    <p:animMotion origin="layout" path="M -0.24809 -0.01828 L 0.06858 -0.00718 " pathEditMode="relative" ptsTypes="AA">
                                      <p:cBhvr>
                                        <p:cTn id="154" dur="2000" fill="hold"/>
                                        <p:tgtEl>
                                          <p:spTgt spid="706566"/>
                                        </p:tgtEl>
                                        <p:attrNameLst>
                                          <p:attrName>ppt_x</p:attrName>
                                          <p:attrName>ppt_y</p:attrName>
                                        </p:attrNameLst>
                                      </p:cBhvr>
                                    </p:animMotion>
                                  </p:childTnLst>
                                </p:cTn>
                              </p:par>
                            </p:childTnLst>
                          </p:cTn>
                        </p:par>
                      </p:childTnLst>
                    </p:cTn>
                  </p:par>
                  <p:par>
                    <p:cTn id="155" fill="hold" nodeType="clickPar">
                      <p:stCondLst>
                        <p:cond delay="indefinite"/>
                      </p:stCondLst>
                      <p:childTnLst>
                        <p:par>
                          <p:cTn id="156" fill="hold" nodeType="withGroup">
                            <p:stCondLst>
                              <p:cond delay="0"/>
                            </p:stCondLst>
                            <p:childTnLst>
                              <p:par>
                                <p:cTn id="157" presetID="0" presetClass="path" presetSubtype="0" accel="50000" decel="50000" fill="hold" nodeType="clickEffect">
                                  <p:stCondLst>
                                    <p:cond delay="0"/>
                                  </p:stCondLst>
                                  <p:childTnLst>
                                    <p:animMotion origin="layout" path="M 0.07222 0.00069 L 0.11597 0.00069 " pathEditMode="relative" rAng="0" ptsTypes="AA">
                                      <p:cBhvr>
                                        <p:cTn id="158" dur="2000" fill="hold"/>
                                        <p:tgtEl>
                                          <p:spTgt spid="706589"/>
                                        </p:tgtEl>
                                        <p:attrNameLst>
                                          <p:attrName>ppt_x</p:attrName>
                                          <p:attrName>ppt_y</p:attrName>
                                        </p:attrNameLst>
                                      </p:cBhvr>
                                      <p:rCtr x="2187" y="0"/>
                                    </p:animMotion>
                                  </p:childTnLst>
                                </p:cTn>
                              </p:par>
                            </p:childTnLst>
                          </p:cTn>
                        </p:par>
                      </p:childTnLst>
                    </p:cTn>
                  </p:par>
                  <p:par>
                    <p:cTn id="159" fill="hold" nodeType="clickPar">
                      <p:stCondLst>
                        <p:cond delay="indefinite"/>
                      </p:stCondLst>
                      <p:childTnLst>
                        <p:par>
                          <p:cTn id="160" fill="hold" nodeType="withGroup">
                            <p:stCondLst>
                              <p:cond delay="0"/>
                            </p:stCondLst>
                            <p:childTnLst>
                              <p:par>
                                <p:cTn id="161" presetID="0" presetClass="path" presetSubtype="0" accel="50000" decel="50000" fill="hold" nodeType="clickEffect">
                                  <p:stCondLst>
                                    <p:cond delay="0"/>
                                  </p:stCondLst>
                                  <p:childTnLst>
                                    <p:animMotion origin="layout" path="M -0.41927 0.28769 L -0.03976 -0.00948 " pathEditMode="relative" ptsTypes="AA">
                                      <p:cBhvr>
                                        <p:cTn id="162" dur="2000" fill="hold"/>
                                        <p:tgtEl>
                                          <p:spTgt spid="706585"/>
                                        </p:tgtEl>
                                        <p:attrNameLst>
                                          <p:attrName>ppt_x</p:attrName>
                                          <p:attrName>ppt_y</p:attrName>
                                        </p:attrNameLst>
                                      </p:cBhvr>
                                    </p:animMotion>
                                  </p:childTnLst>
                                </p:cTn>
                              </p:par>
                            </p:childTnLst>
                          </p:cTn>
                        </p:par>
                      </p:childTnLst>
                    </p:cTn>
                  </p:par>
                  <p:par>
                    <p:cTn id="163" fill="hold" nodeType="clickPar">
                      <p:stCondLst>
                        <p:cond delay="indefinite"/>
                      </p:stCondLst>
                      <p:childTnLst>
                        <p:par>
                          <p:cTn id="164" fill="hold" nodeType="withGroup">
                            <p:stCondLst>
                              <p:cond delay="0"/>
                            </p:stCondLst>
                            <p:childTnLst>
                              <p:par>
                                <p:cTn id="165" presetID="0" presetClass="path" presetSubtype="0" accel="50000" decel="50000" fill="hold" nodeType="clickEffect">
                                  <p:stCondLst>
                                    <p:cond delay="0"/>
                                  </p:stCondLst>
                                  <p:childTnLst>
                                    <p:animMotion origin="layout" path="M 0.07864 -2.81221E-6 L 0.12031 -2.81221E-6 " pathEditMode="relative" ptsTypes="AA">
                                      <p:cBhvr>
                                        <p:cTn id="166" dur="2000" fill="hold"/>
                                        <p:tgtEl>
                                          <p:spTgt spid="706595"/>
                                        </p:tgtEl>
                                        <p:attrNameLst>
                                          <p:attrName>ppt_x</p:attrName>
                                          <p:attrName>ppt_y</p:attrName>
                                        </p:attrNameLst>
                                      </p:cBhvr>
                                    </p:animMotion>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706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74" grpId="0" animBg="1"/>
      <p:bldP spid="706575" grpId="0" animBg="1"/>
      <p:bldP spid="706576" grpId="0" animBg="1"/>
      <p:bldP spid="706576" grpId="1" animBg="1"/>
      <p:bldP spid="706579" grpId="0" animBg="1"/>
      <p:bldP spid="706579" grpId="1" animBg="1"/>
      <p:bldP spid="706580" grpId="0" animBg="1"/>
      <p:bldP spid="706580" grpId="1" animBg="1"/>
      <p:bldP spid="706581" grpId="0" animBg="1"/>
      <p:bldP spid="706581" grpId="1" animBg="1"/>
      <p:bldP spid="706588" grpId="0" animBg="1"/>
      <p:bldP spid="706592" grpId="0"/>
      <p:bldP spid="706593" grpId="0"/>
      <p:bldP spid="706594" grpId="0"/>
      <p:bldP spid="7065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4"/>
          <p:cNvSpPr>
            <a:spLocks noGrp="1"/>
          </p:cNvSpPr>
          <p:nvPr>
            <p:ph type="sldNum" sz="quarter" idx="12"/>
          </p:nvPr>
        </p:nvSpPr>
        <p:spPr/>
        <p:txBody>
          <a:bodyPr/>
          <a:lstStyle/>
          <a:p>
            <a:fld id="{C28CE28E-4702-46DB-A257-F86CE4723A7D}" type="slidenum">
              <a:rPr lang="en-US"/>
              <a:pPr/>
              <a:t>8</a:t>
            </a:fld>
            <a:endParaRPr lang="en-US"/>
          </a:p>
        </p:txBody>
      </p:sp>
      <p:sp>
        <p:nvSpPr>
          <p:cNvPr id="490567" name="Text Box 71"/>
          <p:cNvSpPr txBox="1">
            <a:spLocks noChangeArrowheads="1"/>
          </p:cNvSpPr>
          <p:nvPr/>
        </p:nvSpPr>
        <p:spPr bwMode="auto">
          <a:xfrm>
            <a:off x="5892800" y="1219200"/>
            <a:ext cx="431800" cy="5794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6600CC"/>
                </a:solidFill>
              </a:rPr>
              <a:t>0</a:t>
            </a:r>
          </a:p>
        </p:txBody>
      </p:sp>
      <p:sp>
        <p:nvSpPr>
          <p:cNvPr id="490568" name="Text Box 72"/>
          <p:cNvSpPr txBox="1">
            <a:spLocks noChangeArrowheads="1"/>
          </p:cNvSpPr>
          <p:nvPr/>
        </p:nvSpPr>
        <p:spPr bwMode="auto">
          <a:xfrm>
            <a:off x="7239000" y="1219200"/>
            <a:ext cx="431800" cy="5794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6600CC"/>
                </a:solidFill>
              </a:rPr>
              <a:t>7</a:t>
            </a:r>
          </a:p>
        </p:txBody>
      </p:sp>
      <p:sp>
        <p:nvSpPr>
          <p:cNvPr id="490498" name="Rectangle 2"/>
          <p:cNvSpPr>
            <a:spLocks noGrp="1" noChangeArrowheads="1"/>
          </p:cNvSpPr>
          <p:nvPr>
            <p:ph type="title"/>
          </p:nvPr>
        </p:nvSpPr>
        <p:spPr>
          <a:xfrm>
            <a:off x="685800" y="-228600"/>
            <a:ext cx="7772400" cy="1143000"/>
          </a:xfrm>
          <a:noFill/>
          <a:ln/>
        </p:spPr>
        <p:txBody>
          <a:bodyPr/>
          <a:lstStyle/>
          <a:p>
            <a:r>
              <a:rPr lang="en-US"/>
              <a:t>D&amp;C Sorts: Quicksort</a:t>
            </a:r>
          </a:p>
        </p:txBody>
      </p:sp>
      <p:sp>
        <p:nvSpPr>
          <p:cNvPr id="490499" name="Text Box 3"/>
          <p:cNvSpPr txBox="1">
            <a:spLocks noChangeArrowheads="1"/>
          </p:cNvSpPr>
          <p:nvPr/>
        </p:nvSpPr>
        <p:spPr bwMode="auto">
          <a:xfrm>
            <a:off x="1447800" y="762000"/>
            <a:ext cx="64960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here’s an actual Quicksort C++ function:</a:t>
            </a:r>
          </a:p>
        </p:txBody>
      </p:sp>
      <p:sp>
        <p:nvSpPr>
          <p:cNvPr id="490500" name="Text Box 4"/>
          <p:cNvSpPr txBox="1">
            <a:spLocks noChangeArrowheads="1"/>
          </p:cNvSpPr>
          <p:nvPr/>
        </p:nvSpPr>
        <p:spPr bwMode="auto">
          <a:xfrm>
            <a:off x="1176338" y="1755775"/>
            <a:ext cx="7265987" cy="3425825"/>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900" b="1">
                <a:latin typeface="Courier New" pitchFamily="49" charset="0"/>
                <a:cs typeface="Courier New" pitchFamily="49" charset="0"/>
              </a:rPr>
              <a:t>void QuickSort(int Array[],int First,int Last)</a:t>
            </a:r>
          </a:p>
          <a:p>
            <a:r>
              <a:rPr lang="en-US" sz="1900" b="1">
                <a:latin typeface="Courier New" pitchFamily="49" charset="0"/>
                <a:cs typeface="Courier New" pitchFamily="49" charset="0"/>
              </a:rPr>
              <a:t>{</a:t>
            </a:r>
          </a:p>
          <a:p>
            <a:r>
              <a:rPr lang="en-US" sz="1900" b="1">
                <a:latin typeface="Courier New" pitchFamily="49" charset="0"/>
                <a:cs typeface="Courier New" pitchFamily="49" charset="0"/>
              </a:rPr>
              <a:t>  if (Last – First &gt;= 1 )</a:t>
            </a:r>
          </a:p>
          <a:p>
            <a:r>
              <a:rPr lang="en-US" sz="1900" b="1">
                <a:latin typeface="Courier New" pitchFamily="49" charset="0"/>
                <a:cs typeface="Courier New" pitchFamily="49" charset="0"/>
              </a:rPr>
              <a:t>  {</a:t>
            </a:r>
          </a:p>
          <a:p>
            <a:r>
              <a:rPr lang="en-US" sz="1900" b="1">
                <a:latin typeface="Courier New" pitchFamily="49" charset="0"/>
                <a:cs typeface="Courier New" pitchFamily="49" charset="0"/>
              </a:rPr>
              <a:t>    int PivotIndex;</a:t>
            </a:r>
          </a:p>
          <a:p>
            <a:endParaRPr lang="en-US" sz="1900" b="1">
              <a:latin typeface="Courier New" pitchFamily="49" charset="0"/>
              <a:cs typeface="Courier New" pitchFamily="49" charset="0"/>
            </a:endParaRPr>
          </a:p>
          <a:p>
            <a:endParaRPr lang="en-US" sz="1000" b="1">
              <a:latin typeface="Courier New" pitchFamily="49" charset="0"/>
              <a:cs typeface="Courier New" pitchFamily="49" charset="0"/>
            </a:endParaRPr>
          </a:p>
          <a:p>
            <a:r>
              <a:rPr lang="en-US" sz="1900" b="1">
                <a:latin typeface="Courier New" pitchFamily="49" charset="0"/>
                <a:cs typeface="Courier New" pitchFamily="49" charset="0"/>
              </a:rPr>
              <a:t>    PivotIndex = </a:t>
            </a:r>
            <a:r>
              <a:rPr lang="en-US" sz="1900" b="1">
                <a:solidFill>
                  <a:srgbClr val="FF3300"/>
                </a:solidFill>
                <a:latin typeface="Courier New" pitchFamily="49" charset="0"/>
                <a:cs typeface="Courier New" pitchFamily="49" charset="0"/>
              </a:rPr>
              <a:t>Partition</a:t>
            </a:r>
            <a:r>
              <a:rPr lang="en-US" sz="1900" b="1">
                <a:latin typeface="Courier New" pitchFamily="49" charset="0"/>
                <a:cs typeface="Courier New" pitchFamily="49" charset="0"/>
              </a:rPr>
              <a:t>(Array,First,Last);  </a:t>
            </a:r>
          </a:p>
          <a:p>
            <a:r>
              <a:rPr lang="en-US" sz="1900" b="1">
                <a:latin typeface="Courier New" pitchFamily="49" charset="0"/>
                <a:cs typeface="Courier New" pitchFamily="49" charset="0"/>
              </a:rPr>
              <a:t>    </a:t>
            </a:r>
            <a:r>
              <a:rPr lang="en-US" sz="1900" b="1">
                <a:solidFill>
                  <a:srgbClr val="FF3300"/>
                </a:solidFill>
                <a:latin typeface="Courier New" pitchFamily="49" charset="0"/>
                <a:cs typeface="Courier New" pitchFamily="49" charset="0"/>
              </a:rPr>
              <a:t>QuickSort</a:t>
            </a:r>
            <a:r>
              <a:rPr lang="en-US" sz="1900" b="1">
                <a:latin typeface="Courier New" pitchFamily="49" charset="0"/>
                <a:cs typeface="Courier New" pitchFamily="49" charset="0"/>
              </a:rPr>
              <a:t>(Array,First,PivotIndex-1); // left </a:t>
            </a:r>
          </a:p>
          <a:p>
            <a:r>
              <a:rPr lang="en-US" sz="1900" b="1">
                <a:latin typeface="Courier New" pitchFamily="49" charset="0"/>
                <a:cs typeface="Courier New" pitchFamily="49" charset="0"/>
              </a:rPr>
              <a:t>    </a:t>
            </a:r>
            <a:r>
              <a:rPr lang="en-US" sz="1900" b="1">
                <a:solidFill>
                  <a:srgbClr val="FF3300"/>
                </a:solidFill>
                <a:latin typeface="Courier New" pitchFamily="49" charset="0"/>
                <a:cs typeface="Courier New" pitchFamily="49" charset="0"/>
              </a:rPr>
              <a:t>QuickSort</a:t>
            </a:r>
            <a:r>
              <a:rPr lang="en-US" sz="1900" b="1">
                <a:latin typeface="Courier New" pitchFamily="49" charset="0"/>
                <a:cs typeface="Courier New" pitchFamily="49" charset="0"/>
              </a:rPr>
              <a:t>(Array,PivotIndex+1,Last);  // right</a:t>
            </a:r>
          </a:p>
          <a:p>
            <a:r>
              <a:rPr lang="en-US" sz="1900" b="1">
                <a:latin typeface="Courier New" pitchFamily="49" charset="0"/>
                <a:cs typeface="Courier New" pitchFamily="49" charset="0"/>
              </a:rPr>
              <a:t>  }</a:t>
            </a:r>
          </a:p>
          <a:p>
            <a:r>
              <a:rPr lang="en-US" sz="1900" b="1">
                <a:latin typeface="Courier New" pitchFamily="49" charset="0"/>
              </a:rPr>
              <a:t>}</a:t>
            </a:r>
          </a:p>
        </p:txBody>
      </p:sp>
      <p:sp>
        <p:nvSpPr>
          <p:cNvPr id="490509" name="AutoShape 13"/>
          <p:cNvSpPr>
            <a:spLocks noChangeArrowheads="1"/>
          </p:cNvSpPr>
          <p:nvPr/>
        </p:nvSpPr>
        <p:spPr bwMode="auto">
          <a:xfrm>
            <a:off x="5846763" y="287338"/>
            <a:ext cx="3275012" cy="1387475"/>
          </a:xfrm>
          <a:prstGeom prst="wedgeRoundRectCallout">
            <a:avLst>
              <a:gd name="adj1" fmla="val -48255"/>
              <a:gd name="adj2" fmla="val 58810"/>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solidFill>
                  <a:srgbClr val="CC00CC"/>
                </a:solidFill>
              </a:rPr>
              <a:t>First</a:t>
            </a:r>
            <a:r>
              <a:rPr lang="en-US"/>
              <a:t> specifies the starting element of the array to sort.</a:t>
            </a:r>
          </a:p>
        </p:txBody>
      </p:sp>
      <p:sp>
        <p:nvSpPr>
          <p:cNvPr id="490510" name="AutoShape 14"/>
          <p:cNvSpPr>
            <a:spLocks noChangeArrowheads="1"/>
          </p:cNvSpPr>
          <p:nvPr/>
        </p:nvSpPr>
        <p:spPr bwMode="auto">
          <a:xfrm>
            <a:off x="4048125" y="317500"/>
            <a:ext cx="3275013" cy="1387475"/>
          </a:xfrm>
          <a:prstGeom prst="wedgeRoundRectCallout">
            <a:avLst>
              <a:gd name="adj1" fmla="val 45056"/>
              <a:gd name="adj2" fmla="val 61671"/>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solidFill>
                  <a:srgbClr val="CC00CC"/>
                </a:solidFill>
              </a:rPr>
              <a:t>Last</a:t>
            </a:r>
            <a:r>
              <a:rPr lang="en-US"/>
              <a:t> specifies the last element of the array to sort.</a:t>
            </a:r>
          </a:p>
        </p:txBody>
      </p:sp>
      <p:sp>
        <p:nvSpPr>
          <p:cNvPr id="490511" name="AutoShape 15"/>
          <p:cNvSpPr>
            <a:spLocks noChangeArrowheads="1"/>
          </p:cNvSpPr>
          <p:nvPr/>
        </p:nvSpPr>
        <p:spPr bwMode="auto">
          <a:xfrm>
            <a:off x="2820988" y="415925"/>
            <a:ext cx="3630612" cy="1387475"/>
          </a:xfrm>
          <a:prstGeom prst="wedgeRoundRectCallout">
            <a:avLst>
              <a:gd name="adj1" fmla="val -35657"/>
              <a:gd name="adj2" fmla="val 90046"/>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solidFill>
                  <a:schemeClr val="tx1"/>
                </a:solidFill>
              </a:rPr>
              <a:t>Only bother sorting arrays of </a:t>
            </a:r>
            <a:r>
              <a:rPr lang="en-US">
                <a:solidFill>
                  <a:srgbClr val="6600CC"/>
                </a:solidFill>
              </a:rPr>
              <a:t>at least two</a:t>
            </a:r>
            <a:r>
              <a:rPr lang="en-US">
                <a:solidFill>
                  <a:schemeClr val="tx1"/>
                </a:solidFill>
              </a:rPr>
              <a:t> elements!</a:t>
            </a:r>
          </a:p>
        </p:txBody>
      </p:sp>
      <p:sp>
        <p:nvSpPr>
          <p:cNvPr id="490512" name="AutoShape 16"/>
          <p:cNvSpPr>
            <a:spLocks noChangeArrowheads="1"/>
          </p:cNvSpPr>
          <p:nvPr/>
        </p:nvSpPr>
        <p:spPr bwMode="auto">
          <a:xfrm>
            <a:off x="3983038" y="1331913"/>
            <a:ext cx="3630612" cy="1660525"/>
          </a:xfrm>
          <a:prstGeom prst="wedgeRoundRectCallout">
            <a:avLst>
              <a:gd name="adj1" fmla="val -35657"/>
              <a:gd name="adj2" fmla="val 83463"/>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u="sng">
                <a:solidFill>
                  <a:srgbClr val="6600CC"/>
                </a:solidFill>
              </a:rPr>
              <a:t>DIVIDE</a:t>
            </a:r>
          </a:p>
          <a:p>
            <a:pPr algn="ctr"/>
            <a:r>
              <a:rPr lang="en-US">
                <a:solidFill>
                  <a:schemeClr val="tx1"/>
                </a:solidFill>
              </a:rPr>
              <a:t>Pick an element.</a:t>
            </a:r>
          </a:p>
          <a:p>
            <a:pPr algn="ctr"/>
            <a:r>
              <a:rPr lang="en-US">
                <a:solidFill>
                  <a:schemeClr val="tx1"/>
                </a:solidFill>
              </a:rPr>
              <a:t>Move &lt;= items left</a:t>
            </a:r>
          </a:p>
          <a:p>
            <a:pPr algn="ctr"/>
            <a:r>
              <a:rPr lang="en-US">
                <a:solidFill>
                  <a:schemeClr val="tx1"/>
                </a:solidFill>
              </a:rPr>
              <a:t>Move &gt; items right</a:t>
            </a:r>
          </a:p>
        </p:txBody>
      </p:sp>
      <p:sp>
        <p:nvSpPr>
          <p:cNvPr id="490513" name="AutoShape 17"/>
          <p:cNvSpPr>
            <a:spLocks noChangeArrowheads="1"/>
          </p:cNvSpPr>
          <p:nvPr/>
        </p:nvSpPr>
        <p:spPr bwMode="auto">
          <a:xfrm>
            <a:off x="2430463" y="1782763"/>
            <a:ext cx="3630612" cy="1660525"/>
          </a:xfrm>
          <a:prstGeom prst="wedgeRoundRectCallout">
            <a:avLst>
              <a:gd name="adj1" fmla="val -35657"/>
              <a:gd name="adj2" fmla="val 83463"/>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u="sng">
                <a:solidFill>
                  <a:srgbClr val="6600CC"/>
                </a:solidFill>
              </a:rPr>
              <a:t>CONQUER</a:t>
            </a:r>
          </a:p>
          <a:p>
            <a:pPr algn="ctr"/>
            <a:r>
              <a:rPr lang="en-US">
                <a:solidFill>
                  <a:schemeClr val="tx1"/>
                </a:solidFill>
              </a:rPr>
              <a:t>Apply our QS algorithm to the left half of the array.</a:t>
            </a:r>
          </a:p>
        </p:txBody>
      </p:sp>
      <p:sp>
        <p:nvSpPr>
          <p:cNvPr id="490514" name="AutoShape 18"/>
          <p:cNvSpPr>
            <a:spLocks noChangeArrowheads="1"/>
          </p:cNvSpPr>
          <p:nvPr/>
        </p:nvSpPr>
        <p:spPr bwMode="auto">
          <a:xfrm>
            <a:off x="2389188" y="2114550"/>
            <a:ext cx="3630612" cy="1660525"/>
          </a:xfrm>
          <a:prstGeom prst="wedgeRoundRectCallout">
            <a:avLst>
              <a:gd name="adj1" fmla="val -35657"/>
              <a:gd name="adj2" fmla="val 83463"/>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u="sng">
                <a:solidFill>
                  <a:srgbClr val="6600CC"/>
                </a:solidFill>
              </a:rPr>
              <a:t>CONQUER</a:t>
            </a:r>
          </a:p>
          <a:p>
            <a:pPr algn="ctr"/>
            <a:r>
              <a:rPr lang="en-US">
                <a:solidFill>
                  <a:schemeClr val="tx1"/>
                </a:solidFill>
              </a:rPr>
              <a:t>Apply our QS algorithm to the right half of the array.</a:t>
            </a:r>
          </a:p>
        </p:txBody>
      </p:sp>
      <p:grpSp>
        <p:nvGrpSpPr>
          <p:cNvPr id="490515" name="Group 19"/>
          <p:cNvGrpSpPr>
            <a:grpSpLocks/>
          </p:cNvGrpSpPr>
          <p:nvPr/>
        </p:nvGrpSpPr>
        <p:grpSpPr bwMode="auto">
          <a:xfrm>
            <a:off x="2655888" y="5435600"/>
            <a:ext cx="3783012" cy="1041400"/>
            <a:chOff x="3264" y="672"/>
            <a:chExt cx="2383" cy="656"/>
          </a:xfrm>
        </p:grpSpPr>
        <p:sp>
          <p:nvSpPr>
            <p:cNvPr id="490516" name="Rectangle 20"/>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490517" name="Rectangle 21"/>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18" name="Rectangle 22"/>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490519" name="Rectangle 23"/>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490520" name="Rectangle 24"/>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490521" name="Rectangle 25"/>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490522" name="Rectangle 26"/>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490523" name="Text Box 27"/>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490524" name="Rectangle 28"/>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490525" name="Group 29"/>
          <p:cNvGrpSpPr>
            <a:grpSpLocks/>
          </p:cNvGrpSpPr>
          <p:nvPr/>
        </p:nvGrpSpPr>
        <p:grpSpPr bwMode="auto">
          <a:xfrm>
            <a:off x="2655888" y="5435600"/>
            <a:ext cx="3783012" cy="1041400"/>
            <a:chOff x="3264" y="672"/>
            <a:chExt cx="2383" cy="656"/>
          </a:xfrm>
        </p:grpSpPr>
        <p:sp>
          <p:nvSpPr>
            <p:cNvPr id="490526" name="Rectangle 30"/>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490527" name="Rectangle 31"/>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28" name="Rectangle 32"/>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490529" name="Rectangle 33"/>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490530" name="Rectangle 34"/>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490531" name="Rectangle 35"/>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490532" name="Rectangle 36"/>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490533" name="Text Box 37"/>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490534" name="Rectangle 38"/>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490535" name="Group 39"/>
          <p:cNvGrpSpPr>
            <a:grpSpLocks/>
          </p:cNvGrpSpPr>
          <p:nvPr/>
        </p:nvGrpSpPr>
        <p:grpSpPr bwMode="auto">
          <a:xfrm>
            <a:off x="2655888" y="5435600"/>
            <a:ext cx="3783012" cy="1041400"/>
            <a:chOff x="3264" y="672"/>
            <a:chExt cx="2383" cy="656"/>
          </a:xfrm>
        </p:grpSpPr>
        <p:sp>
          <p:nvSpPr>
            <p:cNvPr id="490536" name="Rectangle 40"/>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490537" name="Rectangle 41"/>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38" name="Rectangle 42"/>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490539" name="Rectangle 43"/>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490540" name="Rectangle 44"/>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490541" name="Rectangle 45"/>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490542" name="Rectangle 46"/>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490543" name="Text Box 47"/>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490544" name="Rectangle 48"/>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490569" name="Rectangle 73"/>
          <p:cNvSpPr>
            <a:spLocks noChangeArrowheads="1"/>
          </p:cNvSpPr>
          <p:nvPr/>
        </p:nvSpPr>
        <p:spPr bwMode="auto">
          <a:xfrm>
            <a:off x="4025900" y="5310188"/>
            <a:ext cx="3289300" cy="1243012"/>
          </a:xfrm>
          <a:prstGeom prst="rect">
            <a:avLst/>
          </a:prstGeom>
          <a:solidFill>
            <a:schemeClr val="bg1">
              <a:alpha val="85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70" name="Rectangle 74"/>
          <p:cNvSpPr>
            <a:spLocks noChangeArrowheads="1"/>
          </p:cNvSpPr>
          <p:nvPr/>
        </p:nvSpPr>
        <p:spPr bwMode="auto">
          <a:xfrm>
            <a:off x="1190625" y="5297488"/>
            <a:ext cx="3289300" cy="1203325"/>
          </a:xfrm>
          <a:prstGeom prst="rect">
            <a:avLst/>
          </a:prstGeom>
          <a:solidFill>
            <a:schemeClr val="bg1">
              <a:alpha val="85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71" name="Text Box 75"/>
          <p:cNvSpPr txBox="1">
            <a:spLocks noChangeArrowheads="1"/>
          </p:cNvSpPr>
          <p:nvPr/>
        </p:nvSpPr>
        <p:spPr bwMode="auto">
          <a:xfrm>
            <a:off x="2070100" y="3230563"/>
            <a:ext cx="431800" cy="5794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6600CC"/>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90515"/>
                                        </p:tgtEl>
                                        <p:attrNameLst>
                                          <p:attrName>style.visibility</p:attrName>
                                        </p:attrNameLst>
                                      </p:cBhvr>
                                      <p:to>
                                        <p:strVal val="visible"/>
                                      </p:to>
                                    </p:set>
                                    <p:animEffect transition="in" filter="fade">
                                      <p:cBhvr>
                                        <p:cTn id="7" dur="2000"/>
                                        <p:tgtEl>
                                          <p:spTgt spid="490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0509"/>
                                        </p:tgtEl>
                                        <p:attrNameLst>
                                          <p:attrName>style.visibility</p:attrName>
                                        </p:attrNameLst>
                                      </p:cBhvr>
                                      <p:to>
                                        <p:strVal val="visible"/>
                                      </p:to>
                                    </p:set>
                                    <p:animEffect transition="in" filter="wipe(down)">
                                      <p:cBhvr>
                                        <p:cTn id="12" dur="500"/>
                                        <p:tgtEl>
                                          <p:spTgt spid="490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9050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056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90510"/>
                                        </p:tgtEl>
                                        <p:attrNameLst>
                                          <p:attrName>style.visibility</p:attrName>
                                        </p:attrNameLst>
                                      </p:cBhvr>
                                      <p:to>
                                        <p:strVal val="visible"/>
                                      </p:to>
                                    </p:set>
                                    <p:animEffect transition="in" filter="wipe(down)">
                                      <p:cBhvr>
                                        <p:cTn id="25" dur="500"/>
                                        <p:tgtEl>
                                          <p:spTgt spid="4905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90510"/>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9056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90511"/>
                                        </p:tgtEl>
                                        <p:attrNameLst>
                                          <p:attrName>style.visibility</p:attrName>
                                        </p:attrNameLst>
                                      </p:cBhvr>
                                      <p:to>
                                        <p:strVal val="visible"/>
                                      </p:to>
                                    </p:set>
                                    <p:animEffect transition="in" filter="wipe(down)">
                                      <p:cBhvr>
                                        <p:cTn id="38" dur="500"/>
                                        <p:tgtEl>
                                          <p:spTgt spid="4905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9051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90512"/>
                                        </p:tgtEl>
                                        <p:attrNameLst>
                                          <p:attrName>style.visibility</p:attrName>
                                        </p:attrNameLst>
                                      </p:cBhvr>
                                      <p:to>
                                        <p:strVal val="visible"/>
                                      </p:to>
                                    </p:set>
                                    <p:animEffect transition="in" filter="wipe(down)">
                                      <p:cBhvr>
                                        <p:cTn id="47" dur="500"/>
                                        <p:tgtEl>
                                          <p:spTgt spid="4905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49052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90535"/>
                                        </p:tgtEl>
                                        <p:attrNameLst>
                                          <p:attrName>style.visibility</p:attrName>
                                        </p:attrNameLst>
                                      </p:cBhvr>
                                      <p:to>
                                        <p:strVal val="visible"/>
                                      </p:to>
                                    </p:set>
                                    <p:animEffect transition="in" filter="wipe(left)">
                                      <p:cBhvr>
                                        <p:cTn id="56" dur="500"/>
                                        <p:tgtEl>
                                          <p:spTgt spid="49053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9057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nodeType="clickEffect">
                                  <p:stCondLst>
                                    <p:cond delay="0"/>
                                  </p:stCondLst>
                                  <p:childTnLst>
                                    <p:set>
                                      <p:cBhvr>
                                        <p:cTn id="64" dur="1" fill="hold">
                                          <p:stCondLst>
                                            <p:cond delay="0"/>
                                          </p:stCondLst>
                                        </p:cTn>
                                        <p:tgtEl>
                                          <p:spTgt spid="490512"/>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490513"/>
                                        </p:tgtEl>
                                        <p:attrNameLst>
                                          <p:attrName>style.visibility</p:attrName>
                                        </p:attrNameLst>
                                      </p:cBhvr>
                                      <p:to>
                                        <p:strVal val="visible"/>
                                      </p:to>
                                    </p:set>
                                    <p:animEffect transition="in" filter="wipe(down)">
                                      <p:cBhvr>
                                        <p:cTn id="69" dur="500"/>
                                        <p:tgtEl>
                                          <p:spTgt spid="49051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90569"/>
                                        </p:tgtEl>
                                        <p:attrNameLst>
                                          <p:attrName>style.visibility</p:attrName>
                                        </p:attrNameLst>
                                      </p:cBhvr>
                                      <p:to>
                                        <p:strVal val="visible"/>
                                      </p:to>
                                    </p:set>
                                    <p:animEffect transition="in" filter="fade">
                                      <p:cBhvr>
                                        <p:cTn id="74" dur="500"/>
                                        <p:tgtEl>
                                          <p:spTgt spid="49056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xit" presetSubtype="0" fill="hold" grpId="1" nodeType="clickEffect">
                                  <p:stCondLst>
                                    <p:cond delay="0"/>
                                  </p:stCondLst>
                                  <p:childTnLst>
                                    <p:animEffect transition="out" filter="fade">
                                      <p:cBhvr>
                                        <p:cTn id="78" dur="500"/>
                                        <p:tgtEl>
                                          <p:spTgt spid="490569"/>
                                        </p:tgtEl>
                                      </p:cBhvr>
                                    </p:animEffect>
                                    <p:set>
                                      <p:cBhvr>
                                        <p:cTn id="79" dur="1" fill="hold">
                                          <p:stCondLst>
                                            <p:cond delay="499"/>
                                          </p:stCondLst>
                                        </p:cTn>
                                        <p:tgtEl>
                                          <p:spTgt spid="490569"/>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490513"/>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490514"/>
                                        </p:tgtEl>
                                        <p:attrNameLst>
                                          <p:attrName>style.visibility</p:attrName>
                                        </p:attrNameLst>
                                      </p:cBhvr>
                                      <p:to>
                                        <p:strVal val="visible"/>
                                      </p:to>
                                    </p:set>
                                    <p:animEffect transition="in" filter="wipe(down)">
                                      <p:cBhvr>
                                        <p:cTn id="88" dur="500"/>
                                        <p:tgtEl>
                                          <p:spTgt spid="49051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0570"/>
                                        </p:tgtEl>
                                        <p:attrNameLst>
                                          <p:attrName>style.visibility</p:attrName>
                                        </p:attrNameLst>
                                      </p:cBhvr>
                                      <p:to>
                                        <p:strVal val="visible"/>
                                      </p:to>
                                    </p:set>
                                    <p:animEffect transition="in" filter="fade">
                                      <p:cBhvr>
                                        <p:cTn id="93" dur="500"/>
                                        <p:tgtEl>
                                          <p:spTgt spid="49057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0" presetClass="exit" presetSubtype="0" fill="hold" grpId="1" nodeType="clickEffect">
                                  <p:stCondLst>
                                    <p:cond delay="0"/>
                                  </p:stCondLst>
                                  <p:childTnLst>
                                    <p:animEffect transition="out" filter="fade">
                                      <p:cBhvr>
                                        <p:cTn id="97" dur="500"/>
                                        <p:tgtEl>
                                          <p:spTgt spid="490570"/>
                                        </p:tgtEl>
                                      </p:cBhvr>
                                    </p:animEffect>
                                    <p:set>
                                      <p:cBhvr>
                                        <p:cTn id="98" dur="1" fill="hold">
                                          <p:stCondLst>
                                            <p:cond delay="499"/>
                                          </p:stCondLst>
                                        </p:cTn>
                                        <p:tgtEl>
                                          <p:spTgt spid="490570"/>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nodeType="clickEffect">
                                  <p:stCondLst>
                                    <p:cond delay="0"/>
                                  </p:stCondLst>
                                  <p:childTnLst>
                                    <p:set>
                                      <p:cBhvr>
                                        <p:cTn id="102" dur="1" fill="hold">
                                          <p:stCondLst>
                                            <p:cond delay="0"/>
                                          </p:stCondLst>
                                        </p:cTn>
                                        <p:tgtEl>
                                          <p:spTgt spid="4905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67" grpId="0"/>
      <p:bldP spid="490568" grpId="0"/>
      <p:bldP spid="490509" grpId="0" animBg="1"/>
      <p:bldP spid="490509" grpId="1" animBg="1"/>
      <p:bldP spid="490510" grpId="0" animBg="1"/>
      <p:bldP spid="490510" grpId="1" animBg="1"/>
      <p:bldP spid="490511" grpId="0" animBg="1"/>
      <p:bldP spid="490511" grpId="1" animBg="1"/>
      <p:bldP spid="490512" grpId="0" animBg="1"/>
      <p:bldP spid="490513" grpId="0" animBg="1"/>
      <p:bldP spid="490513" grpId="1" animBg="1"/>
      <p:bldP spid="490514" grpId="0" animBg="1"/>
      <p:bldP spid="490569" grpId="0" animBg="1"/>
      <p:bldP spid="490569" grpId="1" animBg="1"/>
      <p:bldP spid="490570" grpId="0" animBg="1"/>
      <p:bldP spid="490570" grpId="1" animBg="1"/>
      <p:bldP spid="4905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lide Number Placeholder 3"/>
          <p:cNvSpPr>
            <a:spLocks noGrp="1"/>
          </p:cNvSpPr>
          <p:nvPr>
            <p:ph type="sldNum" sz="quarter" idx="12"/>
          </p:nvPr>
        </p:nvSpPr>
        <p:spPr/>
        <p:txBody>
          <a:bodyPr/>
          <a:lstStyle/>
          <a:p>
            <a:fld id="{39E40C61-B556-499A-B06B-426B686A5D66}" type="slidenum">
              <a:rPr lang="en-US"/>
              <a:pPr/>
              <a:t>9</a:t>
            </a:fld>
            <a:endParaRPr lang="en-US"/>
          </a:p>
        </p:txBody>
      </p:sp>
      <p:sp>
        <p:nvSpPr>
          <p:cNvPr id="503810" name="Text Box 2"/>
          <p:cNvSpPr txBox="1">
            <a:spLocks noChangeArrowheads="1"/>
          </p:cNvSpPr>
          <p:nvPr/>
        </p:nvSpPr>
        <p:spPr bwMode="auto">
          <a:xfrm>
            <a:off x="304800" y="2058988"/>
            <a:ext cx="6045200" cy="4752975"/>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a:latin typeface="Courier New" pitchFamily="49" charset="0"/>
                <a:cs typeface="Courier New" pitchFamily="49" charset="0"/>
              </a:rPr>
              <a:t>int Partition(int a[], int low, int high)</a:t>
            </a:r>
          </a:p>
          <a:p>
            <a:r>
              <a:rPr lang="en-US" sz="1700" b="1">
                <a:latin typeface="Courier New" pitchFamily="49" charset="0"/>
                <a:cs typeface="Courier New" pitchFamily="49" charset="0"/>
              </a:rPr>
              <a:t>{</a:t>
            </a:r>
          </a:p>
          <a:p>
            <a:r>
              <a:rPr lang="en-US" sz="1700" b="1">
                <a:latin typeface="Courier New" pitchFamily="49" charset="0"/>
                <a:cs typeface="Courier New" pitchFamily="49" charset="0"/>
              </a:rPr>
              <a:t>  int pi = low;</a:t>
            </a:r>
          </a:p>
          <a:p>
            <a:r>
              <a:rPr lang="en-US" sz="1700" b="1">
                <a:latin typeface="Courier New" pitchFamily="49" charset="0"/>
                <a:cs typeface="Courier New" pitchFamily="49" charset="0"/>
              </a:rPr>
              <a:t>  int pivot = a[low];  </a:t>
            </a:r>
          </a:p>
          <a:p>
            <a:r>
              <a:rPr lang="en-US" sz="1700" b="1">
                <a:latin typeface="Courier New" pitchFamily="49" charset="0"/>
                <a:cs typeface="Courier New" pitchFamily="49" charset="0"/>
              </a:rPr>
              <a:t>  do</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while ( low &lt;= high &amp;&amp; a[low] &lt;= pivot )</a:t>
            </a:r>
          </a:p>
          <a:p>
            <a:r>
              <a:rPr lang="en-US" sz="1700" b="1">
                <a:latin typeface="Courier New" pitchFamily="49" charset="0"/>
                <a:cs typeface="Courier New" pitchFamily="49" charset="0"/>
              </a:rPr>
              <a:t>        low++;</a:t>
            </a:r>
          </a:p>
          <a:p>
            <a:r>
              <a:rPr lang="en-US" sz="1700" b="1">
                <a:latin typeface="Courier New" pitchFamily="49" charset="0"/>
                <a:cs typeface="Courier New" pitchFamily="49" charset="0"/>
              </a:rPr>
              <a:t>     while ( a[high] &gt; pivot )</a:t>
            </a:r>
          </a:p>
          <a:p>
            <a:r>
              <a:rPr lang="en-US" sz="1700" b="1">
                <a:latin typeface="Courier New" pitchFamily="49" charset="0"/>
                <a:cs typeface="Courier New" pitchFamily="49" charset="0"/>
              </a:rPr>
              <a:t>        high--;</a:t>
            </a:r>
          </a:p>
          <a:p>
            <a:r>
              <a:rPr lang="en-US" sz="1700" b="1">
                <a:latin typeface="Courier New" pitchFamily="49" charset="0"/>
                <a:cs typeface="Courier New" pitchFamily="49" charset="0"/>
              </a:rPr>
              <a:t>     if ( low &lt; high )</a:t>
            </a:r>
          </a:p>
          <a:p>
            <a:r>
              <a:rPr lang="en-US" sz="1700" b="1">
                <a:latin typeface="Courier New" pitchFamily="49" charset="0"/>
                <a:cs typeface="Courier New" pitchFamily="49" charset="0"/>
              </a:rPr>
              <a:t>        swap(a[low], a[high]);</a:t>
            </a:r>
          </a:p>
          <a:p>
            <a:r>
              <a:rPr lang="en-US" sz="1700" b="1">
                <a:latin typeface="Courier New" pitchFamily="49" charset="0"/>
                <a:cs typeface="Courier New" pitchFamily="49" charset="0"/>
              </a:rPr>
              <a:t>  }</a:t>
            </a:r>
          </a:p>
          <a:p>
            <a:r>
              <a:rPr lang="en-US" sz="1700" b="1">
                <a:latin typeface="Courier New" pitchFamily="49" charset="0"/>
                <a:cs typeface="Courier New" pitchFamily="49" charset="0"/>
              </a:rPr>
              <a:t>  while ( low &lt; high );</a:t>
            </a:r>
          </a:p>
          <a:p>
            <a:r>
              <a:rPr lang="en-US" sz="1700" b="1">
                <a:latin typeface="Courier New" pitchFamily="49" charset="0"/>
                <a:cs typeface="Courier New" pitchFamily="49" charset="0"/>
              </a:rPr>
              <a:t>  swap(a[pi], a[high]);</a:t>
            </a:r>
          </a:p>
          <a:p>
            <a:r>
              <a:rPr lang="en-US" sz="1700" b="1">
                <a:latin typeface="Courier New" pitchFamily="49" charset="0"/>
                <a:cs typeface="Courier New" pitchFamily="49" charset="0"/>
              </a:rPr>
              <a:t>  pi = high;</a:t>
            </a:r>
          </a:p>
          <a:p>
            <a:r>
              <a:rPr lang="en-US" sz="1700" b="1">
                <a:latin typeface="Courier New" pitchFamily="49" charset="0"/>
                <a:cs typeface="Courier New" pitchFamily="49" charset="0"/>
              </a:rPr>
              <a:t>  return(pi); </a:t>
            </a:r>
          </a:p>
          <a:p>
            <a:r>
              <a:rPr lang="en-US" sz="1700" b="1">
                <a:latin typeface="Courier New" pitchFamily="49" charset="0"/>
                <a:cs typeface="Courier New" pitchFamily="49" charset="0"/>
              </a:rPr>
              <a:t>}</a:t>
            </a:r>
          </a:p>
        </p:txBody>
      </p:sp>
      <p:sp>
        <p:nvSpPr>
          <p:cNvPr id="503811" name="Rectangle 3"/>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a:t>The QS Partition Function</a:t>
            </a:r>
          </a:p>
        </p:txBody>
      </p:sp>
      <p:grpSp>
        <p:nvGrpSpPr>
          <p:cNvPr id="503812" name="Group 4"/>
          <p:cNvGrpSpPr>
            <a:grpSpLocks/>
          </p:cNvGrpSpPr>
          <p:nvPr/>
        </p:nvGrpSpPr>
        <p:grpSpPr bwMode="auto">
          <a:xfrm>
            <a:off x="3505200" y="6019800"/>
            <a:ext cx="5486400" cy="533400"/>
            <a:chOff x="1296" y="1296"/>
            <a:chExt cx="3456" cy="336"/>
          </a:xfrm>
        </p:grpSpPr>
        <p:sp>
          <p:nvSpPr>
            <p:cNvPr id="503813" name="Rectangle 5"/>
            <p:cNvSpPr>
              <a:spLocks noChangeArrowheads="1"/>
            </p:cNvSpPr>
            <p:nvPr/>
          </p:nvSpPr>
          <p:spPr bwMode="auto">
            <a:xfrm>
              <a:off x="1296"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03814" name="Rectangle 6"/>
            <p:cNvSpPr>
              <a:spLocks noChangeArrowheads="1"/>
            </p:cNvSpPr>
            <p:nvPr/>
          </p:nvSpPr>
          <p:spPr bwMode="auto">
            <a:xfrm>
              <a:off x="1584"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3815" name="Rectangle 7"/>
            <p:cNvSpPr>
              <a:spLocks noChangeArrowheads="1"/>
            </p:cNvSpPr>
            <p:nvPr/>
          </p:nvSpPr>
          <p:spPr bwMode="auto">
            <a:xfrm>
              <a:off x="1872"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3816" name="Rectangle 8"/>
            <p:cNvSpPr>
              <a:spLocks noChangeArrowheads="1"/>
            </p:cNvSpPr>
            <p:nvPr/>
          </p:nvSpPr>
          <p:spPr bwMode="auto">
            <a:xfrm>
              <a:off x="2160"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3817" name="Rectangle 9"/>
            <p:cNvSpPr>
              <a:spLocks noChangeArrowheads="1"/>
            </p:cNvSpPr>
            <p:nvPr/>
          </p:nvSpPr>
          <p:spPr bwMode="auto">
            <a:xfrm>
              <a:off x="2448"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99</a:t>
              </a:r>
            </a:p>
          </p:txBody>
        </p:sp>
        <p:sp>
          <p:nvSpPr>
            <p:cNvPr id="503818" name="Rectangle 10"/>
            <p:cNvSpPr>
              <a:spLocks noChangeArrowheads="1"/>
            </p:cNvSpPr>
            <p:nvPr/>
          </p:nvSpPr>
          <p:spPr bwMode="auto">
            <a:xfrm>
              <a:off x="2736"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52</a:t>
              </a:r>
            </a:p>
          </p:txBody>
        </p:sp>
        <p:sp>
          <p:nvSpPr>
            <p:cNvPr id="503819" name="Rectangle 11"/>
            <p:cNvSpPr>
              <a:spLocks noChangeArrowheads="1"/>
            </p:cNvSpPr>
            <p:nvPr/>
          </p:nvSpPr>
          <p:spPr bwMode="auto">
            <a:xfrm>
              <a:off x="3024"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3820" name="Rectangle 12"/>
            <p:cNvSpPr>
              <a:spLocks noChangeArrowheads="1"/>
            </p:cNvSpPr>
            <p:nvPr/>
          </p:nvSpPr>
          <p:spPr bwMode="auto">
            <a:xfrm>
              <a:off x="3312"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3821" name="Rectangle 13"/>
            <p:cNvSpPr>
              <a:spLocks noChangeArrowheads="1"/>
            </p:cNvSpPr>
            <p:nvPr/>
          </p:nvSpPr>
          <p:spPr bwMode="auto">
            <a:xfrm>
              <a:off x="3600"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12</a:t>
              </a:r>
            </a:p>
          </p:txBody>
        </p:sp>
        <p:sp>
          <p:nvSpPr>
            <p:cNvPr id="503822" name="Rectangle 14"/>
            <p:cNvSpPr>
              <a:spLocks noChangeArrowheads="1"/>
            </p:cNvSpPr>
            <p:nvPr/>
          </p:nvSpPr>
          <p:spPr bwMode="auto">
            <a:xfrm>
              <a:off x="3888"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35</a:t>
              </a:r>
            </a:p>
          </p:txBody>
        </p:sp>
        <p:sp>
          <p:nvSpPr>
            <p:cNvPr id="503823" name="Rectangle 15"/>
            <p:cNvSpPr>
              <a:spLocks noChangeArrowheads="1"/>
            </p:cNvSpPr>
            <p:nvPr/>
          </p:nvSpPr>
          <p:spPr bwMode="auto">
            <a:xfrm>
              <a:off x="4176"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47</a:t>
              </a:r>
            </a:p>
          </p:txBody>
        </p:sp>
        <p:sp>
          <p:nvSpPr>
            <p:cNvPr id="503824" name="Rectangle 16"/>
            <p:cNvSpPr>
              <a:spLocks noChangeArrowheads="1"/>
            </p:cNvSpPr>
            <p:nvPr/>
          </p:nvSpPr>
          <p:spPr bwMode="auto">
            <a:xfrm>
              <a:off x="4464"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56</a:t>
              </a:r>
            </a:p>
          </p:txBody>
        </p:sp>
      </p:grpSp>
      <p:sp>
        <p:nvSpPr>
          <p:cNvPr id="503825" name="Text Box 17"/>
          <p:cNvSpPr txBox="1">
            <a:spLocks noChangeArrowheads="1"/>
          </p:cNvSpPr>
          <p:nvPr/>
        </p:nvSpPr>
        <p:spPr bwMode="auto">
          <a:xfrm>
            <a:off x="669925" y="914400"/>
            <a:ext cx="7918450" cy="10969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t>The </a:t>
            </a:r>
            <a:r>
              <a:rPr lang="en-US" sz="2200">
                <a:solidFill>
                  <a:srgbClr val="FF3300"/>
                </a:solidFill>
              </a:rPr>
              <a:t>Partition</a:t>
            </a:r>
            <a:r>
              <a:rPr lang="en-US" sz="2200"/>
              <a:t> function uses the first item as the pivot value and moves smaller items to the left and larger ones to the right. </a:t>
            </a:r>
          </a:p>
        </p:txBody>
      </p:sp>
      <p:sp>
        <p:nvSpPr>
          <p:cNvPr id="503826" name="Text Box 18"/>
          <p:cNvSpPr txBox="1">
            <a:spLocks noChangeArrowheads="1"/>
          </p:cNvSpPr>
          <p:nvPr/>
        </p:nvSpPr>
        <p:spPr bwMode="auto">
          <a:xfrm>
            <a:off x="3300413" y="2682875"/>
            <a:ext cx="523716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Select the first item as our pivot value</a:t>
            </a:r>
          </a:p>
        </p:txBody>
      </p:sp>
      <p:sp>
        <p:nvSpPr>
          <p:cNvPr id="503827" name="Rectangle 19"/>
          <p:cNvSpPr>
            <a:spLocks noChangeArrowheads="1"/>
          </p:cNvSpPr>
          <p:nvPr/>
        </p:nvSpPr>
        <p:spPr bwMode="auto">
          <a:xfrm>
            <a:off x="3505200" y="6019800"/>
            <a:ext cx="457200" cy="533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grpSp>
        <p:nvGrpSpPr>
          <p:cNvPr id="503832" name="Group 24"/>
          <p:cNvGrpSpPr>
            <a:grpSpLocks/>
          </p:cNvGrpSpPr>
          <p:nvPr/>
        </p:nvGrpSpPr>
        <p:grpSpPr bwMode="auto">
          <a:xfrm>
            <a:off x="8434388" y="5334000"/>
            <a:ext cx="631825" cy="671513"/>
            <a:chOff x="5307" y="1056"/>
            <a:chExt cx="398" cy="423"/>
          </a:xfrm>
        </p:grpSpPr>
        <p:sp>
          <p:nvSpPr>
            <p:cNvPr id="503833" name="Line 25"/>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34" name="Text Box 26"/>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grpSp>
        <p:nvGrpSpPr>
          <p:cNvPr id="503836" name="Group 28"/>
          <p:cNvGrpSpPr>
            <a:grpSpLocks/>
          </p:cNvGrpSpPr>
          <p:nvPr/>
        </p:nvGrpSpPr>
        <p:grpSpPr bwMode="auto">
          <a:xfrm>
            <a:off x="3467100" y="5299075"/>
            <a:ext cx="592138" cy="671513"/>
            <a:chOff x="5307" y="1056"/>
            <a:chExt cx="373" cy="423"/>
          </a:xfrm>
        </p:grpSpPr>
        <p:sp>
          <p:nvSpPr>
            <p:cNvPr id="503837" name="Line 29"/>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38" name="Text Box 30"/>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grpSp>
        <p:nvGrpSpPr>
          <p:cNvPr id="503843" name="Group 35"/>
          <p:cNvGrpSpPr>
            <a:grpSpLocks/>
          </p:cNvGrpSpPr>
          <p:nvPr/>
        </p:nvGrpSpPr>
        <p:grpSpPr bwMode="auto">
          <a:xfrm>
            <a:off x="3581400" y="5313363"/>
            <a:ext cx="885825" cy="671512"/>
            <a:chOff x="2256" y="3347"/>
            <a:chExt cx="558" cy="423"/>
          </a:xfrm>
        </p:grpSpPr>
        <p:grpSp>
          <p:nvGrpSpPr>
            <p:cNvPr id="503839" name="Group 31"/>
            <p:cNvGrpSpPr>
              <a:grpSpLocks/>
            </p:cNvGrpSpPr>
            <p:nvPr/>
          </p:nvGrpSpPr>
          <p:grpSpPr bwMode="auto">
            <a:xfrm>
              <a:off x="2441" y="3347"/>
              <a:ext cx="373" cy="423"/>
              <a:chOff x="5307" y="1056"/>
              <a:chExt cx="373" cy="423"/>
            </a:xfrm>
          </p:grpSpPr>
          <p:sp>
            <p:nvSpPr>
              <p:cNvPr id="503840" name="Line 32"/>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41" name="Text Box 33"/>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842" name="Rectangle 34"/>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44" name="Group 36"/>
          <p:cNvGrpSpPr>
            <a:grpSpLocks/>
          </p:cNvGrpSpPr>
          <p:nvPr/>
        </p:nvGrpSpPr>
        <p:grpSpPr bwMode="auto">
          <a:xfrm>
            <a:off x="4038600" y="5334000"/>
            <a:ext cx="885825" cy="671513"/>
            <a:chOff x="2256" y="3347"/>
            <a:chExt cx="558" cy="423"/>
          </a:xfrm>
        </p:grpSpPr>
        <p:grpSp>
          <p:nvGrpSpPr>
            <p:cNvPr id="503845" name="Group 37"/>
            <p:cNvGrpSpPr>
              <a:grpSpLocks/>
            </p:cNvGrpSpPr>
            <p:nvPr/>
          </p:nvGrpSpPr>
          <p:grpSpPr bwMode="auto">
            <a:xfrm>
              <a:off x="2441" y="3347"/>
              <a:ext cx="373" cy="423"/>
              <a:chOff x="5307" y="1056"/>
              <a:chExt cx="373" cy="423"/>
            </a:xfrm>
          </p:grpSpPr>
          <p:sp>
            <p:nvSpPr>
              <p:cNvPr id="503846" name="Line 38"/>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47" name="Text Box 39"/>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848" name="Rectangle 40"/>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53" name="Group 45"/>
          <p:cNvGrpSpPr>
            <a:grpSpLocks/>
          </p:cNvGrpSpPr>
          <p:nvPr/>
        </p:nvGrpSpPr>
        <p:grpSpPr bwMode="auto">
          <a:xfrm>
            <a:off x="3276600" y="2525713"/>
            <a:ext cx="5716588" cy="1758950"/>
            <a:chOff x="2064" y="1680"/>
            <a:chExt cx="3601" cy="1108"/>
          </a:xfrm>
        </p:grpSpPr>
        <p:grpSp>
          <p:nvGrpSpPr>
            <p:cNvPr id="503830" name="Group 22"/>
            <p:cNvGrpSpPr>
              <a:grpSpLocks/>
            </p:cNvGrpSpPr>
            <p:nvPr/>
          </p:nvGrpSpPr>
          <p:grpSpPr bwMode="auto">
            <a:xfrm>
              <a:off x="3950" y="2256"/>
              <a:ext cx="1696" cy="532"/>
              <a:chOff x="3950" y="2256"/>
              <a:chExt cx="1696" cy="532"/>
            </a:xfrm>
          </p:grpSpPr>
          <p:sp>
            <p:nvSpPr>
              <p:cNvPr id="503828" name="Text Box 20"/>
              <p:cNvSpPr txBox="1">
                <a:spLocks noChangeArrowheads="1"/>
              </p:cNvSpPr>
              <p:nvPr/>
            </p:nvSpPr>
            <p:spPr bwMode="auto">
              <a:xfrm>
                <a:off x="4032" y="2256"/>
                <a:ext cx="1614"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first value</a:t>
                </a:r>
              </a:p>
              <a:p>
                <a:r>
                  <a:rPr lang="en-US">
                    <a:solidFill>
                      <a:srgbClr val="A50021"/>
                    </a:solidFill>
                  </a:rPr>
                  <a:t> </a:t>
                </a:r>
                <a:r>
                  <a:rPr lang="en-US" sz="2000">
                    <a:solidFill>
                      <a:srgbClr val="A50021"/>
                    </a:solidFill>
                  </a:rPr>
                  <a:t>     &gt; than the pivot.</a:t>
                </a:r>
              </a:p>
            </p:txBody>
          </p:sp>
          <p:sp>
            <p:nvSpPr>
              <p:cNvPr id="503829" name="Text Box 21"/>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nvGrpSpPr>
            <p:cNvPr id="503851" name="Group 43"/>
            <p:cNvGrpSpPr>
              <a:grpSpLocks/>
            </p:cNvGrpSpPr>
            <p:nvPr/>
          </p:nvGrpSpPr>
          <p:grpSpPr bwMode="auto">
            <a:xfrm>
              <a:off x="2064" y="1680"/>
              <a:ext cx="3601" cy="392"/>
              <a:chOff x="2064" y="1680"/>
              <a:chExt cx="3601" cy="392"/>
            </a:xfrm>
          </p:grpSpPr>
          <p:sp>
            <p:nvSpPr>
              <p:cNvPr id="503849" name="Rectangle 41"/>
              <p:cNvSpPr>
                <a:spLocks noChangeArrowheads="1"/>
              </p:cNvSpPr>
              <p:nvPr/>
            </p:nvSpPr>
            <p:spPr bwMode="auto">
              <a:xfrm>
                <a:off x="2064" y="1680"/>
                <a:ext cx="1916" cy="392"/>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50" name="Rectangle 42"/>
              <p:cNvSpPr>
                <a:spLocks noChangeArrowheads="1"/>
              </p:cNvSpPr>
              <p:nvPr/>
            </p:nvSpPr>
            <p:spPr bwMode="auto">
              <a:xfrm>
                <a:off x="4026" y="1680"/>
                <a:ext cx="1639" cy="39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03878" name="Group 70"/>
          <p:cNvGrpSpPr>
            <a:grpSpLocks/>
          </p:cNvGrpSpPr>
          <p:nvPr/>
        </p:nvGrpSpPr>
        <p:grpSpPr bwMode="auto">
          <a:xfrm>
            <a:off x="4340225" y="3419475"/>
            <a:ext cx="4637088" cy="1370013"/>
            <a:chOff x="2734" y="2154"/>
            <a:chExt cx="2921" cy="863"/>
          </a:xfrm>
        </p:grpSpPr>
        <p:sp>
          <p:nvSpPr>
            <p:cNvPr id="503861" name="Rectangle 53"/>
            <p:cNvSpPr>
              <a:spLocks noChangeArrowheads="1"/>
            </p:cNvSpPr>
            <p:nvPr/>
          </p:nvSpPr>
          <p:spPr bwMode="auto">
            <a:xfrm>
              <a:off x="4010" y="2154"/>
              <a:ext cx="1645" cy="50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855" name="Group 47"/>
            <p:cNvGrpSpPr>
              <a:grpSpLocks/>
            </p:cNvGrpSpPr>
            <p:nvPr/>
          </p:nvGrpSpPr>
          <p:grpSpPr bwMode="auto">
            <a:xfrm>
              <a:off x="2734" y="2485"/>
              <a:ext cx="1778" cy="532"/>
              <a:chOff x="3950" y="2256"/>
              <a:chExt cx="1778" cy="532"/>
            </a:xfrm>
          </p:grpSpPr>
          <p:sp>
            <p:nvSpPr>
              <p:cNvPr id="503856" name="Text Box 48"/>
              <p:cNvSpPr txBox="1">
                <a:spLocks noChangeArrowheads="1"/>
              </p:cNvSpPr>
              <p:nvPr/>
            </p:nvSpPr>
            <p:spPr bwMode="auto">
              <a:xfrm>
                <a:off x="4032" y="2256"/>
                <a:ext cx="169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first value</a:t>
                </a:r>
              </a:p>
              <a:p>
                <a:r>
                  <a:rPr lang="en-US">
                    <a:solidFill>
                      <a:srgbClr val="A50021"/>
                    </a:solidFill>
                  </a:rPr>
                  <a:t> </a:t>
                </a:r>
                <a:r>
                  <a:rPr lang="en-US" sz="2000">
                    <a:solidFill>
                      <a:srgbClr val="A50021"/>
                    </a:solidFill>
                  </a:rPr>
                  <a:t>     &lt;= than the pivot.</a:t>
                </a:r>
              </a:p>
            </p:txBody>
          </p:sp>
          <p:sp>
            <p:nvSpPr>
              <p:cNvPr id="503857" name="Text Box 49"/>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grpSp>
        <p:nvGrpSpPr>
          <p:cNvPr id="503867" name="Group 59"/>
          <p:cNvGrpSpPr>
            <a:grpSpLocks/>
          </p:cNvGrpSpPr>
          <p:nvPr/>
        </p:nvGrpSpPr>
        <p:grpSpPr bwMode="auto">
          <a:xfrm>
            <a:off x="7924800" y="5308600"/>
            <a:ext cx="1136650" cy="696913"/>
            <a:chOff x="4992" y="3344"/>
            <a:chExt cx="716" cy="439"/>
          </a:xfrm>
        </p:grpSpPr>
        <p:grpSp>
          <p:nvGrpSpPr>
            <p:cNvPr id="503863" name="Group 55"/>
            <p:cNvGrpSpPr>
              <a:grpSpLocks/>
            </p:cNvGrpSpPr>
            <p:nvPr/>
          </p:nvGrpSpPr>
          <p:grpSpPr bwMode="auto">
            <a:xfrm>
              <a:off x="4992" y="3360"/>
              <a:ext cx="398" cy="423"/>
              <a:chOff x="5307" y="1056"/>
              <a:chExt cx="398" cy="423"/>
            </a:xfrm>
          </p:grpSpPr>
          <p:sp>
            <p:nvSpPr>
              <p:cNvPr id="503864" name="Line 56"/>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65" name="Text Box 57"/>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866" name="Rectangle 58"/>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68" name="Group 60"/>
          <p:cNvGrpSpPr>
            <a:grpSpLocks/>
          </p:cNvGrpSpPr>
          <p:nvPr/>
        </p:nvGrpSpPr>
        <p:grpSpPr bwMode="auto">
          <a:xfrm>
            <a:off x="7502525" y="5311775"/>
            <a:ext cx="1136650" cy="696913"/>
            <a:chOff x="4992" y="3344"/>
            <a:chExt cx="716" cy="439"/>
          </a:xfrm>
        </p:grpSpPr>
        <p:grpSp>
          <p:nvGrpSpPr>
            <p:cNvPr id="503869" name="Group 61"/>
            <p:cNvGrpSpPr>
              <a:grpSpLocks/>
            </p:cNvGrpSpPr>
            <p:nvPr/>
          </p:nvGrpSpPr>
          <p:grpSpPr bwMode="auto">
            <a:xfrm>
              <a:off x="4992" y="3360"/>
              <a:ext cx="398" cy="423"/>
              <a:chOff x="5307" y="1056"/>
              <a:chExt cx="398" cy="423"/>
            </a:xfrm>
          </p:grpSpPr>
          <p:sp>
            <p:nvSpPr>
              <p:cNvPr id="503870" name="Line 62"/>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71" name="Text Box 63"/>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872" name="Rectangle 64"/>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73" name="Group 65"/>
          <p:cNvGrpSpPr>
            <a:grpSpLocks/>
          </p:cNvGrpSpPr>
          <p:nvPr/>
        </p:nvGrpSpPr>
        <p:grpSpPr bwMode="auto">
          <a:xfrm>
            <a:off x="7065963" y="5311775"/>
            <a:ext cx="1136650" cy="696913"/>
            <a:chOff x="4992" y="3344"/>
            <a:chExt cx="716" cy="439"/>
          </a:xfrm>
        </p:grpSpPr>
        <p:grpSp>
          <p:nvGrpSpPr>
            <p:cNvPr id="503874" name="Group 66"/>
            <p:cNvGrpSpPr>
              <a:grpSpLocks/>
            </p:cNvGrpSpPr>
            <p:nvPr/>
          </p:nvGrpSpPr>
          <p:grpSpPr bwMode="auto">
            <a:xfrm>
              <a:off x="4992" y="3360"/>
              <a:ext cx="398" cy="423"/>
              <a:chOff x="5307" y="1056"/>
              <a:chExt cx="398" cy="423"/>
            </a:xfrm>
          </p:grpSpPr>
          <p:sp>
            <p:nvSpPr>
              <p:cNvPr id="503875" name="Line 67"/>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76" name="Text Box 68"/>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877" name="Rectangle 69"/>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90" name="Group 82"/>
          <p:cNvGrpSpPr>
            <a:grpSpLocks/>
          </p:cNvGrpSpPr>
          <p:nvPr/>
        </p:nvGrpSpPr>
        <p:grpSpPr bwMode="auto">
          <a:xfrm>
            <a:off x="4410075" y="3962400"/>
            <a:ext cx="4810125" cy="1338263"/>
            <a:chOff x="2778" y="2496"/>
            <a:chExt cx="3030" cy="843"/>
          </a:xfrm>
        </p:grpSpPr>
        <p:sp>
          <p:nvSpPr>
            <p:cNvPr id="503879" name="Text Box 71"/>
            <p:cNvSpPr txBox="1">
              <a:spLocks noChangeArrowheads="1"/>
            </p:cNvSpPr>
            <p:nvPr/>
          </p:nvSpPr>
          <p:spPr bwMode="auto">
            <a:xfrm>
              <a:off x="2974" y="3051"/>
              <a:ext cx="283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Swap the larger with the smaller</a:t>
              </a:r>
            </a:p>
          </p:txBody>
        </p:sp>
        <p:sp>
          <p:nvSpPr>
            <p:cNvPr id="503881" name="Rectangle 73"/>
            <p:cNvSpPr>
              <a:spLocks noChangeArrowheads="1"/>
            </p:cNvSpPr>
            <p:nvPr/>
          </p:nvSpPr>
          <p:spPr bwMode="auto">
            <a:xfrm>
              <a:off x="2778" y="2496"/>
              <a:ext cx="1203" cy="571"/>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82" name="Rectangle 74"/>
            <p:cNvSpPr>
              <a:spLocks noChangeArrowheads="1"/>
            </p:cNvSpPr>
            <p:nvPr/>
          </p:nvSpPr>
          <p:spPr bwMode="auto">
            <a:xfrm>
              <a:off x="4011" y="2525"/>
              <a:ext cx="1203" cy="571"/>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89" name="Group 81"/>
          <p:cNvGrpSpPr>
            <a:grpSpLocks/>
          </p:cNvGrpSpPr>
          <p:nvPr/>
        </p:nvGrpSpPr>
        <p:grpSpPr bwMode="auto">
          <a:xfrm>
            <a:off x="4419600" y="6019800"/>
            <a:ext cx="3200400" cy="533400"/>
            <a:chOff x="2784" y="3792"/>
            <a:chExt cx="2016" cy="336"/>
          </a:xfrm>
        </p:grpSpPr>
        <p:sp>
          <p:nvSpPr>
            <p:cNvPr id="503885" name="Rectangle 77"/>
            <p:cNvSpPr>
              <a:spLocks noChangeArrowheads="1"/>
            </p:cNvSpPr>
            <p:nvPr/>
          </p:nvSpPr>
          <p:spPr bwMode="auto">
            <a:xfrm>
              <a:off x="2784"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12</a:t>
              </a:r>
            </a:p>
          </p:txBody>
        </p:sp>
        <p:sp>
          <p:nvSpPr>
            <p:cNvPr id="503886" name="Rectangle 78"/>
            <p:cNvSpPr>
              <a:spLocks noChangeArrowheads="1"/>
            </p:cNvSpPr>
            <p:nvPr/>
          </p:nvSpPr>
          <p:spPr bwMode="auto">
            <a:xfrm>
              <a:off x="4512"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77</a:t>
              </a:r>
            </a:p>
          </p:txBody>
        </p:sp>
      </p:grpSp>
      <p:grpSp>
        <p:nvGrpSpPr>
          <p:cNvPr id="503903" name="Group 95"/>
          <p:cNvGrpSpPr>
            <a:grpSpLocks/>
          </p:cNvGrpSpPr>
          <p:nvPr/>
        </p:nvGrpSpPr>
        <p:grpSpPr bwMode="auto">
          <a:xfrm>
            <a:off x="4648200" y="3440113"/>
            <a:ext cx="4470400" cy="1927225"/>
            <a:chOff x="2928" y="2167"/>
            <a:chExt cx="2816" cy="1214"/>
          </a:xfrm>
        </p:grpSpPr>
        <p:grpSp>
          <p:nvGrpSpPr>
            <p:cNvPr id="503898" name="Group 90"/>
            <p:cNvGrpSpPr>
              <a:grpSpLocks/>
            </p:cNvGrpSpPr>
            <p:nvPr/>
          </p:nvGrpSpPr>
          <p:grpSpPr bwMode="auto">
            <a:xfrm>
              <a:off x="3968" y="2167"/>
              <a:ext cx="1696" cy="532"/>
              <a:chOff x="3950" y="2256"/>
              <a:chExt cx="1696" cy="532"/>
            </a:xfrm>
          </p:grpSpPr>
          <p:sp>
            <p:nvSpPr>
              <p:cNvPr id="503899" name="Text Box 91"/>
              <p:cNvSpPr txBox="1">
                <a:spLocks noChangeArrowheads="1"/>
              </p:cNvSpPr>
              <p:nvPr/>
            </p:nvSpPr>
            <p:spPr bwMode="auto">
              <a:xfrm>
                <a:off x="4032" y="2256"/>
                <a:ext cx="1614"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&gt; than the pivot.</a:t>
                </a:r>
              </a:p>
            </p:txBody>
          </p:sp>
          <p:sp>
            <p:nvSpPr>
              <p:cNvPr id="503900" name="Text Box 92"/>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sp>
          <p:nvSpPr>
            <p:cNvPr id="503901" name="Rectangle 93"/>
            <p:cNvSpPr>
              <a:spLocks noChangeArrowheads="1"/>
            </p:cNvSpPr>
            <p:nvPr/>
          </p:nvSpPr>
          <p:spPr bwMode="auto">
            <a:xfrm>
              <a:off x="2928" y="3024"/>
              <a:ext cx="1044" cy="32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02" name="Rectangle 94"/>
            <p:cNvSpPr>
              <a:spLocks noChangeArrowheads="1"/>
            </p:cNvSpPr>
            <p:nvPr/>
          </p:nvSpPr>
          <p:spPr bwMode="auto">
            <a:xfrm>
              <a:off x="4034" y="3061"/>
              <a:ext cx="1710" cy="32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04" name="Group 96"/>
          <p:cNvGrpSpPr>
            <a:grpSpLocks/>
          </p:cNvGrpSpPr>
          <p:nvPr/>
        </p:nvGrpSpPr>
        <p:grpSpPr bwMode="auto">
          <a:xfrm>
            <a:off x="4503738" y="5334000"/>
            <a:ext cx="885825" cy="671513"/>
            <a:chOff x="2256" y="3347"/>
            <a:chExt cx="558" cy="423"/>
          </a:xfrm>
        </p:grpSpPr>
        <p:grpSp>
          <p:nvGrpSpPr>
            <p:cNvPr id="503905" name="Group 97"/>
            <p:cNvGrpSpPr>
              <a:grpSpLocks/>
            </p:cNvGrpSpPr>
            <p:nvPr/>
          </p:nvGrpSpPr>
          <p:grpSpPr bwMode="auto">
            <a:xfrm>
              <a:off x="2441" y="3347"/>
              <a:ext cx="373" cy="423"/>
              <a:chOff x="5307" y="1056"/>
              <a:chExt cx="373" cy="423"/>
            </a:xfrm>
          </p:grpSpPr>
          <p:sp>
            <p:nvSpPr>
              <p:cNvPr id="503906" name="Line 98"/>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07" name="Text Box 99"/>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908" name="Rectangle 100"/>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09" name="Group 101"/>
          <p:cNvGrpSpPr>
            <a:grpSpLocks/>
          </p:cNvGrpSpPr>
          <p:nvPr/>
        </p:nvGrpSpPr>
        <p:grpSpPr bwMode="auto">
          <a:xfrm>
            <a:off x="4953000" y="5322888"/>
            <a:ext cx="885825" cy="671512"/>
            <a:chOff x="2256" y="3347"/>
            <a:chExt cx="558" cy="423"/>
          </a:xfrm>
        </p:grpSpPr>
        <p:grpSp>
          <p:nvGrpSpPr>
            <p:cNvPr id="503910" name="Group 102"/>
            <p:cNvGrpSpPr>
              <a:grpSpLocks/>
            </p:cNvGrpSpPr>
            <p:nvPr/>
          </p:nvGrpSpPr>
          <p:grpSpPr bwMode="auto">
            <a:xfrm>
              <a:off x="2441" y="3347"/>
              <a:ext cx="373" cy="423"/>
              <a:chOff x="5307" y="1056"/>
              <a:chExt cx="373" cy="423"/>
            </a:xfrm>
          </p:grpSpPr>
          <p:sp>
            <p:nvSpPr>
              <p:cNvPr id="503911" name="Line 103"/>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12" name="Text Box 104"/>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913" name="Rectangle 105"/>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14" name="Group 106"/>
          <p:cNvGrpSpPr>
            <a:grpSpLocks/>
          </p:cNvGrpSpPr>
          <p:nvPr/>
        </p:nvGrpSpPr>
        <p:grpSpPr bwMode="auto">
          <a:xfrm>
            <a:off x="4343400" y="3419475"/>
            <a:ext cx="4637088" cy="1370013"/>
            <a:chOff x="2734" y="2154"/>
            <a:chExt cx="2921" cy="863"/>
          </a:xfrm>
        </p:grpSpPr>
        <p:sp>
          <p:nvSpPr>
            <p:cNvPr id="503915" name="Rectangle 107"/>
            <p:cNvSpPr>
              <a:spLocks noChangeArrowheads="1"/>
            </p:cNvSpPr>
            <p:nvPr/>
          </p:nvSpPr>
          <p:spPr bwMode="auto">
            <a:xfrm>
              <a:off x="4010" y="2154"/>
              <a:ext cx="1645" cy="50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16" name="Group 108"/>
            <p:cNvGrpSpPr>
              <a:grpSpLocks/>
            </p:cNvGrpSpPr>
            <p:nvPr/>
          </p:nvGrpSpPr>
          <p:grpSpPr bwMode="auto">
            <a:xfrm>
              <a:off x="2734" y="2485"/>
              <a:ext cx="1778" cy="532"/>
              <a:chOff x="3950" y="2256"/>
              <a:chExt cx="1778" cy="532"/>
            </a:xfrm>
          </p:grpSpPr>
          <p:sp>
            <p:nvSpPr>
              <p:cNvPr id="503917" name="Text Box 109"/>
              <p:cNvSpPr txBox="1">
                <a:spLocks noChangeArrowheads="1"/>
              </p:cNvSpPr>
              <p:nvPr/>
            </p:nvSpPr>
            <p:spPr bwMode="auto">
              <a:xfrm>
                <a:off x="4032" y="2256"/>
                <a:ext cx="169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&lt;= than the pivot.</a:t>
                </a:r>
              </a:p>
            </p:txBody>
          </p:sp>
          <p:sp>
            <p:nvSpPr>
              <p:cNvPr id="503918" name="Text Box 110"/>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grpSp>
        <p:nvGrpSpPr>
          <p:cNvPr id="503919" name="Group 111"/>
          <p:cNvGrpSpPr>
            <a:grpSpLocks/>
          </p:cNvGrpSpPr>
          <p:nvPr/>
        </p:nvGrpSpPr>
        <p:grpSpPr bwMode="auto">
          <a:xfrm>
            <a:off x="6627813" y="5322888"/>
            <a:ext cx="1136650" cy="696912"/>
            <a:chOff x="4992" y="3344"/>
            <a:chExt cx="716" cy="439"/>
          </a:xfrm>
        </p:grpSpPr>
        <p:grpSp>
          <p:nvGrpSpPr>
            <p:cNvPr id="503920" name="Group 112"/>
            <p:cNvGrpSpPr>
              <a:grpSpLocks/>
            </p:cNvGrpSpPr>
            <p:nvPr/>
          </p:nvGrpSpPr>
          <p:grpSpPr bwMode="auto">
            <a:xfrm>
              <a:off x="4992" y="3360"/>
              <a:ext cx="398" cy="423"/>
              <a:chOff x="5307" y="1056"/>
              <a:chExt cx="398" cy="423"/>
            </a:xfrm>
          </p:grpSpPr>
          <p:sp>
            <p:nvSpPr>
              <p:cNvPr id="503921" name="Line 113"/>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22" name="Text Box 114"/>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923" name="Rectangle 115"/>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24" name="Group 116"/>
          <p:cNvGrpSpPr>
            <a:grpSpLocks/>
          </p:cNvGrpSpPr>
          <p:nvPr/>
        </p:nvGrpSpPr>
        <p:grpSpPr bwMode="auto">
          <a:xfrm>
            <a:off x="4433888" y="3962400"/>
            <a:ext cx="4810125" cy="1338263"/>
            <a:chOff x="2778" y="2496"/>
            <a:chExt cx="3030" cy="843"/>
          </a:xfrm>
        </p:grpSpPr>
        <p:sp>
          <p:nvSpPr>
            <p:cNvPr id="503925" name="Text Box 117"/>
            <p:cNvSpPr txBox="1">
              <a:spLocks noChangeArrowheads="1"/>
            </p:cNvSpPr>
            <p:nvPr/>
          </p:nvSpPr>
          <p:spPr bwMode="auto">
            <a:xfrm>
              <a:off x="2974" y="3051"/>
              <a:ext cx="283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Swap the larger with the smaller</a:t>
              </a:r>
            </a:p>
          </p:txBody>
        </p:sp>
        <p:sp>
          <p:nvSpPr>
            <p:cNvPr id="503926" name="Rectangle 118"/>
            <p:cNvSpPr>
              <a:spLocks noChangeArrowheads="1"/>
            </p:cNvSpPr>
            <p:nvPr/>
          </p:nvSpPr>
          <p:spPr bwMode="auto">
            <a:xfrm>
              <a:off x="2778" y="2496"/>
              <a:ext cx="1203" cy="571"/>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27" name="Rectangle 119"/>
            <p:cNvSpPr>
              <a:spLocks noChangeArrowheads="1"/>
            </p:cNvSpPr>
            <p:nvPr/>
          </p:nvSpPr>
          <p:spPr bwMode="auto">
            <a:xfrm>
              <a:off x="4011" y="2525"/>
              <a:ext cx="1203" cy="571"/>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30" name="Group 122"/>
          <p:cNvGrpSpPr>
            <a:grpSpLocks/>
          </p:cNvGrpSpPr>
          <p:nvPr/>
        </p:nvGrpSpPr>
        <p:grpSpPr bwMode="auto">
          <a:xfrm>
            <a:off x="5334000" y="6019800"/>
            <a:ext cx="1828800" cy="533400"/>
            <a:chOff x="3360" y="3792"/>
            <a:chExt cx="1152" cy="336"/>
          </a:xfrm>
        </p:grpSpPr>
        <p:sp>
          <p:nvSpPr>
            <p:cNvPr id="503928" name="Rectangle 120"/>
            <p:cNvSpPr>
              <a:spLocks noChangeArrowheads="1"/>
            </p:cNvSpPr>
            <p:nvPr/>
          </p:nvSpPr>
          <p:spPr bwMode="auto">
            <a:xfrm>
              <a:off x="3360"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4</a:t>
              </a:r>
            </a:p>
          </p:txBody>
        </p:sp>
        <p:sp>
          <p:nvSpPr>
            <p:cNvPr id="503929" name="Rectangle 121"/>
            <p:cNvSpPr>
              <a:spLocks noChangeArrowheads="1"/>
            </p:cNvSpPr>
            <p:nvPr/>
          </p:nvSpPr>
          <p:spPr bwMode="auto">
            <a:xfrm>
              <a:off x="4224"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99</a:t>
              </a:r>
            </a:p>
          </p:txBody>
        </p:sp>
      </p:grpSp>
      <p:grpSp>
        <p:nvGrpSpPr>
          <p:cNvPr id="503931" name="Group 123"/>
          <p:cNvGrpSpPr>
            <a:grpSpLocks/>
          </p:cNvGrpSpPr>
          <p:nvPr/>
        </p:nvGrpSpPr>
        <p:grpSpPr bwMode="auto">
          <a:xfrm>
            <a:off x="4670425" y="3429000"/>
            <a:ext cx="4470400" cy="1927225"/>
            <a:chOff x="2928" y="2167"/>
            <a:chExt cx="2816" cy="1214"/>
          </a:xfrm>
        </p:grpSpPr>
        <p:grpSp>
          <p:nvGrpSpPr>
            <p:cNvPr id="503932" name="Group 124"/>
            <p:cNvGrpSpPr>
              <a:grpSpLocks/>
            </p:cNvGrpSpPr>
            <p:nvPr/>
          </p:nvGrpSpPr>
          <p:grpSpPr bwMode="auto">
            <a:xfrm>
              <a:off x="3968" y="2167"/>
              <a:ext cx="1696" cy="532"/>
              <a:chOff x="3950" y="2256"/>
              <a:chExt cx="1696" cy="532"/>
            </a:xfrm>
          </p:grpSpPr>
          <p:sp>
            <p:nvSpPr>
              <p:cNvPr id="503933" name="Text Box 125"/>
              <p:cNvSpPr txBox="1">
                <a:spLocks noChangeArrowheads="1"/>
              </p:cNvSpPr>
              <p:nvPr/>
            </p:nvSpPr>
            <p:spPr bwMode="auto">
              <a:xfrm>
                <a:off x="4032" y="2256"/>
                <a:ext cx="1614"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&gt; than the pivot.</a:t>
                </a:r>
              </a:p>
            </p:txBody>
          </p:sp>
          <p:sp>
            <p:nvSpPr>
              <p:cNvPr id="503934" name="Text Box 126"/>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sp>
          <p:nvSpPr>
            <p:cNvPr id="503935" name="Rectangle 127"/>
            <p:cNvSpPr>
              <a:spLocks noChangeArrowheads="1"/>
            </p:cNvSpPr>
            <p:nvPr/>
          </p:nvSpPr>
          <p:spPr bwMode="auto">
            <a:xfrm>
              <a:off x="2928" y="3024"/>
              <a:ext cx="1044" cy="32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36" name="Rectangle 128"/>
            <p:cNvSpPr>
              <a:spLocks noChangeArrowheads="1"/>
            </p:cNvSpPr>
            <p:nvPr/>
          </p:nvSpPr>
          <p:spPr bwMode="auto">
            <a:xfrm>
              <a:off x="4034" y="3061"/>
              <a:ext cx="1710" cy="32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37" name="Group 129"/>
          <p:cNvGrpSpPr>
            <a:grpSpLocks/>
          </p:cNvGrpSpPr>
          <p:nvPr/>
        </p:nvGrpSpPr>
        <p:grpSpPr bwMode="auto">
          <a:xfrm>
            <a:off x="5384800" y="5334000"/>
            <a:ext cx="885825" cy="671513"/>
            <a:chOff x="2256" y="3347"/>
            <a:chExt cx="558" cy="423"/>
          </a:xfrm>
        </p:grpSpPr>
        <p:grpSp>
          <p:nvGrpSpPr>
            <p:cNvPr id="503938" name="Group 130"/>
            <p:cNvGrpSpPr>
              <a:grpSpLocks/>
            </p:cNvGrpSpPr>
            <p:nvPr/>
          </p:nvGrpSpPr>
          <p:grpSpPr bwMode="auto">
            <a:xfrm>
              <a:off x="2441" y="3347"/>
              <a:ext cx="373" cy="423"/>
              <a:chOff x="5307" y="1056"/>
              <a:chExt cx="373" cy="423"/>
            </a:xfrm>
          </p:grpSpPr>
          <p:sp>
            <p:nvSpPr>
              <p:cNvPr id="503939" name="Line 131"/>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40" name="Text Box 132"/>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941" name="Rectangle 133"/>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42" name="Group 134"/>
          <p:cNvGrpSpPr>
            <a:grpSpLocks/>
          </p:cNvGrpSpPr>
          <p:nvPr/>
        </p:nvGrpSpPr>
        <p:grpSpPr bwMode="auto">
          <a:xfrm>
            <a:off x="4375150" y="3419475"/>
            <a:ext cx="4637088" cy="1370013"/>
            <a:chOff x="2734" y="2154"/>
            <a:chExt cx="2921" cy="863"/>
          </a:xfrm>
        </p:grpSpPr>
        <p:sp>
          <p:nvSpPr>
            <p:cNvPr id="503943" name="Rectangle 135"/>
            <p:cNvSpPr>
              <a:spLocks noChangeArrowheads="1"/>
            </p:cNvSpPr>
            <p:nvPr/>
          </p:nvSpPr>
          <p:spPr bwMode="auto">
            <a:xfrm>
              <a:off x="4010" y="2154"/>
              <a:ext cx="1645" cy="50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44" name="Group 136"/>
            <p:cNvGrpSpPr>
              <a:grpSpLocks/>
            </p:cNvGrpSpPr>
            <p:nvPr/>
          </p:nvGrpSpPr>
          <p:grpSpPr bwMode="auto">
            <a:xfrm>
              <a:off x="2734" y="2485"/>
              <a:ext cx="1778" cy="532"/>
              <a:chOff x="3950" y="2256"/>
              <a:chExt cx="1778" cy="532"/>
            </a:xfrm>
          </p:grpSpPr>
          <p:sp>
            <p:nvSpPr>
              <p:cNvPr id="503945" name="Text Box 137"/>
              <p:cNvSpPr txBox="1">
                <a:spLocks noChangeArrowheads="1"/>
              </p:cNvSpPr>
              <p:nvPr/>
            </p:nvSpPr>
            <p:spPr bwMode="auto">
              <a:xfrm>
                <a:off x="4032" y="2256"/>
                <a:ext cx="169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&lt;= than the pivot.</a:t>
                </a:r>
              </a:p>
            </p:txBody>
          </p:sp>
          <p:sp>
            <p:nvSpPr>
              <p:cNvPr id="503946" name="Text Box 138"/>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grpSp>
        <p:nvGrpSpPr>
          <p:cNvPr id="503947" name="Group 139"/>
          <p:cNvGrpSpPr>
            <a:grpSpLocks/>
          </p:cNvGrpSpPr>
          <p:nvPr/>
        </p:nvGrpSpPr>
        <p:grpSpPr bwMode="auto">
          <a:xfrm>
            <a:off x="6157913" y="5332413"/>
            <a:ext cx="1136650" cy="696912"/>
            <a:chOff x="4992" y="3344"/>
            <a:chExt cx="716" cy="439"/>
          </a:xfrm>
        </p:grpSpPr>
        <p:grpSp>
          <p:nvGrpSpPr>
            <p:cNvPr id="503948" name="Group 140"/>
            <p:cNvGrpSpPr>
              <a:grpSpLocks/>
            </p:cNvGrpSpPr>
            <p:nvPr/>
          </p:nvGrpSpPr>
          <p:grpSpPr bwMode="auto">
            <a:xfrm>
              <a:off x="4992" y="3360"/>
              <a:ext cx="398" cy="423"/>
              <a:chOff x="5307" y="1056"/>
              <a:chExt cx="398" cy="423"/>
            </a:xfrm>
          </p:grpSpPr>
          <p:sp>
            <p:nvSpPr>
              <p:cNvPr id="503949" name="Line 141"/>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50" name="Text Box 142"/>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951" name="Rectangle 143"/>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62" name="Group 154"/>
          <p:cNvGrpSpPr>
            <a:grpSpLocks/>
          </p:cNvGrpSpPr>
          <p:nvPr/>
        </p:nvGrpSpPr>
        <p:grpSpPr bwMode="auto">
          <a:xfrm>
            <a:off x="5681663" y="4762500"/>
            <a:ext cx="1063625" cy="1246188"/>
            <a:chOff x="3579" y="3000"/>
            <a:chExt cx="670" cy="785"/>
          </a:xfrm>
        </p:grpSpPr>
        <p:grpSp>
          <p:nvGrpSpPr>
            <p:cNvPr id="503957" name="Group 149"/>
            <p:cNvGrpSpPr>
              <a:grpSpLocks/>
            </p:cNvGrpSpPr>
            <p:nvPr/>
          </p:nvGrpSpPr>
          <p:grpSpPr bwMode="auto">
            <a:xfrm>
              <a:off x="3579" y="3000"/>
              <a:ext cx="398" cy="423"/>
              <a:chOff x="5307" y="1056"/>
              <a:chExt cx="398" cy="423"/>
            </a:xfrm>
          </p:grpSpPr>
          <p:sp>
            <p:nvSpPr>
              <p:cNvPr id="503958" name="Line 150"/>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59" name="Text Box 151"/>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960" name="Rectangle 152"/>
            <p:cNvSpPr>
              <a:spLocks noChangeArrowheads="1"/>
            </p:cNvSpPr>
            <p:nvPr/>
          </p:nvSpPr>
          <p:spPr bwMode="auto">
            <a:xfrm>
              <a:off x="4010" y="3374"/>
              <a:ext cx="239" cy="411"/>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61" name="Rectangle 153"/>
            <p:cNvSpPr>
              <a:spLocks noChangeArrowheads="1"/>
            </p:cNvSpPr>
            <p:nvPr/>
          </p:nvSpPr>
          <p:spPr bwMode="auto">
            <a:xfrm>
              <a:off x="3889" y="3313"/>
              <a:ext cx="105" cy="411"/>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68" name="Group 160"/>
          <p:cNvGrpSpPr>
            <a:grpSpLocks/>
          </p:cNvGrpSpPr>
          <p:nvPr/>
        </p:nvGrpSpPr>
        <p:grpSpPr bwMode="auto">
          <a:xfrm>
            <a:off x="5270500" y="4746625"/>
            <a:ext cx="998538" cy="1282700"/>
            <a:chOff x="3320" y="2990"/>
            <a:chExt cx="629" cy="808"/>
          </a:xfrm>
        </p:grpSpPr>
        <p:sp>
          <p:nvSpPr>
            <p:cNvPr id="503967" name="Rectangle 159"/>
            <p:cNvSpPr>
              <a:spLocks noChangeArrowheads="1"/>
            </p:cNvSpPr>
            <p:nvPr/>
          </p:nvSpPr>
          <p:spPr bwMode="auto">
            <a:xfrm>
              <a:off x="3634" y="2990"/>
              <a:ext cx="315" cy="42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64" name="Group 156"/>
            <p:cNvGrpSpPr>
              <a:grpSpLocks/>
            </p:cNvGrpSpPr>
            <p:nvPr/>
          </p:nvGrpSpPr>
          <p:grpSpPr bwMode="auto">
            <a:xfrm>
              <a:off x="3320" y="3375"/>
              <a:ext cx="398" cy="423"/>
              <a:chOff x="5307" y="1056"/>
              <a:chExt cx="398" cy="423"/>
            </a:xfrm>
          </p:grpSpPr>
          <p:sp>
            <p:nvSpPr>
              <p:cNvPr id="503965" name="Line 157"/>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66" name="Text Box 158"/>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grpSp>
      <p:grpSp>
        <p:nvGrpSpPr>
          <p:cNvPr id="503973" name="Group 165"/>
          <p:cNvGrpSpPr>
            <a:grpSpLocks/>
          </p:cNvGrpSpPr>
          <p:nvPr/>
        </p:nvGrpSpPr>
        <p:grpSpPr bwMode="auto">
          <a:xfrm>
            <a:off x="3687763" y="3962400"/>
            <a:ext cx="4635500" cy="1851025"/>
            <a:chOff x="2323" y="2496"/>
            <a:chExt cx="2920" cy="1166"/>
          </a:xfrm>
        </p:grpSpPr>
        <p:sp>
          <p:nvSpPr>
            <p:cNvPr id="503969" name="Text Box 161"/>
            <p:cNvSpPr txBox="1">
              <a:spLocks noChangeArrowheads="1"/>
            </p:cNvSpPr>
            <p:nvPr/>
          </p:nvSpPr>
          <p:spPr bwMode="auto">
            <a:xfrm>
              <a:off x="2323" y="3374"/>
              <a:ext cx="73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done</a:t>
              </a:r>
            </a:p>
          </p:txBody>
        </p:sp>
        <p:sp>
          <p:nvSpPr>
            <p:cNvPr id="503971" name="Rectangle 163"/>
            <p:cNvSpPr>
              <a:spLocks noChangeArrowheads="1"/>
            </p:cNvSpPr>
            <p:nvPr/>
          </p:nvSpPr>
          <p:spPr bwMode="auto">
            <a:xfrm>
              <a:off x="2784" y="2496"/>
              <a:ext cx="1211" cy="61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2" name="Rectangle 164"/>
            <p:cNvSpPr>
              <a:spLocks noChangeArrowheads="1"/>
            </p:cNvSpPr>
            <p:nvPr/>
          </p:nvSpPr>
          <p:spPr bwMode="auto">
            <a:xfrm>
              <a:off x="4032" y="2525"/>
              <a:ext cx="1211" cy="61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80" name="Group 172"/>
          <p:cNvGrpSpPr>
            <a:grpSpLocks/>
          </p:cNvGrpSpPr>
          <p:nvPr/>
        </p:nvGrpSpPr>
        <p:grpSpPr bwMode="auto">
          <a:xfrm>
            <a:off x="3411538" y="4725988"/>
            <a:ext cx="5581650" cy="1370012"/>
            <a:chOff x="2149" y="2977"/>
            <a:chExt cx="3516" cy="863"/>
          </a:xfrm>
        </p:grpSpPr>
        <p:sp>
          <p:nvSpPr>
            <p:cNvPr id="503979" name="Rectangle 171"/>
            <p:cNvSpPr>
              <a:spLocks noChangeArrowheads="1"/>
            </p:cNvSpPr>
            <p:nvPr/>
          </p:nvSpPr>
          <p:spPr bwMode="auto">
            <a:xfrm>
              <a:off x="2304" y="3312"/>
              <a:ext cx="768" cy="384"/>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78" name="Group 170"/>
            <p:cNvGrpSpPr>
              <a:grpSpLocks/>
            </p:cNvGrpSpPr>
            <p:nvPr/>
          </p:nvGrpSpPr>
          <p:grpSpPr bwMode="auto">
            <a:xfrm>
              <a:off x="2149" y="2977"/>
              <a:ext cx="3516" cy="863"/>
              <a:chOff x="2149" y="2977"/>
              <a:chExt cx="3516" cy="863"/>
            </a:xfrm>
          </p:grpSpPr>
          <p:sp>
            <p:nvSpPr>
              <p:cNvPr id="503970" name="Text Box 162"/>
              <p:cNvSpPr txBox="1">
                <a:spLocks noChangeArrowheads="1"/>
              </p:cNvSpPr>
              <p:nvPr/>
            </p:nvSpPr>
            <p:spPr bwMode="auto">
              <a:xfrm>
                <a:off x="2149" y="3552"/>
                <a:ext cx="38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endParaRPr lang="en-US" sz="2000">
                  <a:solidFill>
                    <a:srgbClr val="A50021"/>
                  </a:solidFill>
                </a:endParaRPr>
              </a:p>
            </p:txBody>
          </p:sp>
          <p:sp>
            <p:nvSpPr>
              <p:cNvPr id="503974" name="Line 166"/>
              <p:cNvSpPr>
                <a:spLocks noChangeShapeType="1"/>
              </p:cNvSpPr>
              <p:nvPr/>
            </p:nvSpPr>
            <p:spPr bwMode="auto">
              <a:xfrm>
                <a:off x="2400" y="3703"/>
                <a:ext cx="480" cy="0"/>
              </a:xfrm>
              <a:prstGeom prst="line">
                <a:avLst/>
              </a:prstGeom>
              <a:noFill/>
              <a:ln w="444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5" name="Line 167"/>
              <p:cNvSpPr>
                <a:spLocks noChangeShapeType="1"/>
              </p:cNvSpPr>
              <p:nvPr/>
            </p:nvSpPr>
            <p:spPr bwMode="auto">
              <a:xfrm flipV="1">
                <a:off x="2870" y="3102"/>
                <a:ext cx="690" cy="599"/>
              </a:xfrm>
              <a:prstGeom prst="line">
                <a:avLst/>
              </a:prstGeom>
              <a:noFill/>
              <a:ln w="444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6" name="Line 168"/>
              <p:cNvSpPr>
                <a:spLocks noChangeShapeType="1"/>
              </p:cNvSpPr>
              <p:nvPr/>
            </p:nvSpPr>
            <p:spPr bwMode="auto">
              <a:xfrm flipV="1">
                <a:off x="3551" y="3108"/>
                <a:ext cx="292" cy="1"/>
              </a:xfrm>
              <a:prstGeom prst="line">
                <a:avLst/>
              </a:prstGeom>
              <a:noFill/>
              <a:ln w="444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7" name="Rectangle 169"/>
              <p:cNvSpPr>
                <a:spLocks noChangeArrowheads="1"/>
              </p:cNvSpPr>
              <p:nvPr/>
            </p:nvSpPr>
            <p:spPr bwMode="auto">
              <a:xfrm>
                <a:off x="3896" y="2977"/>
                <a:ext cx="1769"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A50021"/>
                    </a:solidFill>
                  </a:rPr>
                  <a:t>  Swap pivot to proper</a:t>
                </a:r>
              </a:p>
              <a:p>
                <a:r>
                  <a:rPr lang="en-US" sz="2000">
                    <a:solidFill>
                      <a:srgbClr val="A50021"/>
                    </a:solidFill>
                  </a:rPr>
                  <a:t>   position in array</a:t>
                </a:r>
              </a:p>
            </p:txBody>
          </p:sp>
        </p:grpSp>
      </p:grpSp>
      <p:grpSp>
        <p:nvGrpSpPr>
          <p:cNvPr id="503983" name="Group 175"/>
          <p:cNvGrpSpPr>
            <a:grpSpLocks/>
          </p:cNvGrpSpPr>
          <p:nvPr/>
        </p:nvGrpSpPr>
        <p:grpSpPr bwMode="auto">
          <a:xfrm>
            <a:off x="3505200" y="6019800"/>
            <a:ext cx="2286000" cy="533400"/>
            <a:chOff x="2208" y="3792"/>
            <a:chExt cx="1440" cy="336"/>
          </a:xfrm>
        </p:grpSpPr>
        <p:sp>
          <p:nvSpPr>
            <p:cNvPr id="503981" name="Rectangle 173"/>
            <p:cNvSpPr>
              <a:spLocks noChangeArrowheads="1"/>
            </p:cNvSpPr>
            <p:nvPr/>
          </p:nvSpPr>
          <p:spPr bwMode="auto">
            <a:xfrm>
              <a:off x="3360"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3982" name="Rectangle 174"/>
            <p:cNvSpPr>
              <a:spLocks noChangeArrowheads="1"/>
            </p:cNvSpPr>
            <p:nvPr/>
          </p:nvSpPr>
          <p:spPr bwMode="auto">
            <a:xfrm>
              <a:off x="2208"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4</a:t>
              </a:r>
            </a:p>
          </p:txBody>
        </p:sp>
      </p:grpSp>
      <p:sp>
        <p:nvSpPr>
          <p:cNvPr id="503985" name="Text Box 177"/>
          <p:cNvSpPr txBox="1">
            <a:spLocks noChangeArrowheads="1"/>
          </p:cNvSpPr>
          <p:nvPr/>
        </p:nvSpPr>
        <p:spPr bwMode="auto">
          <a:xfrm>
            <a:off x="3598863" y="6543675"/>
            <a:ext cx="5407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0    1     2     3     </a:t>
            </a:r>
            <a:r>
              <a:rPr lang="en-US" sz="1800">
                <a:solidFill>
                  <a:srgbClr val="FF3300"/>
                </a:solidFill>
              </a:rPr>
              <a:t>4 </a:t>
            </a:r>
            <a:r>
              <a:rPr lang="en-US" sz="1800"/>
              <a:t>    5    6    7     8     9    10   11 </a:t>
            </a:r>
          </a:p>
        </p:txBody>
      </p:sp>
      <p:grpSp>
        <p:nvGrpSpPr>
          <p:cNvPr id="503992" name="Group 184"/>
          <p:cNvGrpSpPr>
            <a:grpSpLocks/>
          </p:cNvGrpSpPr>
          <p:nvPr/>
        </p:nvGrpSpPr>
        <p:grpSpPr bwMode="auto">
          <a:xfrm>
            <a:off x="3429000" y="2001838"/>
            <a:ext cx="5653088" cy="4006850"/>
            <a:chOff x="2160" y="1261"/>
            <a:chExt cx="3561" cy="2524"/>
          </a:xfrm>
        </p:grpSpPr>
        <p:sp>
          <p:nvSpPr>
            <p:cNvPr id="503984" name="Text Box 176"/>
            <p:cNvSpPr txBox="1">
              <a:spLocks noChangeArrowheads="1"/>
            </p:cNvSpPr>
            <p:nvPr/>
          </p:nvSpPr>
          <p:spPr bwMode="auto">
            <a:xfrm>
              <a:off x="4025" y="1261"/>
              <a:ext cx="1696" cy="1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And finally, return the pivot’s index in the array (</a:t>
              </a:r>
              <a:r>
                <a:rPr lang="en-US" sz="2200">
                  <a:solidFill>
                    <a:srgbClr val="FF3300"/>
                  </a:solidFill>
                </a:rPr>
                <a:t>4</a:t>
              </a:r>
              <a:r>
                <a:rPr lang="en-US" sz="2200"/>
                <a:t>) to the QuickSort function.</a:t>
              </a:r>
            </a:p>
          </p:txBody>
        </p:sp>
        <p:grpSp>
          <p:nvGrpSpPr>
            <p:cNvPr id="503991" name="Group 183"/>
            <p:cNvGrpSpPr>
              <a:grpSpLocks/>
            </p:cNvGrpSpPr>
            <p:nvPr/>
          </p:nvGrpSpPr>
          <p:grpSpPr bwMode="auto">
            <a:xfrm>
              <a:off x="2160" y="2814"/>
              <a:ext cx="3456" cy="971"/>
              <a:chOff x="2160" y="2814"/>
              <a:chExt cx="3456" cy="971"/>
            </a:xfrm>
          </p:grpSpPr>
          <p:sp>
            <p:nvSpPr>
              <p:cNvPr id="503986" name="Rectangle 178"/>
              <p:cNvSpPr>
                <a:spLocks noChangeArrowheads="1"/>
              </p:cNvSpPr>
              <p:nvPr/>
            </p:nvSpPr>
            <p:spPr bwMode="auto">
              <a:xfrm>
                <a:off x="4032" y="2976"/>
                <a:ext cx="1584" cy="48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87" name="Rectangle 179"/>
              <p:cNvSpPr>
                <a:spLocks noChangeArrowheads="1"/>
              </p:cNvSpPr>
              <p:nvPr/>
            </p:nvSpPr>
            <p:spPr bwMode="auto">
              <a:xfrm>
                <a:off x="2160" y="3559"/>
                <a:ext cx="1027" cy="22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88" name="Rectangle 180"/>
              <p:cNvSpPr>
                <a:spLocks noChangeArrowheads="1"/>
              </p:cNvSpPr>
              <p:nvPr/>
            </p:nvSpPr>
            <p:spPr bwMode="auto">
              <a:xfrm>
                <a:off x="2907" y="3004"/>
                <a:ext cx="1027" cy="22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89" name="Rectangle 181"/>
              <p:cNvSpPr>
                <a:spLocks noChangeArrowheads="1"/>
              </p:cNvSpPr>
              <p:nvPr/>
            </p:nvSpPr>
            <p:spPr bwMode="auto">
              <a:xfrm>
                <a:off x="3003" y="3100"/>
                <a:ext cx="369" cy="585"/>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90" name="Rectangle 182"/>
              <p:cNvSpPr>
                <a:spLocks noChangeArrowheads="1"/>
              </p:cNvSpPr>
              <p:nvPr/>
            </p:nvSpPr>
            <p:spPr bwMode="auto">
              <a:xfrm>
                <a:off x="3271" y="2814"/>
                <a:ext cx="369" cy="585"/>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3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38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038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038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038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387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0386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50386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50387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50389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03889"/>
                                        </p:tgtEl>
                                        <p:attrNameLst>
                                          <p:attrName>style.visibility</p:attrName>
                                        </p:attrNameLst>
                                      </p:cBhvr>
                                      <p:to>
                                        <p:strVal val="visible"/>
                                      </p:to>
                                    </p:set>
                                    <p:animEffect transition="in" filter="wipe(left)">
                                      <p:cBhvr>
                                        <p:cTn id="47" dur="500"/>
                                        <p:tgtEl>
                                          <p:spTgt spid="5038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50390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50390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50390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499"/>
                                          </p:stCondLst>
                                        </p:cTn>
                                        <p:tgtEl>
                                          <p:spTgt spid="503914"/>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499"/>
                                          </p:stCondLst>
                                        </p:cTn>
                                        <p:tgtEl>
                                          <p:spTgt spid="50391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499"/>
                                          </p:stCondLst>
                                        </p:cTn>
                                        <p:tgtEl>
                                          <p:spTgt spid="503924"/>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503930"/>
                                        </p:tgtEl>
                                        <p:attrNameLst>
                                          <p:attrName>style.visibility</p:attrName>
                                        </p:attrNameLst>
                                      </p:cBhvr>
                                      <p:to>
                                        <p:strVal val="visible"/>
                                      </p:to>
                                    </p:set>
                                    <p:animEffect transition="in" filter="wipe(left)">
                                      <p:cBhvr>
                                        <p:cTn id="76" dur="500"/>
                                        <p:tgtEl>
                                          <p:spTgt spid="50393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503931"/>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50393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50394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503947"/>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503962"/>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499"/>
                                          </p:stCondLst>
                                        </p:cTn>
                                        <p:tgtEl>
                                          <p:spTgt spid="503968"/>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503973"/>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499"/>
                                          </p:stCondLst>
                                        </p:cTn>
                                        <p:tgtEl>
                                          <p:spTgt spid="503980"/>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503983"/>
                                        </p:tgtEl>
                                        <p:attrNameLst>
                                          <p:attrName>style.visibility</p:attrName>
                                        </p:attrNameLst>
                                      </p:cBhvr>
                                      <p:to>
                                        <p:strVal val="visible"/>
                                      </p:to>
                                    </p:set>
                                    <p:animEffect transition="in" filter="wipe(left)">
                                      <p:cBhvr>
                                        <p:cTn id="113" dur="500"/>
                                        <p:tgtEl>
                                          <p:spTgt spid="50398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nodeType="clickEffect">
                                  <p:stCondLst>
                                    <p:cond delay="0"/>
                                  </p:stCondLst>
                                  <p:childTnLst>
                                    <p:set>
                                      <p:cBhvr>
                                        <p:cTn id="117" dur="1" fill="hold">
                                          <p:stCondLst>
                                            <p:cond delay="499"/>
                                          </p:stCondLst>
                                        </p:cTn>
                                        <p:tgtEl>
                                          <p:spTgt spid="503992"/>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5039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26" grpId="0" autoUpdateAnimBg="0"/>
      <p:bldP spid="503827" grpId="0" animBg="1" autoUpdateAnimBg="0"/>
      <p:bldP spid="503985" grpId="0"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Times New Roman"/>
      </a:majorFont>
      <a:minorFont>
        <a:latin typeface="Comic Sans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cs typeface="Times New Roman" pitchFamily="18" charset="0"/>
          </a:defRPr>
        </a:defPPr>
      </a:lstStyle>
    </a:spDef>
    <a:lnDef>
      <a:spPr bwMode="auto">
        <a:xfrm>
          <a:off x="0" y="0"/>
          <a:ext cx="1" cy="1"/>
        </a:xfrm>
        <a:custGeom>
          <a:avLst/>
          <a:gdLst/>
          <a:ahLst/>
          <a:cxnLst/>
          <a:rect l="0" t="0" r="0" b="0"/>
          <a:pathLst/>
        </a:custGeom>
        <a:solidFill>
          <a:srgbClr val="CCFFFF"/>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19317</TotalTime>
  <Words>10217</Words>
  <Application>Microsoft Office PowerPoint</Application>
  <PresentationFormat>如螢幕大小 (4:3)</PresentationFormat>
  <Paragraphs>2702</Paragraphs>
  <Slides>74</Slides>
  <Notes>73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74</vt:i4>
      </vt:variant>
    </vt:vector>
  </HeadingPairs>
  <TitlesOfParts>
    <vt:vector size="79" baseType="lpstr">
      <vt:lpstr>Comic Sans MS</vt:lpstr>
      <vt:lpstr>Courier New</vt:lpstr>
      <vt:lpstr>Times New Roman</vt:lpstr>
      <vt:lpstr>Wingdings</vt:lpstr>
      <vt:lpstr>Default Design</vt:lpstr>
      <vt:lpstr>Lecture #11</vt:lpstr>
      <vt:lpstr>But first… STL Challenge</vt:lpstr>
      <vt:lpstr>Divide and Conquer Sorting</vt:lpstr>
      <vt:lpstr>The Quicksort Algorithm</vt:lpstr>
      <vt:lpstr>QuickSort</vt:lpstr>
      <vt:lpstr>QuickSort</vt:lpstr>
      <vt:lpstr>QuickSort</vt:lpstr>
      <vt:lpstr>D&amp;C Sorts: Quicksort</vt:lpstr>
      <vt:lpstr>PowerPoint 簡報</vt:lpstr>
      <vt:lpstr>Big-oh of Quicksort</vt:lpstr>
      <vt:lpstr>Quicksort – Is It Always Fast?</vt:lpstr>
      <vt:lpstr>Worst-case Big-oh of Quicksort</vt:lpstr>
      <vt:lpstr>Worst-case Big-oh of Quicksort</vt:lpstr>
      <vt:lpstr>Worst-case Big-oh of Quicksort</vt:lpstr>
      <vt:lpstr>Other Quicksort Worst Cases?</vt:lpstr>
      <vt:lpstr>QuickSort Questions</vt:lpstr>
      <vt:lpstr>Mergesort</vt:lpstr>
      <vt:lpstr>Mergesort</vt:lpstr>
      <vt:lpstr>Merge Algorithm in C++</vt:lpstr>
      <vt:lpstr>Mergesort</vt:lpstr>
      <vt:lpstr>PowerPoint 簡報</vt:lpstr>
      <vt:lpstr>PowerPoint 簡報</vt:lpstr>
      <vt:lpstr>PowerPoint 簡報</vt:lpstr>
      <vt:lpstr>PowerPoint 簡報</vt:lpstr>
      <vt:lpstr>Big-oh of  Mergesort</vt:lpstr>
      <vt:lpstr>Big-oh of  Mergesort</vt:lpstr>
      <vt:lpstr>Big-oh of  Mergesort</vt:lpstr>
      <vt:lpstr>Mergesort – Any Problem Cases</vt:lpstr>
      <vt:lpstr>MergeSort Questions</vt:lpstr>
      <vt:lpstr>Sorting Overview</vt:lpstr>
      <vt:lpstr>Challenge Problems</vt:lpstr>
      <vt:lpstr>Trees</vt:lpstr>
      <vt:lpstr>Trees</vt:lpstr>
      <vt:lpstr>Trees</vt:lpstr>
      <vt:lpstr>Binary Trees</vt:lpstr>
      <vt:lpstr>Binary Tree Definitions</vt:lpstr>
      <vt:lpstr>Binary Tree Definitions</vt:lpstr>
      <vt:lpstr>PowerPoint 簡報</vt:lpstr>
      <vt:lpstr>Operations on Binary Trees</vt:lpstr>
      <vt:lpstr>A Simple Tree Example</vt:lpstr>
      <vt:lpstr>We’ve created a binary tree… now what?</vt:lpstr>
      <vt:lpstr>Binary Tree Traversals </vt:lpstr>
      <vt:lpstr>The Preorder Traversal</vt:lpstr>
      <vt:lpstr>The Pre-order Traversal</vt:lpstr>
      <vt:lpstr>The Pre-order Traversal</vt:lpstr>
      <vt:lpstr>The Pre-order Traversal</vt:lpstr>
      <vt:lpstr>The Pre-order Traversal</vt:lpstr>
      <vt:lpstr>The Pre-order Traversal</vt:lpstr>
      <vt:lpstr>The Pre-order Traversal</vt:lpstr>
      <vt:lpstr>Appendix</vt:lpstr>
      <vt:lpstr>QuickSort in Action</vt:lpstr>
      <vt:lpstr>QuickSort in Action</vt:lpstr>
      <vt:lpstr>QuickSort in Action</vt:lpstr>
      <vt:lpstr>QuickSort in Action</vt:lpstr>
      <vt:lpstr>Mergesort</vt:lpstr>
      <vt:lpstr>Mergesort</vt:lpstr>
      <vt:lpstr>Mergesort</vt:lpstr>
      <vt:lpstr>Mergesort</vt:lpstr>
      <vt:lpstr>Mergesort</vt:lpstr>
      <vt:lpstr>Mergesort</vt:lpstr>
      <vt:lpstr>Mergesort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Preferred Customer</dc:creator>
  <cp:lastModifiedBy>KHC</cp:lastModifiedBy>
  <cp:revision>4454</cp:revision>
  <dcterms:created xsi:type="dcterms:W3CDTF">2002-10-09T05:27:34Z</dcterms:created>
  <dcterms:modified xsi:type="dcterms:W3CDTF">2016-07-18T04:55:35Z</dcterms:modified>
</cp:coreProperties>
</file>