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960" r:id="rId2"/>
    <p:sldId id="956" r:id="rId3"/>
    <p:sldId id="1164" r:id="rId4"/>
    <p:sldId id="1165" r:id="rId5"/>
    <p:sldId id="1166" r:id="rId6"/>
    <p:sldId id="1167" r:id="rId7"/>
    <p:sldId id="1168" r:id="rId8"/>
    <p:sldId id="1169" r:id="rId9"/>
    <p:sldId id="1170" r:id="rId10"/>
    <p:sldId id="1171" r:id="rId11"/>
    <p:sldId id="1172" r:id="rId12"/>
    <p:sldId id="1173" r:id="rId13"/>
    <p:sldId id="1174" r:id="rId14"/>
    <p:sldId id="1175" r:id="rId15"/>
    <p:sldId id="1176" r:id="rId16"/>
    <p:sldId id="1177" r:id="rId17"/>
    <p:sldId id="1178" r:id="rId18"/>
    <p:sldId id="1179" r:id="rId19"/>
    <p:sldId id="1180" r:id="rId20"/>
    <p:sldId id="1181" r:id="rId21"/>
    <p:sldId id="1182" r:id="rId22"/>
    <p:sldId id="1183" r:id="rId23"/>
    <p:sldId id="1184" r:id="rId24"/>
    <p:sldId id="1185" r:id="rId25"/>
    <p:sldId id="1186" r:id="rId26"/>
    <p:sldId id="1187" r:id="rId27"/>
    <p:sldId id="1188" r:id="rId28"/>
    <p:sldId id="1189" r:id="rId29"/>
    <p:sldId id="1192" r:id="rId30"/>
    <p:sldId id="1193" r:id="rId31"/>
    <p:sldId id="1194" r:id="rId32"/>
    <p:sldId id="1195" r:id="rId33"/>
    <p:sldId id="1196" r:id="rId34"/>
    <p:sldId id="1197" r:id="rId35"/>
    <p:sldId id="1198" r:id="rId36"/>
    <p:sldId id="1200" r:id="rId37"/>
    <p:sldId id="1201" r:id="rId38"/>
    <p:sldId id="1202" r:id="rId39"/>
    <p:sldId id="1203" r:id="rId40"/>
    <p:sldId id="1205" r:id="rId41"/>
    <p:sldId id="1190" r:id="rId42"/>
    <p:sldId id="1191" r:id="rId43"/>
    <p:sldId id="1206" r:id="rId44"/>
    <p:sldId id="1208" r:id="rId45"/>
    <p:sldId id="1209" r:id="rId46"/>
    <p:sldId id="12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/>
    <p:restoredTop sz="69478" autoAdjust="0"/>
  </p:normalViewPr>
  <p:slideViewPr>
    <p:cSldViewPr snapToGrid="0" snapToObjects="1">
      <p:cViewPr varScale="1">
        <p:scale>
          <a:sx n="70" d="100"/>
          <a:sy n="70" d="100"/>
        </p:scale>
        <p:origin x="878" y="22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3T21:14:36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16809 13390 1268 0,'-8'0'419'0,"-4"-1"-438"0,-3-3 2 0,7-3-14 0,3 3-46 16,5 2-33-16,0 2-91 0,5 2-120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12-03T21:34:09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12-03T21:34:10.300"/>
    </inkml:context>
  </inkml:definitions>
  <inkml:trace contextRef="#ctx0" brushRef="#br0">26697 4987 0,'0'0'0</inkml:trace>
  <inkml:trace contextRef="#ctx1" brushRef="#br0">23686 751 234 0,'0'-6'126'0,"0"-3"-4"15,-5-4-1-15,-4-1 19 16,-3 1 5-16,-5 2-15 15,0 5-14-15,-8 6-41 16,-2 2-24-16,-6 14-32 16,3 5-9-16,-5 15-11 15,-2 10-2-15,4 3-8 16,2-5-5-16,9 0-8 16,13-2-1-16,12-8 1 15,3 1 4-15,18-19 9 16,0-6 3-16,8-10 8 15,4-14 1-15,1-7 1 16,0-10 1-16,-2-1 0 16,-1 8 1-16,-8-3 1 15,-5 4 4-15,-8-13 10 16,-4-2 7-16,-6-1 15 16,-2 4 10-16,-1 19 16 0,0 4-2 15,0 9-13-15,0 3-15 16,-1 5-25-16,1 6-5 15,0 11-1-15,2 5 0 16,3 13-2-16,1-1-2 16,4-4-1-16,3-3-1 15,7-8 0-15,2-1 0 16,8-6-4-16,7-2-8 0,3-13-45 16,6-9-42-16,-1-15-205 15</inkml:trace>
  <inkml:trace contextRef="#ctx1" brushRef="#br0" timeOffset="2054.92">23402 1390 189 0,'-4'0'119'0,"-2"6"4"15,3-6 4-15,7 0-2 16,10-4 2-16,11-8-4 16,9 1-4-16,17 1-30 15,0-1-21-15,3 2-36 16,-2 1-14-16,-9 7-33 15,-6 1-38-15,-13 2-114 16,-8-2-94-16</inkml:trace>
  <inkml:trace contextRef="#ctx1" brushRef="#br0" timeOffset="2345.48">23734 1352 132 0,'-6'11'142'0,"-4"14"14"15,0 2-12-15,4 3-20 16,4 5-37-16,1-2-10 16,3 2-22-16,3 3-11 15,-1-3-18-15,0-3-6 16,-1-2-5-16,-2-2-3 15,-2-5-1-15,0 2-2 16,-3-7-6-16,-1-3-12 0,-3-3-57 16,-4 0-42-16,0-2-92 15,-3-5-34-15</inkml:trace>
  <inkml:trace contextRef="#ctx1" brushRef="#br0" timeOffset="2543.42">23482 1847 282 0,'-2'-1'161'0,"0"-3"-10"16,6 3 0-16,15 0 1 16,5-3-4-16,11-1-10 15,2-2-13-15,5 0-37 16,3 4-19-16,2 2-38 16,-2-2-13-16,6-2-17 15,-5-4-9-15,-2-2-37 16,2 2-31-16,-6-8-71 15,5 2-43-15,-3-6-132 16</inkml:trace>
  <inkml:trace contextRef="#ctx1" brushRef="#br0" timeOffset="3716.73">25008 1739 432 0,'9'-6'260'16,"13"-9"-51"-16,2-2-34 0,6-5-92 16,0-4-35-16,1-6-22 15,0-3 0-15,-2-12 4 16,2 2 0-16,-8-12-7 16,-1-4-8-16,-11 3-8 15,-9-3-3-15,-3 11-1 16,-7 8-1-16,-1 13 2 15,-1 6-1-15,-5 10 1 16,3 7-3-16,-8 8-1 16,1 7-2-16,-2 11 0 15,-4 7 0-15,2 8 0 16,2 7 0-16,5 16-1 16,2 5 1-16,12 6 0 15,3-5 1-15,14-12 1 16,3-11 0-16,8-12 0 15,3-3 0-15,7-6-4 16,-4-2-10-16,-2-8-33 0,4-3-26 16,-13-6-54-16,-1-4-32 15,0-5-67-15,-16-3-19 16</inkml:trace>
  <inkml:trace contextRef="#ctx1" brushRef="#br0" timeOffset="3977.92">25364 1666 105 0,'-2'7'73'0,"9"14"23"16,-1-2 19-16,13-1 37 16,11-3 10-16,6-12 18 15,10-5-2-15,0-11-22 16,2-5-18-16,-4-3-44 16,-6 0-16-16,-18-1-20 15,-6-1-6-15,-22-2-14 16,-3-2-8-16,-14 4-19 15,-6 4-6-15,-1 8-6 16,-4 8 0-16,4 4-3 16,2 7-2-16,11 4-20 15,8-1-24-15,13 1-68 16,8-3-48-16,16-3-150 16</inkml:trace>
  <inkml:trace contextRef="#ctx1" brushRef="#br0" timeOffset="4317.81">25970 1484 460 0,'-3'11'218'16,"-3"12"-80"-16,-1 7-23 16,6 2-22-16,2-3-6 15,9 3 2-15,4-7 8 16,5-4 7-16,1-1-2 0,3-9-12 15,2 1-8-15,-1-11-13 16,-1-1-7-16,-2-9-10 16,-3-3-4-16,-1 1-8 15,-1-5-7-15,-3-4-14 16,4-3-6-16,-1-12-9 16,5 3-4-16,0-6-18 15,-5-3-18-15,3 8-45 16,-5-3-23-16,1 14-41 15,3 8-18-15,-9 10-23 16,-2 8 1-16,-4 17 1 16,-6 5-26-16</inkml:trace>
  <inkml:trace contextRef="#ctx1" brushRef="#br0" timeOffset="4587.05">26433 1583 164 0,'15'2'166'0,"21"3"71"15,2-4-11-15,2-6-51 16,-2-2-27-16,-4-4-46 0,-4-3-12 15,-17-1-15-15,-6-5-8 16,-12-3-19-16,-6 2-10 16,-9 1-15-16,-3 10-6 15,-2 11-9-15,-2 9-5 16,2 16-5-16,-2 3-3 16,5 7-1-16,6-1 1 15,13-5-1-15,7 2 0 16,12-10 3-16,9-3 1 15,13-8 5-15,8-5 3 0,12-6-3 16,2-1-12-16,1-6-48 16,0-6-30-16,-8-3-118 15,-4-4-128-15</inkml:trace>
  <inkml:trace contextRef="#ctx1" brushRef="#br0" timeOffset="5201.72">28586 1279 257 0,'-11'-6'176'0,"-9"-6"6"16,-3 12-64-16,-5 6-16 0,-5 14-28 15,-4 12-12-15,-4 18-34 16,2 6-13-16,4 5-10 16,1-7-1-16,18-14 3 15,6-5 11-15,20-15 21 16,11-4 11-16,10-9 6 16,9-5-7-16,1-7-19 15,6-2-10-15,4-6-11 16,0-1-4-16,-4-3-4 15,-11-3-1-15,-9-4-7 16,-15-1-4-16,-7 1-2 16,0 6-1-16,-8 12 0 15,-1 6 3-15,-13 9 2 16,-7 5 2-16,-3 6 5 16,4 0-2-16,2 1-2 15,7-1-3-15,6-7-6 16,7-2-1-16,12-6 3 0,8-3 4 15,10-4 6 1,6-3 3-16,-3-4 2 0,2-3-1 16,-8 3-59-16,-3-4-64 15</inkml:trace>
  <inkml:trace contextRef="#ctx1" brushRef="#br0" timeOffset="5630.85">28771 1471 137 0,'-2'-2'106'0,"4"-4"24"15,1 2-11-15,0 4-21 16,3 0-7-16,-6 0-9 16,0 0-6-16,0 0-13 15,0 0-10-15,-1 0-17 16,0 0-4-16,0 0-5 15,-8 11-3-15,-33 33-6 16,29-23-4-16,2 3-5 16,0-2-2-16,11 0-1 15,0-5 7-15,7-7 22 16,9-6 12-16,7-5 19 16,13-3 3-16,4-8-1 15,0-2 3-15,-3-7-2 16,-6 0-3-16,-11-5-9 0,-5-2-9 15,-10-2-15-15,-5-5-5 16,-8 6-14-16,-3 2-5 16,-7 14-5-16,-1 6-3 15,-5 9-1-15,0 6-1 16,1 8-7-16,4-2-19 16,10-2-90-16,7 1-67 15,16-9-216-15</inkml:trace>
  <inkml:trace contextRef="#ctx1" brushRef="#br0" timeOffset="5883.39">29291 1252 424 0,'-23'5'264'0,"-28"6"-14"15,0 5-44-15,2 6-92 16,6 5-33-16,19 4-53 15,13 1-18-15,21 2-11 16,7-4 3-16,14 0 22 16,-4-2 16-16,2 0 13 15,-5-5 0-15,-19-6-11 16,-9 1-10-16,-23-8-11 16,-4-2-6-16,-6-7-45 15,6-1-45-15,14-6-204 16</inkml:trace>
  <inkml:trace contextRef="#ctx1" brushRef="#br0" timeOffset="6155.19">29777 1291 320 0,'6'2'204'16,"2"3"-4"-16,-12 2-49 0,-19 5-57 15,-8 5-1-15,-13 3-6 16,-9 11-2-16,-4 7-18 16,2-1-10-16,12 3-17 15,19-7-6-15,20-8 0 16,10-1 0-16,25-7 4 16,5-1-1-16,24-10-9 15,6-4-7-15,5-6-22 16,1-6-30-16,-13-3-170 15</inkml:trace>
  <inkml:trace contextRef="#ctx1" brushRef="#br0" timeOffset="6661.65">30165 1221 325 0,'5'-6'202'16,"8"-4"0"-16,5 2-33 0,9-6-34 15,7 2-8-15,6 4-9 16,2 1-12-16,-5 7-38 16,-5 1-16-16,-13 8-35 15,-12 3-7-15,-12 7-4 16,-12 0 0-16,-10 5-2 16,-2 1-1-16,0-4 0 15,5 0-1-15,8-6-6 16,8-1-10-16,10 0-14 15,8 1-7-15,8 12 0 16,4 3 8-16,6 6 12 16,-3 4 7-16,-5-10 7 15,-7 2 2-15,-18-9 7 16,-9-3 4-16,-16-8 4 16,-3-7-2-16,-5-5-4 0,2-2-5 15,10-8-8-15,11-1-25 16,21-10-96-16,14-2-54 15,20-7-113-15</inkml:trace>
  <inkml:trace contextRef="#ctx1" brushRef="#br0" timeOffset="7407.92">30856 1217 432 0,'-4'-4'311'16,"-6"-2"-17"-16,10 0-54 15,2-3-46-15,9-1-67 16,6 2-25-16,3-2-44 16,2 4-11-16,2 6-22 15,-5 1-7-15,-3 8-13 16,-5 2-5-16,-5 8 0 15,-6 5-1-15,-5 5-1 16,-4 6 1-16,-10 7-1 16,-3 5-1-16,-4-4 1 15,-2-2-1-15,7-10 1 16,4-7-1-16,11-9-1 16,8-3-1-16,14-8 1 15,8-3-1-15,18-1-4 0,2-6-15 16,18-4-17-16,3-2-8 15,-3-10-7-15,-3 6 5 16,-22-5-2-16,-4-5-3 16,-13 4-10-16,-3-6 4 15,-1 2 15-15,-6 1 12 16,1-1 25-16,-1 3 7 16,0-1 10-16,-1 2 8 15,-2 4 19-15,-1 4 13 16,-6 8 11-16,-3 4-5 0,-9 0-13 15,-5 5-6-15,-7 5-8 16,2 2-2-16,5 7-6 16,4 0-6-16,13 4-12 15,8 3 0-15,16 9-1 16,7 5 0-16,11 7 1 16,-6 2 2-16,-9-4 3 15,-12-4 2-15,-20-9 5 16,-8-6 4-16,-19-7 6 15,-2-6 0-15,-7-5 0 16,3-5-1-16,10-8 3 16,6 0 5-16,20-10 1 15,6-4-1-15,12-3-6 16,7-6-7-16,7-1-7 16,4 2-4-16,6-8-21 15,-1 2-27-15,4-2-75 16,-3-2-44-16,1 6-118 15,2 2-66-15</inkml:trace>
  <inkml:trace contextRef="#ctx1" brushRef="#br0" timeOffset="7652.64">31833 973 370 0,'-8'-9'246'16,"-7"-6"-8"-16,3 4-62 16,3 2-22-16,3 6-45 15,5 1-25-15,2 8-22 16,3 3-6-16,4 16 1 16,3 9-2-16,0 6-18 15,-2 4-11-15,-4-7-18 16,-4-3-12-16,-4 4-131 15</inkml:trace>
  <inkml:trace contextRef="#ctx1" brushRef="#br0" timeOffset="8054.65">31745 1849 669 0,'9'-2'314'15,"6"1"-156"-15,2-5 24 16,-2-4-83-16,-2 2 7 16,-2-8 1-16,-3 1-9 0,-4 1-26 15,-4-2-20-15,-1 5-29 16,-4 2-13-16,-5 4-12 15,-1 5-2-15,-2 9-3 16,-1 4 1-16,5 7 2 16,1-5 0-16,8-1 3 15,5-3 1-15,7-11 16 16,6-1 6-16,2-11 8 16,-2-6 4-16,-2 1-2 15,-8 0 0-15,-4 2-2 16,-8 3-5-16,-8 6-15 15,-4 1-8-15,-10 8-43 16,-1 3-47-16</inkml:trace>
  <inkml:trace contextRef="#ctx1" brushRef="#br0" timeOffset="8851.5">31794 955 297 0,'0'-2'170'0,"-2"-2"-26"15,-3 3-3-15,-4 1-45 16,-1 0-1-16,-1 4-7 15,1 11-3-15,5 10-9 16,0 8-9-16,3 3-21 16,2-1-10-16,0 0-13 15,0-5-7-15,-7 1-36 16,-3-4-118-16</inkml:trace>
  <inkml:trace contextRef="#ctx1" brushRef="#br0" timeOffset="11744.34">31791 1113 114 0,'-1'-1'80'0,"1"3"5"16,-3 0-7-16,3 3-12 15,0 3-6-15,0-8-9 16,0 0-8-16,0 3-14 16,1 10-4-16,4 31-3 15,-1-28 2-15,0 2 0 16,1-1-2-16,1 0-5 16,-1-2-6-16,-1-4-4 15,-3-1 0-15,-1-2 0 16,0-3 3-16,0 2 0 15,-1-5 0-15,-2-3 3 16,1-2 3-16,1 2 3 16,0 0 1-16,0 0-3 15,0-1-2-15,0-14-1 16,0-28 0-16,0 26 1 0,1-4-1 16,2-2 2-16,4-1 3 15,3-4 17-15,2 1 8 16,-2 0 12-16,0 3 2 15,-4 6-9-15,-2 1-5 16,0 9-16-16,-3 0-6 16,0 8-11-16,0 2-5 15,-2 8-4-15,2 3-1 16,0 5-1-16,3 4 0 16,1 4-1-16,0 4 0 15,6-1 0-15,0 0 1 0,1-2 0 16,-2-2 0-16,-7-5 0 15,0-2 1-15,-3-6 0 16,-4-2 0-16,-2-7 2 16,-1-2 1-16,0-5 0 15,0-3 0-15,4-8-1 16,1-1 0-16,1-5 1 16,2-2 0-16,-2-4 0 15,0 1 1-15,2-2 0 16,-2 2 0-16,1 4 3 15,-3 5 3-15,0 3 1 16,0 4 0-16,-1 6-6 16,1 0-5-16,-2 11-1 15,3 8-1-15,-2 7 0 16,2 1-1-16,3 0 0 16,1-1 1-16,6 2 0 0,-4 1 0 15,3 1 1-15,-2-3 1 16,-3-2 1-16,3-3 0 15,-4-3 0-15,0-3 1 16,0-6-1-16,-4-4 1 16,-1-6 1-16,1-1 0 15,0-8 0-15,1-3 1 16,0-4 0-16,0-2 2 16,3-1 2-16,0-3 0 15,1 3 6-15,2-2 3 0,-2 8 3 16,1 5 1-16,-2 6-9 15,1 7-5-15,-1 9-8 16,-1 7-2-16,2 10 1 16,-1 1-1-16,5 4 0 15,0-1 1-15,0 3 1 16,3 0 0-16,0-2 2 16,-1-3-1-16,0-4 2 15,-3-4 1-15,-2-14 8 16,-2 1 4-16,0-14 2 15,-2-5-1-15,-2-7-7 16,1-5-3-16,-2-5-1 16,2 0 0-16,-3 0 0 15,2-1 0-15,1 1-1 16,1 4 1-16,-1 6 4 0,0 6 1 16,-1 10-5-16,-1 3-4 15,1 8-6-15,-1 1-3 16,0 8 1-16,2 4 1 15,2 2 2-15,1 4-1 16,1-1 3-16,3-1 0 16,1 1 1-16,0-6 0 15,1-5 0-15,-3-3 2 16,-2-11 6-16,-1-5 1 0,-1-8 0 16,-2-3-1-16,0-7-6 15,0-2 0-15,1-2 0 16,1-2-1-16,1 0 1 15,0 2 0-15,1 1-1 16,-1 3 0-16,-2 7 0 16,0 4-1-16,-4 11-3 15,-2 2-2-15,1 9-2 16,-1-1 0-16,3 7 3 16,0 2 0-16,3 1 1 15,1 3 0-15,3-1 1 16,2 1-1-16,4 0 0 15,3 0-3-15,-1 2-38 16,-1-2-29-16,-4-2-75 16,0 0-30-16,-5-9 16 15,-2-4 25-15,-1-11 56 0,-2-3 12 16,0-7-4-16,2-5-2 16,1-5 23-16,2-4 22 15,1-4 61-15,2-2 30 16,3-1 43-16,-2 0 10 15,0 4 11-15,1 6-2 16,-1 10-19-16,-2 4-10 16,-2 12-44-16,-2 7-22 15,-2 9-25-15,-1 5-3 0,2 6 0 16,1-3-8-16,2 0-83 16,0 0-104-16</inkml:trace>
  <inkml:trace contextRef="#ctx1" brushRef="#br0" timeOffset="17983.14">24009 833 58 0,'0'0'40'0,"2"0"7"16,-1-1-3-16,-1-1-7 15,0 0-3-15,-1 0-5 16,0 2-2-16,1 0-5 16,0 0 0-16,0 0 3 15,0 0 2-15,0-1 7 16,0 0 0-16,0 0-1 0,0 0-2 15,0 0 0-15,0 0 2 16,4 0 0-16,6 0 0 16,2 0-4-16,27-5-5 15,-27 2-8-15,1 1-4 16,1 0-5-16,-1-1-3 16,4 1-1-16,0-1 0 15,4-1 0-15,3 3 1 16,3-4-1-16,2 3 1 0,1 1 1 15,4-3-1 1,0 2 2-16,-3-2 0 0,4 0 2 16,0 0-1-16,0 0 1 15,2 1 1-15,-4 0 3 16,-2 0 2-16,2 1 2 16,-1-1-1-16,8 2-3 15,0-4 0-15,2 1-2 16,0 14 1-16,-7-13 2 15,0 4 0-15,-5-2 2 16,-1-16-1-16,-2 16-2 16,-1 0-1-16,-2 0-3 15,1 0-1-15,-5-1 0 16,1 0-1-16,0 1 1 16,-2 0 1-16,-1-2-1 15,-1 2-1-15,-5-1 0 16,-3 1-1-16,-3 0 0 0,-2-1-1 15,-3 2 1-15,2 1-1 16,-2 0 1-16,-1 0 0 16,0 0-3-16,0-1 0 15,0 1-16-15,0-1-24 16,-1 0-57-16,0 0-44 16</inkml:trace>
  <inkml:trace contextRef="#ctx1" brushRef="#br0" timeOffset="18901.86">24949 609 79 0,'0'0'55'0,"0"0"1"15,-1 0-5-15,3-1-1 16,2-1-1-16,-4 1 1 16,0 0 10-16,0 0 4 0,0 0 2 15,0 0-4-15,0 0-17 16,0 0-7-16,0 0-9 15,0 0-4-15,0 0-1 16,0-1-1-16,0 1-3 16,0 0 0-16,0 0 0 15,0 0 2-15,0 0 0 16,0 0 1-16,0 0-1 16,0 0-2-16,0 0-3 15,0-1-3-15,0 1-3 16,0 0-2-16,0 0-3 15,0 0 0-15,0 0-2 16,0 0-1-16,0 0-2 16,0 0-1-16,2 1 1 15,4 1 0-15,3 1 1 16,2 1 1-16,32 15 2 16,-22-14 3-16,4-1 6 15,3 1 4-15,5-2 2 0,-1 3-1 16,4 0-4-16,3-2-1 15,-4 1-3-15,-2-2-1 16,-1-1-2-16,-8 1-2 16,-6-1-2-16,2 1 0 15,-8 0 0-15,0-1-1 16,0 3-1-16,-4-2 1 16,-3 1 0-16,-1-2 1 15,-5 3 2-15,0 0 1 0,-4 1 0 16,4-5 1-16,0 0 1 15,0 0 2-15,-13 6 2 16,-26 34 0-16,27-23-2 16,-5-2-2-16,7-1-3 15,-7 2-2-15,-1-1-2 16,3-2-1-16,-1-2-1 16,11-3-4-16,2-4-19 15,4-2-21-15,0 0-59 16,1-2-41-16,3-2-100 15</inkml:trace>
  <inkml:trace contextRef="#ctx1" brushRef="#br0" timeOffset="19666.8">25751 531 180 0,'7'-2'117'0,"15"-6"8"16,-1-1-7-16,4 3-19 15,1-5-10-15,-6 8-23 16,4 6-10-16,-2-3-22 15,0 0-9-15,1 3-13 16,-3-7-6-16,-4 4-3 16,-4 7-1-16,-3-3 0 15,-3 8 1-15,-4 3 1 16,-2-2 2-16,-6 1 1 16,-3 1 0-16,-4-4 1 0,-2 1 0 15,0-1-2 1,0-3-1-16,1-1-2 0,4-1-1 15,3-2-2-15,2-2-1 16,5-2-2-16,1 1 0 16,8 0 1-16,1 0 1 15,5 1-1-15,-2 2 1 16,-1 1 0-16,-1 3-1 16,1 2 1-16,1 1 0 15,-2 4 0-15,0 2 1 16,-4 1 1-16,-6 1 1 0,-5-1 1 15,-4 1 1-15,-10-1 2 16,-1 0 2-16,-6-4 10 16,-2 1 4-16,1-4 8 15,-3-3 2-15,3-2-4 16,-5-5-4-16,5-2-8 16,8-3-4-16,2-3-7 15,7-4-5-15,2-5-24 16,-3-1-26-16,5-3-76 15,3 0-57-15</inkml:trace>
  <inkml:trace contextRef="#ctx1" brushRef="#br0" timeOffset="24209.96">26910 382 108 0,'1'-1'67'0,"0"-5"6"15,-2 3 17-15,-8 3 34 16,-4 0 0-16,-13 10-6 16,-5 4-10-16,-9 6-31 15,-2 4-17-15,-2 5-21 16,0-2-7-16,11 6-9 16,2-2-2-16,16-1-7 15,6 0-3-15,13-7 0 16,6 2-1-16,12 1-1 15,4 0-2-15,4 1-2 16,6 2-1-16,-5-7 0 16,0-2-4-16,-8-10-52 0,1-10-47 15,5-7-144-15</inkml:trace>
  <inkml:trace contextRef="#ctx1" brushRef="#br0" timeOffset="25066.77">27289 619 216 0,'-4'-2'124'0,"0"-1"-6"16,2 0-8-16,-2 1-8 15,-2 1-7-15,5-1-14 16,0 2-5-16,-3 0-9 15,-8 0-4-15,-29 5-13 16,24-2-7-16,-3 3-14 16,-1 2-8-16,-1 2-10 0,0 2-3 15,4 2-5-15,4 16-1 16,5-10 0-16,2 1-1 16,8-4 1-1,4-16 0-15,7 9 2 0,9-2 1 16,6-5 2-16,2-1 1 15,4-4-2-15,-2-2 0 16,-5-1-2-16,2-2 0 16,1-3-1-16,-6-1-1 15,-6-5-11-15,-3 1-10 0,-9 0-16 16,0-2-6-16,0 3-7 16,-2-1-2-16,1-2-2 15,2 1 2-15,-4-6 13 16,-1 3 9-16,0-7 17 15,-1-3 5-15,0 2 6 16,-1-3 1-16,0 0 3 16,-1 6 2-16,-5-2 6 15,0-3 4-15,-3 5 8 16,-2-4 4-16,0 5 7 16,3 1 3-16,-1 5 2 15,2 7 2-15,2 2-1 16,-1 7-1-16,4 5-8 15,-1 6-4-15,5 6-5 16,-2 6-3-16,1 8 1 16,6 4-2-16,0 6 0 0,4-2-1 15,5 3-3 1,-3 2-3-16,2-6-6 16,-4 0-1-16,-3-9-3 0,-1-5 1 15,1-6 0-15,-3 0-1 16,0-5-7-16,0-4-7 15,-4-2-17-15,5-4-9 16,1-2-40-16,2-4-36 16,8-3-171-16</inkml:trace>
  <inkml:trace contextRef="#ctx1" brushRef="#br0" timeOffset="25359.24">27605 427 199 0,'9'4'149'0,"7"5"38"16,4 3-20-16,5 13-42 15,-4-2-18-15,-3 9-44 16,-7 0-12-16,-6-3-13 15,5 2 0-15,-10-4 4 16,-1 3-3-16,-4-3-6 16,-9 1-8-16,-5-2-19 0,3-3-12 15,-8-4-38-15,0-4-34 16,8-5-121-16,2-5-109 16</inkml:trace>
  <inkml:trace contextRef="#ctx1" brushRef="#br0" timeOffset="26228.66">28837 343 171 0,'1'3'127'0,"2"1"20"15,0-4-4-15,-2-3-19 16,1 2-19-16,-2 0-29 0,0 0-18 16,0 0-28-16,0 0-7 15,0-1-2-15,0 2 1 16,0 0 8-16,-1 0 0 16,-1 18-9-16,-3 28-4 15,-1-19-9-15,1 2-3 16,1 3-3-16,1 3 0 15,2-4-1-15,1 1 0 16,0-9-1-16,2-4 0 0,-1-3-2 16,3-4-4-16,-3-1-33 15,0-2-33-15,0-3-85 16,-1-2-46-16</inkml:trace>
  <inkml:trace contextRef="#ctx1" brushRef="#br0" timeOffset="26693.28">29050 431 177 0,'-4'5'86'16,"-10"-2"-30"-16,-2 5-10 15,1 1-10-15,-3-3-5 16,2 4 1-16,-2-6 3 16,1 5 3-16,-2 1 1 15,3-10-2-15,2 2-6 16,0-4-11-16,5 3-7 15,2 3-8-15,1-6 1 16,6 1-2-16,4-8 0 0,5 5-1 16,1 3-2-16,6-3 7 15,-2 7 5-15,2 2 14 16,0 9 4-16,-2 7 6 16,-1-7 2-16,0 8 5 15,-1-2 1-15,0 0-9 16,-1 1-6-16,1-6-17 15,3-3-5-15,-2-4-3 16,4-3-5-16,-3-3-68 16,0-2-66-16</inkml:trace>
  <inkml:trace contextRef="#ctx1" brushRef="#br0" timeOffset="27102">29279 558 131 0,'3'1'124'16,"5"6"28"-16,-1-7-10 16,2 0 4-16,2 0-16 15,0 1-14-15,2 0-28 16,1-3-15-16,2-1-32 15,-1-5-12-15,-1 1-18 16,2 5-3-16,-2-3-4 16,-1 5 0-16,1-4-20 15,-2 2-25-15,-4 1-89 16,-3-6-100-16</inkml:trace>
  <inkml:trace contextRef="#ctx1" brushRef="#br0" timeOffset="27359.12">29312 451 121 0,'-8'3'84'0,"-6"-1"13"15,0 1-10-15,1-2 9 16,5-7 1-16,7 0-18 15,3 0-35-15,7-4-18 0,6 3-23 16,1 0 0-16,7-4-1 16,-1 1 1-16,1-1-1 15,-2-3 0-15,-4 4-4 16,2 5-26-16,-2 0-155 16</inkml:trace>
  <inkml:trace contextRef="#ctx1" brushRef="#br0" timeOffset="28071.97">29751 290 634 0,'2'-8'13'15,"5"2"5"-15,4-2 12 16,4-2 4-16,3 5 1 0,-1 2 3 16,-1-2 1-16,-2 3-2 15,-1 2-2-15,1 2-6 16,0 0-5-16,0 4-8 16,-1-2-5-16,-3 7-5 15,-1 1-3-15,-6 4 0 16,-2 0-1-16,-1-2 2 15,-4 7 1-15,-6-2 0 16,-5-2 1-16,-1 5 0 16,-1-6 0-16,1-5 0 15,4-5-1-15,5-8-3 16,1 2-2-16,6 0-1 16,5 3-2-16,3-3 1 15,2 1 1-15,2-4 1 16,1 3-1-16,1 1 0 15,0 2 0-15,-2-3 1 16,-3 0-1-16,-2 6-1 0,3-6 0 16,-2 18 0-16,-2-2 1 15,0 0 0-15,-4 3 1 16,-3-5 1-16,-1 0 1 16,-8 0 2-16,-2-2 0 15,-8-6 1-15,-1 0 0 16,-3-1-2-16,1 1 0 0,4 0-1 15,0-2-1-15,5-2-9 16,-1-3-20-16,9-3-85 16,-1-3-76-16</inkml:trace>
  <inkml:trace contextRef="#ctx1" brushRef="#br0" timeOffset="49248.86">23741 2496 170 0,'2'-3'134'0,"0"-7"30"15,4 5-9-15,-4 8-19 16,2-1-11-16,-1 9-21 15,2-3-12-15,0 7-25 16,-4 3-12-16,2 5-19 16,-5 5-9-16,-4 1-10 15,2 8-4-15,-1 8-3 16,2 7-2-16,3 6 2 16,0-2 1-16,8-27 3 31,-4-13 4-31,0-1 5 0,20 32 6 0,11-12 16 15,6-10 3-15,2-22 3 16,3-1-4-16,8-5-19 0,1 2-7 16,4-2-11-16,0 0-5 15,-4-1-3-15,4 0 0 16,-16 0-11-16,-5-1-30 16,-12-1-105-16,0-4-75 15</inkml:trace>
  <inkml:trace contextRef="#ctx1" brushRef="#br0" timeOffset="52640.77">25433 2482 244 0,'-3'-4'167'0,"-3"-1"-15"15,-7 1-39-15,2 4-20 0,-1 4-29 16,-2 4-8-16,-4-3-8 16,1 5-4-16,-10 0-2 15,3 3 1-15,-3 9-8 16,1-1-4-16,6 4-10 16,-2 2-5-16,8 2-9 15,1 0-2-15,4 3-3 16,6-5-1-16,5 5-1 15,8 2 1-15,10-2 0 16,4-5 1-16,6-5 4 16,2-7 1-16,5-8 9 15,1-3 5-15,-3-10 8 16,-2-3 3-16,-5-12 3 16,-3-2 2-16,-2-2 11 15,1-5 4-15,-2 0-1 16,-2-4-4-16,-4 2-14 0,-3 3-5 15,-7 3-5-15,-4 7-4 16,-3-3-5-16,-6 1-4 16,-5 2-5-16,-1 5-2 15,-3 1-2-15,0 4-1 16,0 5-3-16,-4-3-2 16,0 6-4-16,-2 2-9 15,0 0-37-15,5 0-34 0,3 3-136 16</inkml:trace>
  <inkml:trace contextRef="#ctx1" brushRef="#br0" timeOffset="59847.83">25910 2531 259 0,'1'0'172'15,"-1"0"16"-15,0-3-23 16,0 0-43-16,-4-1-17 16,4 4-30-16,0 0-10 0,-1 1-12 15,1 20-8-15,-1 32-18 16,2-25-5-16,0-4-4 16,-1 3-3-16,3 2-3 15,-4-3-3-15,1 4-4 16,0-6-1-16,2-6 0 15,2 0 0-15,-3-9 0 16,1-4 1-16,0-3-10 16,-2-6-25-16,-1-7-67 15,1-3-37-15,1-9-101 16,4 0-40-16</inkml:trace>
  <inkml:trace contextRef="#ctx1" brushRef="#br0" timeOffset="60424.5">25922 2435 220 0,'3'-9'131'15,"2"-11"-9"-15,5-2-7 16,4 3-14-16,4-4-6 15,8 4-11-15,0-3-6 16,6 6-10-16,2 4-1 16,0 3-10-16,2 6-8 0,-8 4-20 15,-2 2-11-15,-10 7-13 16,-3 2-1-16,-11 1-1 16,1 8 0-16,-14-4 1 15,-6 3-1-15,-1 6 1 16,-4-3 0-16,5-1 0 15,2-2-1-15,1-8-1 16,-1-4 0-16,2 5-1 16,2-2 0-16,0-2-1 15,4 2 0-15,2-2 0 16,2 1 1-16,2 2 4 16,-1 1 4-16,2 4 10 15,1-1 3-15,7 3 8 16,4-1 2-16,5-1 8 15,4 1 4-15,6 4 6 16,2 0 1-16,5 5-2 16,-3 2-4-16,-2-1-13 15,-3 1-7-15,-7-1-11 0,-1-3-3 16,-7-7-4-16,3-3 0 16,-5-5-2-16,2-3-1 15,-6-5-1-15,-1 2-2 16,-2-6-10-16,-1-1-13 15,2-4-52 1,-3 6-37-16,0 0-152 0</inkml:trace>
  <inkml:trace contextRef="#ctx1" brushRef="#br0" timeOffset="62548.9">26007 2340 23 0,'-1'0'16'0,"-5"3"4"15,0-2 0-15,-1 4 1 16,-1-1 4-16,3-1 2 16,-2-1-3-16,1 1-6 15,1-2-3-15,1 2-1 16,2-1 3-16,2-2 11 16,0 0 6-16,-1 0 12 15,0 12 6-15,-5 34-6 16,6-20-7-16,0 12-17 15,-1 2-12-15,-2 1-14 16,-7 2-72-16</inkml:trace>
  <inkml:trace contextRef="#ctx1" brushRef="#br0" timeOffset="68576.28">26505 2427 375 0,'0'-13'220'0,"-1"-13"-21"15,1 8-17-15,0 1-41 16,2 4-15-16,1 9-39 16,-1 2-21-16,5 15-26 15,1 6-7-15,5 15-4 16,4 0 0-16,6 4-5 16,4-2-2-16,3-6-8 0,2 1-2 15,0-12-5-15,-4-1-1 16,-3-3-2-16,-3-8-1 15,-6-1-16-15,-4-6-20 16,-5-3-54-16,-5-4-34 16,-2-6-89-16,3 0-72 15</inkml:trace>
  <inkml:trace contextRef="#ctx1" brushRef="#br0" timeOffset="68889.38">26849 2302 170 0,'0'-4'151'0,"-3"-7"56"16,-1 3-15-16,-1 5-27 16,-3 1-16-16,0 3-32 15,4 5-15-15,-2 13-23 16,4 6-8-16,3 18-12 16,0 7-9-16,-1 5-15 15,7 3-7-15,-3-6-9 16,-2-3-4-16,6 2-5 15,-5 5-1-15,0 5-3 16,-1 6 1-16,-9-8 1 16,-3-3 3-16,-5-13 3 15,-5-8 1-15,-9-8 0 16,-5-7-3-16,-8-6-3 0,3-3-3 16,5-6-10-16,3 0-22 15,13-8-110-15,3-4-127 16</inkml:trace>
  <inkml:trace contextRef="#ctx1" brushRef="#br0" timeOffset="73314.35">27193 2145 295 0,'5'-5'211'16,"-2"-7"-2"-16,1 6-27 15,1 0-19-15,-1 4-39 16,4 3-25-16,1 6-42 15,-2 6-11-15,5 2-13 16,-1 12-6-16,2 14-3 16,2 5-4-16,-10 21-5 0,4-2-1 15,-4-4-4 1,0-5 1-16,-5-14 1 0,0-5 1 16,-2-7-3-16,-2-7-1 15,4-9-3-15,-3-3-1 16,4-4 0-16,2 0-1 15,4 1 1-15,-1-4 2 16,1-4 3-16,-4-2 1 16,2-6-1-16,-1 1-1 15,-2-2-4-15,4 0 0 0,-1-4-1 16,0-4 0-16,3-5-2 16,2-1 1-16,6 1-2 15,-1-4 0-15,5 3 0 16,1-3 0-16,4 8-1 15,3 6 1-15,2 2 0 16,2 8 0-16,1 8 0 16,-3 7 1-16,-8 11 0 15,-5 3 1-15,-5 2-1 16,-4 3 1-16,-5-4 0 16,-2 1-1-16,-2-9 1 15,1-2 0-15,3-1-1 16,5 0 0-16,-1-4-2 15,1-1-1-15,-4-7-49 16,-3-4-38-16,3-3-143 16,-4-4-109-16</inkml:trace>
  <inkml:trace contextRef="#ctx1" brushRef="#br0" timeOffset="94181.82">28865 767 171 0,'0'-1'120'0,"-2"-1"12"15,1 1-14-15,1 0-43 16,0 1-22-16,0 0-38 15,0 0-9-15,3 0-5 16,19 2 0-16,39 6-1 16,-24-3 0-16,14 3-1 15,5 2 1-15,7 0 1 16,6-3 0-16,8-7 3 16,0-4-2-16,8-4 2 0,-1-3-2 15,-4 3 0-15,-2 1 0 16,-11-1-1-16,-3 2 1 15,-3 2-2-15,1 1 1 16,-2 2 0-16,-2-1 0 16,-11 2 1-16,-1-1-1 15,-8 1 0-15,-5 1 1 16,-6 0-1-16,-10 1 0 16,-10 0 1-16,-4 1 1 0,-7 2 2 15,-4 0 2-15,-11 5 1 16,-4-1-1-16,-10 0-1 15,-1 0 0-15,-3-2-2 16,-2 2-1-16,-10 0 1 16,-2-2 0-16,-8 1 0 15,-1 1 0-15,1-3 1 16,-4 1 0-16,-4-3 1 16,-2-1-1-16,-2 0-1 15,1-1 0-15,3 4-2 16,5-2 0-16,7-2 0 15,3-1-1-15,11-1-1 16,5-3-7-16,12 0-159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so the question is where are the mistakes in this protocol how can we fix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234ED7-6053-448A-955F-9BAD7B719B8F}"/>
                  </a:ext>
                </a:extLst>
              </p14:cNvPr>
              <p14:cNvContentPartPr/>
              <p14:nvPr/>
            </p14:nvContentPartPr>
            <p14:xfrm>
              <a:off x="6033960" y="4813920"/>
              <a:ext cx="17640" cy="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234ED7-6053-448A-955F-9BAD7B719B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4600" y="4804560"/>
                <a:ext cx="3636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E7D34D-FC1D-489E-96E4-8533393A0BC3}"/>
                  </a:ext>
                </a:extLst>
              </p14:cNvPr>
              <p14:cNvContentPartPr/>
              <p14:nvPr/>
            </p14:nvContentPartPr>
            <p14:xfrm>
              <a:off x="8403840" y="78120"/>
              <a:ext cx="3087360" cy="171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E7D34D-FC1D-489E-96E4-8533393A0B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4480" y="68760"/>
                <a:ext cx="3106080" cy="17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030" y="4018515"/>
            <a:ext cx="1646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00001100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C82B-89CF-432C-9881-B6C007B5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4E26-DB43-4F8B-9ACF-534E9F77A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130175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course!</a:t>
            </a:r>
          </a:p>
          <a:p>
            <a:pPr marL="130175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date</a:t>
            </a:r>
          </a:p>
          <a:p>
            <a:pPr marL="130175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Saturday, Dec 11</a:t>
            </a:r>
            <a:r>
              <a:rPr lang="en-CA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  <a:p>
            <a:pPr marL="130175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@8:30 AM</a:t>
            </a:r>
          </a:p>
          <a:p>
            <a:pPr marL="130175" indent="0" algn="ctr">
              <a:buNone/>
            </a:pP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of Luck in the final exam!</a:t>
            </a:r>
          </a:p>
          <a:p>
            <a:pPr marL="130175" indent="0" algn="ctr">
              <a:buNone/>
            </a:pPr>
            <a:endParaRPr lang="en-CA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F8016-47D0-474C-BD01-EF48B3F9F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33990</TotalTime>
  <Words>3654</Words>
  <Application>Microsoft Office PowerPoint</Application>
  <PresentationFormat>Widescreen</PresentationFormat>
  <Paragraphs>731</Paragraphs>
  <Slides>46</Slides>
  <Notes>45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Unicode MS</vt:lpstr>
      <vt:lpstr>Calibri</vt:lpstr>
      <vt:lpstr>Calibri Light</vt:lpstr>
      <vt:lpstr>Courier New</vt:lpstr>
      <vt:lpstr>Gill Sans MT</vt:lpstr>
      <vt:lpstr>Times New Roman</vt:lpstr>
      <vt:lpstr>Wingdings</vt:lpstr>
      <vt:lpstr>ZapfDingbats</vt:lpstr>
      <vt:lpstr>Office Theme</vt:lpstr>
      <vt:lpstr>PowerPoint Presentation</vt:lpstr>
      <vt:lpstr>Security: overview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Chapter 8 outline</vt:lpstr>
      <vt:lpstr>Digital signatures </vt:lpstr>
      <vt:lpstr>Digital signatures </vt:lpstr>
      <vt:lpstr>Message digests</vt:lpstr>
      <vt:lpstr>Digital signature = signed message digest</vt:lpstr>
      <vt:lpstr>Hash function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Mohamed Hamed Abdelpakey</cp:lastModifiedBy>
  <cp:revision>1083</cp:revision>
  <dcterms:created xsi:type="dcterms:W3CDTF">2020-01-18T07:24:59Z</dcterms:created>
  <dcterms:modified xsi:type="dcterms:W3CDTF">2021-12-07T07:00:59Z</dcterms:modified>
</cp:coreProperties>
</file>