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Arimo Bold" panose="020B0604020202020204" charset="0"/>
      <p:regular r:id="rId11"/>
    </p:embeddedFont>
    <p:embeddedFont>
      <p:font typeface="Glacial Indifference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42E5C-9A65-1163-BBFD-5110D080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5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32486" y="158953"/>
            <a:ext cx="4473714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GUIDELINES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3342" y="1446009"/>
            <a:ext cx="17259300" cy="7460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3264"/>
              </a:lnSpc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Stick to the Given Template – Do not modify the structure, remove sections, or change the theme of the provided submission template.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Limit the Number of Slides/Pages – Do not add extra slides or pages beyond what is specified in the template. Keep your submission concise and to the point.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Clear &amp; Concise Content – Avoid long paragraphs; use bullet points where possible. Submissions should be easy to read and understand.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Original &amp; Relevant Ideas – Ensure your idea is original and aligns with the hackathon theme. Plagiarism or irrelevant submissions will be disqualified.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 Idea Changes Allowed – The idea submitted during the registration phase must be the one developed during the hackathon. Teams cannot switch to a different project once the hackathon starts. Any deviations may lead to disqualification.</a:t>
            </a:r>
          </a:p>
          <a:p>
            <a:pPr algn="l">
              <a:lnSpc>
                <a:spcPts val="3264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690881" lvl="1" indent="-345440" algn="l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spc="-6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Submission Format – Submit your idea in PDF format only.</a:t>
            </a:r>
          </a:p>
          <a:p>
            <a:pPr algn="l">
              <a:lnSpc>
                <a:spcPts val="3753"/>
              </a:lnSpc>
              <a:spcBef>
                <a:spcPct val="0"/>
              </a:spcBef>
            </a:pPr>
            <a:endParaRPr lang="en-US" sz="3200" b="1" spc="-64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797138"/>
            <a:ext cx="16198786" cy="9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>
                <a:solidFill>
                  <a:srgbClr val="FF313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Please delete this guidelines slide before submitting your idea. Submissions with extra or modified guideline slides may be disqualified.</a:t>
            </a:r>
          </a:p>
        </p:txBody>
      </p:sp>
      <p:sp>
        <p:nvSpPr>
          <p:cNvPr id="5" name="Freeform 5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4144311"/>
          <a:ext cx="16230600" cy="5705475"/>
        </p:xfrm>
        <a:graphic>
          <a:graphicData uri="http://schemas.openxmlformats.org/drawingml/2006/table">
            <a:tbl>
              <a:tblPr/>
              <a:tblGrid>
                <a:gridCol w="357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356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Email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Phone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College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6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Member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45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Member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45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Member 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9451">
                <a:tc>
                  <a:txBody>
                    <a:bodyPr/>
                    <a:lstStyle/>
                    <a:p>
                      <a:pPr algn="ctr">
                        <a:lnSpc>
                          <a:spcPts val="5152"/>
                        </a:lnSpc>
                        <a:defRPr/>
                      </a:pPr>
                      <a:r>
                        <a:rPr lang="en-US" sz="3680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Member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531352" y="158953"/>
            <a:ext cx="5508248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TEAM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900186"/>
            <a:ext cx="2813447" cy="5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TEAM NAME: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46039"/>
            <a:ext cx="5424964" cy="5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TEAM MEMBERS DETAILS:</a:t>
            </a:r>
          </a:p>
        </p:txBody>
      </p:sp>
      <p:sp>
        <p:nvSpPr>
          <p:cNvPr id="6" name="Freeform 6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63446" y="158955"/>
            <a:ext cx="1742553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79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IDEA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82263"/>
            <a:ext cx="4577120" cy="50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473156"/>
            <a:ext cx="224790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SOLUTION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44620" y="3285426"/>
            <a:ext cx="1118098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Clearly describe the problem with example scenarios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86720" y="7622815"/>
            <a:ext cx="575768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Explain your idea concisely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C7401-1653-6484-2F69-415CAFCF3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A2C1B4C-D15C-25AE-064D-E3C348307BF0}"/>
              </a:ext>
            </a:extLst>
          </p:cNvPr>
          <p:cNvSpPr txBox="1"/>
          <p:nvPr/>
        </p:nvSpPr>
        <p:spPr>
          <a:xfrm>
            <a:off x="8163446" y="158955"/>
            <a:ext cx="1742553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79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IDEA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74564BA-30C9-508F-5587-6E9FD5188FE2}"/>
              </a:ext>
            </a:extLst>
          </p:cNvPr>
          <p:cNvSpPr txBox="1"/>
          <p:nvPr/>
        </p:nvSpPr>
        <p:spPr>
          <a:xfrm>
            <a:off x="1219200" y="1333500"/>
            <a:ext cx="224790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SOLUTION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7CDBAF-A875-A8A8-BCC8-500A35FAF838}"/>
              </a:ext>
            </a:extLst>
          </p:cNvPr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83E9466-776D-2234-75AC-92F15F381773}"/>
              </a:ext>
            </a:extLst>
          </p:cNvPr>
          <p:cNvSpPr txBox="1"/>
          <p:nvPr/>
        </p:nvSpPr>
        <p:spPr>
          <a:xfrm>
            <a:off x="4996122" y="3543300"/>
            <a:ext cx="8077200" cy="499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</a:rPr>
              <a:t>You have an extra slide—use it wisely.</a:t>
            </a:r>
            <a:endParaRPr lang="en-US" sz="3680" b="1" spc="-73" dirty="0">
              <a:solidFill>
                <a:schemeClr val="bg1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  <p:extLst>
      <p:ext uri="{BB962C8B-B14F-4D97-AF65-F5344CB8AC3E}">
        <p14:creationId xmlns:p14="http://schemas.microsoft.com/office/powerpoint/2010/main" val="1055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44430" y="158953"/>
            <a:ext cx="3780770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FEATURES</a:t>
            </a:r>
          </a:p>
        </p:txBody>
      </p:sp>
      <p:sp>
        <p:nvSpPr>
          <p:cNvPr id="3" name="Freeform 3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53156" y="1446009"/>
            <a:ext cx="7929444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List 3-4 main features of your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42522" y="158953"/>
            <a:ext cx="4739878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FLOWCHART</a:t>
            </a:r>
          </a:p>
        </p:txBody>
      </p:sp>
      <p:sp>
        <p:nvSpPr>
          <p:cNvPr id="3" name="Freeform 3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29630" y="1309756"/>
            <a:ext cx="1185797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does your solution work? (Flowchart Representation)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20198" y="158953"/>
            <a:ext cx="476220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 STACK</a:t>
            </a:r>
          </a:p>
        </p:txBody>
      </p:sp>
      <p:sp>
        <p:nvSpPr>
          <p:cNvPr id="3" name="Freeform 3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77781" y="1287048"/>
            <a:ext cx="11028819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Mention programming languages, frameworks,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93223" y="158953"/>
            <a:ext cx="3050977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6380" b="1" spc="-127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IMPACT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65596"/>
            <a:ext cx="354330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SOCIAL IMPACT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920463"/>
            <a:ext cx="483870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ECONOMICAL IMPACT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427638"/>
            <a:ext cx="5372100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ENVIRONMENTAL IMPACT</a:t>
            </a:r>
          </a:p>
        </p:txBody>
      </p:sp>
      <p:sp>
        <p:nvSpPr>
          <p:cNvPr id="6" name="Freeform 6"/>
          <p:cNvSpPr/>
          <p:nvPr/>
        </p:nvSpPr>
        <p:spPr>
          <a:xfrm>
            <a:off x="170181" y="180924"/>
            <a:ext cx="1131848" cy="730556"/>
          </a:xfrm>
          <a:custGeom>
            <a:avLst/>
            <a:gdLst/>
            <a:ahLst/>
            <a:cxnLst/>
            <a:rect l="l" t="t" r="r" b="b"/>
            <a:pathLst>
              <a:path w="1131848" h="730556">
                <a:moveTo>
                  <a:pt x="0" y="0"/>
                </a:moveTo>
                <a:lnTo>
                  <a:pt x="1131847" y="0"/>
                </a:lnTo>
                <a:lnTo>
                  <a:pt x="1131847" y="730556"/>
                </a:lnTo>
                <a:lnTo>
                  <a:pt x="0" y="73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35466" y="1085850"/>
            <a:ext cx="7089934" cy="50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3680" b="1" spc="-73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does your idea create value?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269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Arimo Bold</vt:lpstr>
      <vt:lpstr>Glacial Indifference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and coding club in ASSOCIATION with</dc:title>
  <cp:lastModifiedBy>Pritam Dhar</cp:lastModifiedBy>
  <cp:revision>3</cp:revision>
  <dcterms:created xsi:type="dcterms:W3CDTF">2006-08-16T00:00:00Z</dcterms:created>
  <dcterms:modified xsi:type="dcterms:W3CDTF">2025-03-01T04:58:02Z</dcterms:modified>
  <dc:identifier>DAGfpWzOiHI</dc:identifier>
</cp:coreProperties>
</file>