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 Bold" panose="020B0604020202020204" charset="0"/>
      <p:regular r:id="rId10"/>
    </p:embeddedFont>
    <p:embeddedFont>
      <p:font typeface="Glacial Indifference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42E5C-9A65-1163-BBFD-5110D080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5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32486" y="158953"/>
            <a:ext cx="4473714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GUIDELINES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3342" y="1446009"/>
            <a:ext cx="17259300" cy="7460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3264"/>
              </a:lnSpc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Stick to the Given Template – Do not modify the structure, remove sections, or change the theme of the provided submission template.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Limit the Number of Slides/Pages – Do not add extra slides or pages beyond what is specified in the template. Keep your submission concise and to the point.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Clear &amp; Concise Content – Avoid long paragraphs; use bullet points where possible. Submissions should be easy to read and understand.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Original &amp; Relevant Ideas – Ensure your idea is original and aligns with the hackathon theme. Plagiarism or irrelevant submissions will be disqualified.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 Idea Changes Allowed – The idea submitted during the registration phase must be the one developed during the hackathon. Teams cannot switch to a different project once the hackathon starts. Any deviations may lead to disqualification.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Submission Format – Submit your idea in PDF format only.</a:t>
            </a:r>
          </a:p>
          <a:p>
            <a:pPr algn="l">
              <a:lnSpc>
                <a:spcPts val="3753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797138"/>
            <a:ext cx="16198786" cy="9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>
                <a:solidFill>
                  <a:srgbClr val="FF313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Please delete this guidelines slide before submitting your idea. Submissions with extra or modified guideline slides may be disqualified.</a:t>
            </a:r>
          </a:p>
        </p:txBody>
      </p:sp>
      <p:sp>
        <p:nvSpPr>
          <p:cNvPr id="5" name="Freeform 5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4144311"/>
          <a:ext cx="16230600" cy="5705475"/>
        </p:xfrm>
        <a:graphic>
          <a:graphicData uri="http://schemas.openxmlformats.org/drawingml/2006/table">
            <a:tbl>
              <a:tblPr/>
              <a:tblGrid>
                <a:gridCol w="357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356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Email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Phone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College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6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Member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45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Member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45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Member 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945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Member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531352" y="158953"/>
            <a:ext cx="5508248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TEAM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900186"/>
            <a:ext cx="2813447" cy="5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TEAM NAME: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46039"/>
            <a:ext cx="5424964" cy="5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TEAM MEMBERS DETAILS:</a:t>
            </a:r>
          </a:p>
        </p:txBody>
      </p:sp>
      <p:sp>
        <p:nvSpPr>
          <p:cNvPr id="6" name="Freeform 6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63446" y="158955"/>
            <a:ext cx="1742553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79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IDEA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82263"/>
            <a:ext cx="4577120" cy="5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473156"/>
            <a:ext cx="224790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SOLUTION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44620" y="3285426"/>
            <a:ext cx="1118098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Clearly describe the problem with example scenarios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86720" y="7622815"/>
            <a:ext cx="575768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Explain your idea concisely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44430" y="158953"/>
            <a:ext cx="3780770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FEATURES</a:t>
            </a:r>
          </a:p>
        </p:txBody>
      </p:sp>
      <p:sp>
        <p:nvSpPr>
          <p:cNvPr id="3" name="Freeform 3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53156" y="1446009"/>
            <a:ext cx="7929444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List 3-4 main features of your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42522" y="158953"/>
            <a:ext cx="4739878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FLOWCHART</a:t>
            </a:r>
          </a:p>
        </p:txBody>
      </p:sp>
      <p:sp>
        <p:nvSpPr>
          <p:cNvPr id="3" name="Freeform 3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29630" y="1309756"/>
            <a:ext cx="1185797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does your solution work? (Flowchart Representation)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20198" y="158953"/>
            <a:ext cx="476220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 STACK</a:t>
            </a:r>
          </a:p>
        </p:txBody>
      </p:sp>
      <p:sp>
        <p:nvSpPr>
          <p:cNvPr id="3" name="Freeform 3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77781" y="1287048"/>
            <a:ext cx="11028819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Mention programming languages, frameworks,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93223" y="158953"/>
            <a:ext cx="3050977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IMPACT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65596"/>
            <a:ext cx="354330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SOCIAL IMPACT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920463"/>
            <a:ext cx="483870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ECONOMICAL IMPACT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427638"/>
            <a:ext cx="537210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ENVIRONMENTAL IMPACT</a:t>
            </a:r>
          </a:p>
        </p:txBody>
      </p:sp>
      <p:sp>
        <p:nvSpPr>
          <p:cNvPr id="6" name="Freeform 6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35466" y="1085850"/>
            <a:ext cx="7089934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does your idea create value?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257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Glacial Indifference Bold</vt:lpstr>
      <vt:lpstr>Calibri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and coding club in ASSOCIATION with</dc:title>
  <cp:lastModifiedBy>Pritam Dhar</cp:lastModifiedBy>
  <cp:revision>2</cp:revision>
  <dcterms:created xsi:type="dcterms:W3CDTF">2006-08-16T00:00:00Z</dcterms:created>
  <dcterms:modified xsi:type="dcterms:W3CDTF">2025-02-26T17:57:07Z</dcterms:modified>
  <dc:identifier>DAGfpWzOiHI</dc:identifier>
</cp:coreProperties>
</file>