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00"/>
  </p:normalViewPr>
  <p:slideViewPr>
    <p:cSldViewPr snapToGrid="0">
      <p:cViewPr varScale="1">
        <p:scale>
          <a:sx n="118" d="100"/>
          <a:sy n="118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609A9-479F-C44E-9B99-F99373843713}" type="datetimeFigureOut">
              <a:rPr lang="en-LK" smtClean="0"/>
              <a:t>2025-06-18</a:t>
            </a:fld>
            <a:endParaRPr lang="en-L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F47E7-1464-8945-9418-AECF7287A9B3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825777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F47E7-1464-8945-9418-AECF7287A9B3}" type="slidenum">
              <a:rPr lang="en-LK" smtClean="0"/>
              <a:t>3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48501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3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6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96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3841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81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7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9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51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0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4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0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8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7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0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7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2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5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7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5F07-F1FD-9D12-BE7C-3B027ADB4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Smart Bus Stop Analyzer</a:t>
            </a:r>
            <a:endParaRPr lang="en-L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9688C-FAEC-7F15-A486-FF3636EEF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Real-time Anomaly Detection and Passenger Flow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65EB9-EA67-22E0-615D-9FB3870CC3D6}"/>
              </a:ext>
            </a:extLst>
          </p:cNvPr>
          <p:cNvSpPr txBox="1"/>
          <p:nvPr/>
        </p:nvSpPr>
        <p:spPr>
          <a:xfrm>
            <a:off x="1371600" y="4318001"/>
            <a:ext cx="464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COMPX523-25A Assignment 3 - Group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778D2-F853-EA41-EFFC-ABF329C6E458}"/>
              </a:ext>
            </a:extLst>
          </p:cNvPr>
          <p:cNvSpPr txBox="1"/>
          <p:nvPr/>
        </p:nvSpPr>
        <p:spPr>
          <a:xfrm>
            <a:off x="1371600" y="4687333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 Presentation</a:t>
            </a: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645468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F20E-485F-710D-C7CA-9F2F1119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Innovation Highlights</a:t>
            </a:r>
            <a:endParaRPr lang="en-L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57A00-F7BC-AF6A-335B-64F9EE7FF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Why Our Solution Stands Out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✓ </a:t>
            </a:r>
            <a:r>
              <a:rPr lang="en-GB" b="1" dirty="0"/>
              <a:t>First to combine</a:t>
            </a:r>
            <a:r>
              <a:rPr lang="en-GB" dirty="0"/>
              <a:t> three data streams for bus stop analysis </a:t>
            </a:r>
          </a:p>
          <a:p>
            <a:r>
              <a:rPr lang="en-GB" dirty="0"/>
              <a:t>✓ </a:t>
            </a:r>
            <a:r>
              <a:rPr lang="en-GB" b="1" dirty="0"/>
              <a:t>Real-time processing</a:t>
            </a:r>
            <a:r>
              <a:rPr lang="en-GB" dirty="0"/>
              <a:t> with _</a:t>
            </a:r>
            <a:r>
              <a:rPr lang="en-GB" dirty="0" err="1"/>
              <a:t>ms</a:t>
            </a:r>
            <a:r>
              <a:rPr lang="en-GB" dirty="0"/>
              <a:t> per instance </a:t>
            </a:r>
          </a:p>
          <a:p>
            <a:r>
              <a:rPr lang="en-GB" dirty="0"/>
              <a:t>✓ </a:t>
            </a:r>
            <a:r>
              <a:rPr lang="en-GB" b="1" dirty="0"/>
              <a:t>Adaptive learning</a:t>
            </a:r>
            <a:r>
              <a:rPr lang="en-GB" dirty="0"/>
              <a:t> handles concept drift automatically </a:t>
            </a:r>
          </a:p>
          <a:p>
            <a:r>
              <a:rPr lang="en-GB" dirty="0"/>
              <a:t>✓ </a:t>
            </a:r>
            <a:r>
              <a:rPr lang="en-GB" b="1" dirty="0"/>
              <a:t>Memory efficient</a:t>
            </a:r>
            <a:r>
              <a:rPr lang="en-GB" dirty="0"/>
              <a:t>: Only _MB regardless of data size </a:t>
            </a:r>
          </a:p>
          <a:p>
            <a:r>
              <a:rPr lang="en-GB" dirty="0"/>
              <a:t>✓ </a:t>
            </a:r>
            <a:r>
              <a:rPr lang="en-GB" b="1" dirty="0"/>
              <a:t>Practical focus</a:t>
            </a:r>
            <a:r>
              <a:rPr lang="en-GB" dirty="0"/>
              <a:t>: Designed with operators in mind</a:t>
            </a:r>
            <a:br>
              <a:rPr lang="en-GB" dirty="0"/>
            </a:b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836733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961E-78A5-8DCE-D51A-5639BE7F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Future Enhancements</a:t>
            </a:r>
            <a:endParaRPr lang="en-L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0F55C-41B9-F200-0069-20A76734D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Roadmap</a:t>
            </a:r>
          </a:p>
          <a:p>
            <a:pPr marL="0" indent="0">
              <a:buNone/>
            </a:pPr>
            <a:r>
              <a:rPr lang="en-GB" b="1" dirty="0"/>
              <a:t>Phase 1</a:t>
            </a:r>
            <a:r>
              <a:rPr lang="en-GB" dirty="0"/>
              <a:t>: External Data Integration</a:t>
            </a:r>
          </a:p>
          <a:p>
            <a:r>
              <a:rPr lang="en-GB" dirty="0"/>
              <a:t>Weather data</a:t>
            </a:r>
          </a:p>
          <a:p>
            <a:r>
              <a:rPr lang="en-GB" dirty="0"/>
              <a:t>Event calendars</a:t>
            </a:r>
          </a:p>
          <a:p>
            <a:r>
              <a:rPr lang="en-GB" dirty="0"/>
              <a:t>Traffic conditions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Phase 2</a:t>
            </a:r>
            <a:r>
              <a:rPr lang="en-GB" dirty="0"/>
              <a:t>: Advanced Analytics</a:t>
            </a:r>
          </a:p>
          <a:p>
            <a:r>
              <a:rPr lang="en-GB" dirty="0"/>
              <a:t>Deep learning models</a:t>
            </a:r>
          </a:p>
          <a:p>
            <a:r>
              <a:rPr lang="en-GB" dirty="0"/>
              <a:t>Cross-city pattern learning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Phase 3</a:t>
            </a:r>
            <a:r>
              <a:rPr lang="en-GB" dirty="0"/>
              <a:t>: Full Deployment</a:t>
            </a:r>
          </a:p>
          <a:p>
            <a:r>
              <a:rPr lang="en-GB" dirty="0"/>
              <a:t>Mobile app for operators</a:t>
            </a:r>
          </a:p>
          <a:p>
            <a:r>
              <a:rPr lang="en-GB" dirty="0"/>
              <a:t>Passenger notifications</a:t>
            </a:r>
          </a:p>
          <a:p>
            <a:r>
              <a:rPr lang="en-GB" dirty="0"/>
              <a:t>API for third-party apps</a:t>
            </a:r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20448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04DB-5C95-81AB-92CE-87CF0A9A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  <a:endParaRPr lang="en-L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BC45-AF1D-C50D-5D50-C7E775475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Key Achievements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LK" dirty="0"/>
              <a:t>✅ </a:t>
            </a:r>
            <a:r>
              <a:rPr lang="en-GB" dirty="0"/>
              <a:t>Real-time anomaly detection with _% F1-score</a:t>
            </a:r>
          </a:p>
          <a:p>
            <a:r>
              <a:rPr lang="en-LK" dirty="0"/>
              <a:t>✅ 30-</a:t>
            </a:r>
            <a:r>
              <a:rPr lang="en-GB" dirty="0"/>
              <a:t>minute passenger flow prediction</a:t>
            </a:r>
          </a:p>
          <a:p>
            <a:r>
              <a:rPr lang="en-LK" dirty="0"/>
              <a:t>✅ </a:t>
            </a:r>
            <a:r>
              <a:rPr lang="en-GB" dirty="0"/>
              <a:t>Automatic adaptation to changing patterns</a:t>
            </a:r>
          </a:p>
          <a:p>
            <a:r>
              <a:rPr lang="en-LK" dirty="0"/>
              <a:t>✅ </a:t>
            </a:r>
            <a:r>
              <a:rPr lang="en-GB" dirty="0"/>
              <a:t>Network-wide pattern recognition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Impact</a:t>
            </a:r>
            <a:r>
              <a:rPr lang="en-GB" dirty="0"/>
              <a:t>: Transforms reactive bus management into proactive optimization</a:t>
            </a:r>
            <a:br>
              <a:rPr lang="en-GB" dirty="0"/>
            </a:b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46312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4E50-6741-F560-4E13-FCF21E47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Questions?</a:t>
            </a:r>
            <a:endParaRPr lang="en-L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4E96-4F2E-6EEA-F38F-BF7C98E9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Thank You!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GitHub</a:t>
            </a:r>
            <a:r>
              <a:rPr lang="en-GB" dirty="0"/>
              <a:t>: _ </a:t>
            </a:r>
          </a:p>
          <a:p>
            <a:r>
              <a:rPr lang="en-GB" b="1" dirty="0"/>
              <a:t>Demo</a:t>
            </a:r>
            <a:r>
              <a:rPr lang="en-GB" dirty="0"/>
              <a:t>: _ </a:t>
            </a:r>
          </a:p>
          <a:p>
            <a:r>
              <a:rPr lang="en-GB" b="1" dirty="0"/>
              <a:t>Contact</a:t>
            </a:r>
            <a:r>
              <a:rPr lang="en-GB" dirty="0"/>
              <a:t>: _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"Making public transportation smarter, one stop at a time"</a:t>
            </a:r>
            <a:endParaRPr lang="en-GB" dirty="0"/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31279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F961-1F69-399B-6C56-7F846F58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Problem</a:t>
            </a:r>
            <a:endParaRPr lang="en-L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EC454-2FA2-F2E0-644C-71C0CD23B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Current Challenges in Public Transportation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Reactive Management</a:t>
            </a:r>
            <a:r>
              <a:rPr lang="en-GB" dirty="0"/>
              <a:t>: Operators respond to problems after they occur</a:t>
            </a:r>
          </a:p>
          <a:p>
            <a:r>
              <a:rPr lang="en-GB" b="1" dirty="0"/>
              <a:t>Static Scheduling</a:t>
            </a:r>
            <a:r>
              <a:rPr lang="en-GB" dirty="0"/>
              <a:t>: Fixed schedules don't adapt to real-time demand</a:t>
            </a:r>
          </a:p>
          <a:p>
            <a:r>
              <a:rPr lang="en-GB" b="1" dirty="0"/>
              <a:t>Limited Visibility</a:t>
            </a:r>
            <a:r>
              <a:rPr lang="en-GB" dirty="0"/>
              <a:t>: No early warning for disruptions or unusual events</a:t>
            </a:r>
          </a:p>
          <a:p>
            <a:r>
              <a:rPr lang="en-GB" b="1" dirty="0"/>
              <a:t>Resource Waste</a:t>
            </a:r>
            <a:r>
              <a:rPr lang="en-GB" dirty="0"/>
              <a:t>: Buses run empty or overcrowded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Our Goal</a:t>
            </a:r>
            <a:r>
              <a:rPr lang="en-GB" dirty="0"/>
              <a:t>: Transform bus stop management from reactive to proactive</a:t>
            </a:r>
          </a:p>
        </p:txBody>
      </p:sp>
    </p:spTree>
    <p:extLst>
      <p:ext uri="{BB962C8B-B14F-4D97-AF65-F5344CB8AC3E}">
        <p14:creationId xmlns:p14="http://schemas.microsoft.com/office/powerpoint/2010/main" val="16704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85B6-D102-6C41-7692-901208A9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Our Solution</a:t>
            </a:r>
            <a:endParaRPr lang="en-L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84ECF-3EF4-BFF0-F00E-6BBD769E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Multi-Stream Online Learning System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Boarding Data ─┐</a:t>
            </a:r>
          </a:p>
          <a:p>
            <a:pPr marL="0" indent="0">
              <a:buNone/>
            </a:pPr>
            <a:r>
              <a:rPr lang="en-GB" dirty="0"/>
              <a:t>Landing Data   ─┼─→ [Smart Analyzer] ─→ Real-time Insights</a:t>
            </a:r>
          </a:p>
          <a:p>
            <a:pPr marL="0" indent="0">
              <a:buNone/>
            </a:pPr>
            <a:r>
              <a:rPr lang="en-GB" dirty="0"/>
              <a:t>Loader Data    ─┘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Key Innovations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Process multiple data streams simultaneously</a:t>
            </a:r>
          </a:p>
          <a:p>
            <a:r>
              <a:rPr lang="en-GB" dirty="0"/>
              <a:t>Adapt to changing patterns in real-time</a:t>
            </a:r>
          </a:p>
          <a:p>
            <a:r>
              <a:rPr lang="en-GB" dirty="0"/>
              <a:t>Predict future passenger flow</a:t>
            </a:r>
          </a:p>
          <a:p>
            <a:r>
              <a:rPr lang="en-GB" dirty="0"/>
              <a:t>Detect anomalies as they happen</a:t>
            </a:r>
          </a:p>
        </p:txBody>
      </p:sp>
    </p:spTree>
    <p:extLst>
      <p:ext uri="{BB962C8B-B14F-4D97-AF65-F5344CB8AC3E}">
        <p14:creationId xmlns:p14="http://schemas.microsoft.com/office/powerpoint/2010/main" val="172205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DB6D-807A-A518-EC54-91B245A7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Technical Architecture</a:t>
            </a:r>
            <a:endParaRPr lang="en-L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5B8C-BDCA-AA11-1108-3838D773F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Four Core Components</a:t>
            </a:r>
          </a:p>
          <a:p>
            <a:pPr marL="0" indent="0">
              <a:buNone/>
            </a:pPr>
            <a:endParaRPr lang="en-GB" b="1" dirty="0"/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Feature Engineering</a:t>
            </a:r>
            <a:endParaRPr lang="en-GB" dirty="0"/>
          </a:p>
          <a:p>
            <a:pPr lvl="1"/>
            <a:r>
              <a:rPr lang="en-GB" dirty="0"/>
              <a:t>Temporal features (time of day, day of week)</a:t>
            </a:r>
          </a:p>
          <a:p>
            <a:pPr lvl="1"/>
            <a:r>
              <a:rPr lang="en-GB" dirty="0"/>
              <a:t>Statistical features (moving averages, ratios)</a:t>
            </a:r>
          </a:p>
          <a:p>
            <a:pPr lvl="1"/>
            <a:r>
              <a:rPr lang="en-GB" dirty="0"/>
              <a:t>Pattern indicators (rush hour, weekend)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Anomaly Detection</a:t>
            </a:r>
            <a:r>
              <a:rPr lang="en-GB" dirty="0"/>
              <a:t> (Half-Space Trees)</a:t>
            </a:r>
          </a:p>
          <a:p>
            <a:pPr lvl="1"/>
            <a:r>
              <a:rPr lang="en-GB" dirty="0"/>
              <a:t>Real-time scoring</a:t>
            </a:r>
          </a:p>
          <a:p>
            <a:pPr lvl="1"/>
            <a:r>
              <a:rPr lang="en-GB" dirty="0"/>
              <a:t>Adaptive thresholds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Flow Prediction</a:t>
            </a:r>
            <a:r>
              <a:rPr lang="en-GB" dirty="0"/>
              <a:t> (Adaptive Random Forest)</a:t>
            </a:r>
          </a:p>
          <a:p>
            <a:pPr lvl="1"/>
            <a:r>
              <a:rPr lang="en-GB" dirty="0"/>
              <a:t>30-minute ahead forecasting</a:t>
            </a:r>
          </a:p>
          <a:p>
            <a:pPr lvl="1"/>
            <a:r>
              <a:rPr lang="en-GB" dirty="0"/>
              <a:t>Multi-horizon predictions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/>
              <a:t>Drift Detection</a:t>
            </a:r>
            <a:r>
              <a:rPr lang="en-GB" dirty="0"/>
              <a:t> (ADWIN)</a:t>
            </a:r>
          </a:p>
          <a:p>
            <a:pPr lvl="1"/>
            <a:r>
              <a:rPr lang="en-GB" dirty="0"/>
              <a:t>Automatic model adaptation</a:t>
            </a:r>
          </a:p>
        </p:txBody>
      </p:sp>
    </p:spTree>
    <p:extLst>
      <p:ext uri="{BB962C8B-B14F-4D97-AF65-F5344CB8AC3E}">
        <p14:creationId xmlns:p14="http://schemas.microsoft.com/office/powerpoint/2010/main" val="190186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9914-F44C-2755-65E6-0BDA9F51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Live Demo</a:t>
            </a:r>
            <a:endParaRPr lang="en-L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004C-8AD1-CA3B-61B8-92A7D997A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Real-time Dashboard</a:t>
            </a:r>
          </a:p>
          <a:p>
            <a:pPr marL="0" indent="0">
              <a:buNone/>
            </a:pPr>
            <a:r>
              <a:rPr lang="en-GB" dirty="0"/>
              <a:t>[Show dashboard visualization with]:</a:t>
            </a:r>
          </a:p>
          <a:p>
            <a:r>
              <a:rPr lang="en-GB" dirty="0"/>
              <a:t>Current passenger activity</a:t>
            </a:r>
          </a:p>
          <a:p>
            <a:r>
              <a:rPr lang="en-GB" dirty="0"/>
              <a:t>Anomaly alerts</a:t>
            </a:r>
          </a:p>
          <a:p>
            <a:r>
              <a:rPr lang="en-GB" dirty="0"/>
              <a:t>30-minute predictions</a:t>
            </a:r>
          </a:p>
          <a:p>
            <a:r>
              <a:rPr lang="en-GB" dirty="0"/>
              <a:t>Pattern classification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Key Features</a:t>
            </a:r>
            <a:r>
              <a:rPr lang="en-GB" dirty="0"/>
              <a:t>:</a:t>
            </a:r>
          </a:p>
          <a:p>
            <a:r>
              <a:rPr lang="en-GB" dirty="0"/>
              <a:t>Updates every 5 minutes</a:t>
            </a:r>
          </a:p>
          <a:p>
            <a:r>
              <a:rPr lang="en-GB" dirty="0"/>
              <a:t>Color-coded alerts</a:t>
            </a:r>
          </a:p>
          <a:p>
            <a:r>
              <a:rPr lang="en-GB" dirty="0"/>
              <a:t>Historical comparison</a:t>
            </a:r>
          </a:p>
          <a:p>
            <a:r>
              <a:rPr lang="en-GB" dirty="0"/>
              <a:t>Network-wide view</a:t>
            </a:r>
          </a:p>
        </p:txBody>
      </p:sp>
    </p:spTree>
    <p:extLst>
      <p:ext uri="{BB962C8B-B14F-4D97-AF65-F5344CB8AC3E}">
        <p14:creationId xmlns:p14="http://schemas.microsoft.com/office/powerpoint/2010/main" val="272727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A463-ACD9-27ED-FC08-A88140ED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Results: Anomaly Detection</a:t>
            </a:r>
            <a:endParaRPr lang="en-L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EA767-AF3B-05B6-E389-4D794FEA5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Performance Metrics</a:t>
            </a:r>
          </a:p>
          <a:p>
            <a:endParaRPr lang="en-LK" dirty="0"/>
          </a:p>
          <a:p>
            <a:endParaRPr lang="en-LK" dirty="0"/>
          </a:p>
          <a:p>
            <a:endParaRPr lang="en-LK" dirty="0"/>
          </a:p>
          <a:p>
            <a:endParaRPr lang="en-LK" dirty="0"/>
          </a:p>
          <a:p>
            <a:endParaRPr lang="en-LK" dirty="0"/>
          </a:p>
          <a:p>
            <a:pPr marL="0" indent="0">
              <a:buNone/>
            </a:pPr>
            <a:r>
              <a:rPr lang="en-GB" b="1" dirty="0"/>
              <a:t>Successfully Detected</a:t>
            </a:r>
            <a:r>
              <a:rPr lang="en-GB" dirty="0"/>
              <a:t>:</a:t>
            </a:r>
          </a:p>
          <a:p>
            <a:r>
              <a:rPr lang="en-GB" dirty="0"/>
              <a:t>Special event at Stop _ (_)</a:t>
            </a:r>
          </a:p>
          <a:p>
            <a:r>
              <a:rPr lang="en-GB" dirty="0"/>
              <a:t>Service disruption at Stop _</a:t>
            </a:r>
          </a:p>
          <a:p>
            <a:r>
              <a:rPr lang="en-GB" dirty="0"/>
              <a:t>Unusual late-night activity at Stop _</a:t>
            </a:r>
          </a:p>
          <a:p>
            <a:endParaRPr lang="en-LK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7655E6-6A4C-77ED-43C9-5B2FA1424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209538"/>
              </p:ext>
            </p:extLst>
          </p:nvPr>
        </p:nvGraphicFramePr>
        <p:xfrm>
          <a:off x="1023257" y="272326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260362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85197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91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7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45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95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36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F562-8D08-7B4C-4600-24CF7D65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Results: Flow Prediction</a:t>
            </a:r>
            <a:endParaRPr lang="en-L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95A9-A86C-6E29-E7BC-E604F5161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Prediction Accuracy by Time Horizon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5 min:  MAE = _ passengers (R² = _)</a:t>
            </a:r>
          </a:p>
          <a:p>
            <a:r>
              <a:rPr lang="en-GB" dirty="0"/>
              <a:t>15 min: MAE = _ passengers (R² = _)  </a:t>
            </a:r>
          </a:p>
          <a:p>
            <a:r>
              <a:rPr lang="en-GB" dirty="0"/>
              <a:t>30 min: MAE = _ passengers (R² = _)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Practical Impact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Dispatch extra buses 30 minutes early</a:t>
            </a:r>
          </a:p>
          <a:p>
            <a:r>
              <a:rPr lang="en-GB" dirty="0"/>
              <a:t>Optimize driver schedules</a:t>
            </a:r>
          </a:p>
          <a:p>
            <a:r>
              <a:rPr lang="en-GB" dirty="0"/>
              <a:t>Improve passenger satisfaction</a:t>
            </a:r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41693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9397-13B8-9810-0C57-02DB973D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Network-Wide Analysis</a:t>
            </a:r>
            <a:endParaRPr lang="en-L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79EF-7894-191C-8141-8EFD031F8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Multi-Stop Patterns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[Visualization showing]:</a:t>
            </a:r>
          </a:p>
          <a:p>
            <a:r>
              <a:rPr lang="en-GB" dirty="0"/>
              <a:t>Correlated activity between stops</a:t>
            </a:r>
          </a:p>
          <a:p>
            <a:r>
              <a:rPr lang="en-GB" dirty="0"/>
              <a:t>Cascade effects of delays</a:t>
            </a:r>
          </a:p>
          <a:p>
            <a:r>
              <a:rPr lang="en-GB" dirty="0"/>
              <a:t>Network-wide anomalies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Discovery</a:t>
            </a:r>
            <a:r>
              <a:rPr lang="en-GB" dirty="0"/>
              <a:t>: Stop _ and Stop _ show synchronized patterns during events</a:t>
            </a:r>
          </a:p>
        </p:txBody>
      </p:sp>
    </p:spTree>
    <p:extLst>
      <p:ext uri="{BB962C8B-B14F-4D97-AF65-F5344CB8AC3E}">
        <p14:creationId xmlns:p14="http://schemas.microsoft.com/office/powerpoint/2010/main" val="390271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DC07-EC4E-63C3-DE86-20B27DB2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Real-world Applications</a:t>
            </a:r>
            <a:endParaRPr lang="en-L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F88A2-E1E1-C666-8467-0FFF38F0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Immediate Benefits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Dynamic Dispatching</a:t>
            </a:r>
            <a:endParaRPr lang="en-GB" dirty="0"/>
          </a:p>
          <a:p>
            <a:pPr lvl="1"/>
            <a:r>
              <a:rPr lang="en-GB" dirty="0"/>
              <a:t>Send buses where needed</a:t>
            </a:r>
          </a:p>
          <a:p>
            <a:pPr lvl="1"/>
            <a:r>
              <a:rPr lang="en-GB" dirty="0"/>
              <a:t>Reduce wait times by _%</a:t>
            </a:r>
          </a:p>
          <a:p>
            <a:r>
              <a:rPr lang="en-GB" b="1" dirty="0"/>
              <a:t>Safety Monitoring</a:t>
            </a:r>
            <a:endParaRPr lang="en-GB" dirty="0"/>
          </a:p>
          <a:p>
            <a:pPr lvl="1"/>
            <a:r>
              <a:rPr lang="en-GB" dirty="0"/>
              <a:t>Detect unusual gatherings</a:t>
            </a:r>
          </a:p>
          <a:p>
            <a:pPr lvl="1"/>
            <a:r>
              <a:rPr lang="en-GB" dirty="0"/>
              <a:t>Alert security personnel</a:t>
            </a:r>
          </a:p>
          <a:p>
            <a:r>
              <a:rPr lang="en-GB" b="1" dirty="0"/>
              <a:t>Resource Optimization</a:t>
            </a:r>
            <a:endParaRPr lang="en-GB" dirty="0"/>
          </a:p>
          <a:p>
            <a:pPr lvl="1"/>
            <a:r>
              <a:rPr lang="en-GB" dirty="0"/>
              <a:t>Identify underutilized routes</a:t>
            </a:r>
          </a:p>
          <a:p>
            <a:pPr lvl="1"/>
            <a:r>
              <a:rPr lang="en-GB" dirty="0"/>
              <a:t>Save operational costs</a:t>
            </a:r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0633245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31</TotalTime>
  <Words>524</Words>
  <Application>Microsoft Macintosh PowerPoint</Application>
  <PresentationFormat>Widescreen</PresentationFormat>
  <Paragraphs>144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Century Gothic</vt:lpstr>
      <vt:lpstr>Vapor Trail</vt:lpstr>
      <vt:lpstr>Smart Bus Stop Analyzer</vt:lpstr>
      <vt:lpstr>The Problem</vt:lpstr>
      <vt:lpstr>Our Solution</vt:lpstr>
      <vt:lpstr>Technical Architecture</vt:lpstr>
      <vt:lpstr>Live Demo</vt:lpstr>
      <vt:lpstr>Results: Anomaly Detection</vt:lpstr>
      <vt:lpstr>Results: Flow Prediction</vt:lpstr>
      <vt:lpstr>Network-Wide Analysis</vt:lpstr>
      <vt:lpstr>Real-world Applications</vt:lpstr>
      <vt:lpstr>Innovation Highlights</vt:lpstr>
      <vt:lpstr>Future Enhancements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Hasitha Abewardana</dc:creator>
  <cp:lastModifiedBy>Hasitha Abewardana</cp:lastModifiedBy>
  <cp:revision>30</cp:revision>
  <dcterms:created xsi:type="dcterms:W3CDTF">2025-06-17T23:26:00Z</dcterms:created>
  <dcterms:modified xsi:type="dcterms:W3CDTF">2025-06-17T23:57:35Z</dcterms:modified>
</cp:coreProperties>
</file>