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MMmDGqW2I/RxCah6geZi4i0/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f890c7c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f890c7c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f95abed3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f95abed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f890c7c7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f890c7c7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f890c7c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f890c7c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890c7c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890c7c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f890c7c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f890c7c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890c7c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f890c7c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25" y="0"/>
            <a:ext cx="9144000" cy="172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PROJECT TITLE: </a:t>
            </a:r>
            <a:r>
              <a:rPr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BAGH-BONDI</a:t>
            </a:r>
            <a:endParaRPr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1425" y="2128350"/>
            <a:ext cx="61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PRESENTED BY-</a:t>
            </a:r>
            <a:endParaRPr b="1" i="0" sz="1800" u="none" cap="none" strike="noStrik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NAME: HASIB ABDULLAH SARKER</a:t>
            </a:r>
            <a:endParaRPr b="1" i="0" sz="1800" u="none" cap="none" strike="noStrik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EXAM </a:t>
            </a:r>
            <a:r>
              <a:rPr b="1" i="0" lang="en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ROLL: </a:t>
            </a:r>
            <a:r>
              <a:rPr b="1"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60930</a:t>
            </a:r>
            <a:endParaRPr b="1" i="0" sz="1800" u="none" cap="none" strike="noStrik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71425" y="3620510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Gh</a:t>
            </a:r>
            <a:endParaRPr b="1" i="0" sz="1400" u="none" cap="none" strike="noStrike">
              <a:solidFill>
                <a:srgbClr val="00FFFF"/>
              </a:solidFill>
              <a:highlight>
                <a:srgbClr val="000000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71425" y="3765800"/>
            <a:ext cx="5521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SUPERVISED BY-</a:t>
            </a:r>
            <a:endParaRPr b="1" i="0" sz="1400" u="none" cap="none" strike="noStrik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DR. AHMEDUL KABIR</a:t>
            </a:r>
            <a:endParaRPr b="1" i="0" sz="1800" u="none" cap="none" strike="noStrik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ASSISTANT PROFESSOR</a:t>
            </a:r>
            <a:endParaRPr b="1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193900" y="183700"/>
            <a:ext cx="47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chemeClr val="accen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chemeClr val="accen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RULES OF THE GAME (BAGH-BONDI)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93900" y="745700"/>
            <a:ext cx="471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WINNING CONDITIONS:</a:t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THE PLAYER ( SELECT GOAT): </a:t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THE GOATS BLOCK THE FOUR TIGERS FROM</a:t>
            </a:r>
            <a:endParaRPr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BEING ABLE TO MOVE, THEN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HE/SHE WILL</a:t>
            </a: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 !!</a:t>
            </a:r>
            <a:endParaRPr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8430" l="3992" r="24843" t="7437"/>
          <a:stretch/>
        </p:blipFill>
        <p:spPr>
          <a:xfrm>
            <a:off x="784600" y="2121325"/>
            <a:ext cx="5521277" cy="26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/>
          <p:nvPr/>
        </p:nvSpPr>
        <p:spPr>
          <a:xfrm>
            <a:off x="5797325" y="3676000"/>
            <a:ext cx="548700" cy="5958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6828950" y="2484575"/>
            <a:ext cx="187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HERE THE SELECTED TIGER IS ON TRAP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499100" y="4762350"/>
            <a:ext cx="14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FIGURE: 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890c7c79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g12f890c7c79_0_54"/>
          <p:cNvSpPr txBox="1"/>
          <p:nvPr/>
        </p:nvSpPr>
        <p:spPr>
          <a:xfrm>
            <a:off x="154825" y="334200"/>
            <a:ext cx="831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THE PLAYER ( SELECT TIGER):</a:t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WINNING CONDITIONS:</a:t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TIGERS KILLED FIVE GOATS </a:t>
            </a: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 THE  PLAYER WILL WIN  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101925" y="989925"/>
            <a:ext cx="78786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PROJECT GOALS: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 DEVELOP </a:t>
            </a: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VIRTUAL PLATFORM TO PLAY THIS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BOARD</a:t>
            </a: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GAME.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USING EFFICIENT ALGORITHM OF C/C++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TWO MODE: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PLAYING WITH FRIENDS 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PLAYING WITH COMPUTER 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→PLAY AS GOAT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→PLAY AS TIGER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101925" y="91825"/>
            <a:ext cx="4337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PROJECT GOALS (BAGH-BONDI)</a:t>
            </a:r>
            <a:endParaRPr b="1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0" y="78650"/>
            <a:ext cx="761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B7B7B7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DEVELOPMENT STATUS(BAGH-BONDI)</a:t>
            </a:r>
            <a:endParaRPr b="1" i="0" sz="1800" u="none" cap="none" strike="noStrike">
              <a:solidFill>
                <a:srgbClr val="000000"/>
              </a:solidFill>
              <a:highlight>
                <a:srgbClr val="B7B7B7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B7B7B7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Verdana"/>
                <a:ea typeface="Verdana"/>
                <a:cs typeface="Verdana"/>
                <a:sym typeface="Verdana"/>
              </a:rPr>
              <a:t>MODE: </a:t>
            </a:r>
            <a:r>
              <a:rPr b="1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Verdana"/>
                <a:ea typeface="Verdana"/>
                <a:cs typeface="Verdana"/>
                <a:sym typeface="Verdana"/>
              </a:rPr>
              <a:t>PLAYING WITH FRIENDS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B7B7B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1400" u="none" cap="none" strike="noStrike">
              <a:solidFill>
                <a:srgbClr val="000000"/>
              </a:solidFill>
              <a:highlight>
                <a:srgbClr val="B7B7B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MODE: </a:t>
            </a: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PLAY WITH COMPUTER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              → PLAY AS GOAT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              → PLAY AS TIGER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459125" y="2110550"/>
            <a:ext cx="7939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                          </a:t>
            </a: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SUCCESSFULLY DONE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THIS  TWO MODE !!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READY FOR PLAYING……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USING CONSOLE—&gt;&gt;USING GRAPHICS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95abed30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g12f95abed3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25" y="557475"/>
            <a:ext cx="5920999" cy="444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f95abed30_2_0"/>
          <p:cNvSpPr txBox="1"/>
          <p:nvPr/>
        </p:nvSpPr>
        <p:spPr>
          <a:xfrm>
            <a:off x="130775" y="0"/>
            <a:ext cx="42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FLOW CHART OF THE WHOLE PROJECT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890c7c79_0_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g12f890c7c79_0_61"/>
          <p:cNvSpPr txBox="1"/>
          <p:nvPr/>
        </p:nvSpPr>
        <p:spPr>
          <a:xfrm>
            <a:off x="435900" y="363250"/>
            <a:ext cx="829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DEVELOPMENT DETAILS ( BAGH-BONDI )</a:t>
            </a:r>
            <a:endParaRPr b="1" sz="1800">
              <a:solidFill>
                <a:schemeClr val="dk1"/>
              </a:solidFill>
              <a:highlight>
                <a:schemeClr val="accent2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2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l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MODE: </a:t>
            </a:r>
            <a:r>
              <a:rPr b="1" lang="en" sz="1800">
                <a:solidFill>
                  <a:schemeClr val="dk1"/>
                </a:solidFill>
                <a:highlight>
                  <a:schemeClr val="l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PLAYING  WITH COMPUTER AND FRIENDS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g12f890c7c79_0_61"/>
          <p:cNvSpPr txBox="1"/>
          <p:nvPr/>
        </p:nvSpPr>
        <p:spPr>
          <a:xfrm>
            <a:off x="552125" y="1627325"/>
            <a:ext cx="8485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TOOLS AND ALGORITHM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LANGUAGE: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C++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ALGORITHM: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MINIMAX ALGORITHM IS USED WITH ALPHA BETA PRUNING FOR AI    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IMPLEMENTATION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GRAPHICAL USER INTERFACE: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GRAPHICAL LIBRARY(HEADER FILE)  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OF C++ NAMED “GRAPHICS.H”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 DEVELOPMENT ENVIRONMENT: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VIRTUAL STUDIO CODE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VERSION CONTROL: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183675" y="112250"/>
            <a:ext cx="612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DEVELOPMENT DETAILS ( BAGH-BONDI )</a:t>
            </a:r>
            <a:endParaRPr b="1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2"/>
                </a:highlight>
                <a:latin typeface="Verdana"/>
                <a:ea typeface="Verdana"/>
                <a:cs typeface="Verdana"/>
                <a:sym typeface="Verdana"/>
              </a:rPr>
              <a:t>GRAPHICAL INTERFACE:</a:t>
            </a:r>
            <a:endParaRPr b="1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319650" y="1274800"/>
            <a:ext cx="80316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GRAPHICS.H —&gt;</a:t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MOUSE CLICKED MOVEMENT FOR BO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GOAT AND TIGERS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BOARD DRAWING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/>
        </p:nvSpPr>
        <p:spPr>
          <a:xfrm>
            <a:off x="193900" y="173500"/>
            <a:ext cx="53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highlight>
                  <a:schemeClr val="accen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DEVELOPMENT DETAILS ( BAGH-BONDI )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193900" y="825975"/>
            <a:ext cx="78378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FACED PROBLEM: </a:t>
            </a:r>
            <a:endParaRPr b="1"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FIRST TIME FOR ME TO IMPLEMENT MY IDEA INTO A PROJECT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IMPLEMENTING MINIMAX FOR GOAT AS WELL AS FOR TIGER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HAD </a:t>
            </a:r>
            <a:r>
              <a:rPr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HANDLE TOO MANY LINES OF CODE (ALMOST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000 LINES OF CODE  )</a:t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MANY CALCULATIONS</a:t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MAKE GRAPHICAL INTERFACE    </a:t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—&gt;MOUSE CLICKED RESPONSE </a:t>
            </a:r>
            <a:r>
              <a:rPr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/>
        </p:nvSpPr>
        <p:spPr>
          <a:xfrm>
            <a:off x="58125" y="132675"/>
            <a:ext cx="5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Verdana"/>
                <a:ea typeface="Verdana"/>
                <a:cs typeface="Verdana"/>
                <a:sym typeface="Verdana"/>
              </a:rPr>
              <a:t>DEVELOPMENT DETAILS ( BAGH-BONDI )</a:t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0" y="812650"/>
            <a:ext cx="8924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FUTURE SCOPE: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Since this software is implemented by keeping its broader aspects in mind, it can be expanded in future with extra features (Efficient AI , Different shape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board, different levels of AI).</a:t>
            </a: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1" i="0" sz="3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331675" y="1296100"/>
            <a:ext cx="85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GITHUB REPOSITORY: </a:t>
            </a: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https://github.com/hasib1224/BAGH-BONDI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00" y="183700"/>
            <a:ext cx="69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DEVELOPMENT DETAILS ( BAGH-BONDI )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6" name="Google Shape;2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02050" y="61225"/>
            <a:ext cx="48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chemeClr val="accent2"/>
                </a:highlight>
                <a:latin typeface="Verdana"/>
                <a:ea typeface="Verdana"/>
                <a:cs typeface="Verdana"/>
                <a:sym typeface="Verdana"/>
              </a:rPr>
              <a:t>PROJECT DETAILS (BAGH-BONDI)</a:t>
            </a:r>
            <a:endParaRPr b="1" i="0" sz="1800" u="none" cap="none" strike="noStrike">
              <a:solidFill>
                <a:srgbClr val="000000"/>
              </a:solidFill>
              <a:highlight>
                <a:schemeClr val="accent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02050" y="918475"/>
            <a:ext cx="493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IS A STRATEGIC TWO PLAYER BOARD GAME THAT ORIGINATED IN NEPAL.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79750" y="2019413"/>
            <a:ext cx="4783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SOME PLACES IT IS ALSO KNOWN AS BAGH CHAL.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250" y="1009650"/>
            <a:ext cx="3797950" cy="37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234650" y="2959575"/>
            <a:ext cx="467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BANGLADESH, IT IS ALSO PLAYED IN RURAL AREA.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6233225" y="4807600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FIGURE: 1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2214575" y="1857375"/>
            <a:ext cx="444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 </a:t>
            </a:r>
            <a:endParaRPr b="1" i="0" sz="4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914400" y="2148482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153075" y="112250"/>
            <a:ext cx="53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chemeClr val="accent2"/>
                </a:highlight>
                <a:latin typeface="Verdana"/>
                <a:ea typeface="Verdana"/>
                <a:cs typeface="Verdana"/>
                <a:sym typeface="Verdana"/>
              </a:rPr>
              <a:t>RULES OF THE GAME (BAGH-BONDI)</a:t>
            </a:r>
            <a:endParaRPr b="1" i="0" sz="1800" u="none" cap="none" strike="noStrike">
              <a:solidFill>
                <a:srgbClr val="000000"/>
              </a:solidFill>
              <a:highlight>
                <a:schemeClr val="accent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102050" y="884538"/>
            <a:ext cx="394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BOARD:</a:t>
            </a:r>
            <a:r>
              <a:rPr b="1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0" lang="en" u="none" cap="none" strike="noStrike">
                <a:solidFill>
                  <a:srgbClr val="202122"/>
                </a:solidFill>
                <a:highlight>
                  <a:schemeClr val="lt2"/>
                </a:highlight>
                <a:latin typeface="Verdana"/>
                <a:ea typeface="Verdana"/>
                <a:cs typeface="Verdana"/>
                <a:sym typeface="Verdana"/>
              </a:rPr>
              <a:t>THE GAME IS PLAYED ON A 5X5 POINT GRID</a:t>
            </a:r>
            <a:endParaRPr i="0" u="none" cap="none" strike="noStrike">
              <a:solidFill>
                <a:srgbClr val="000000"/>
              </a:solidFill>
              <a:highlight>
                <a:schemeClr val="lt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-76650" y="2571738"/>
            <a:ext cx="348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THE BEGINNING, THE BOARD IS INITIALIZED WITH FOUR TIGERS AT THE FOUR CORNER OF THE BOARD</a:t>
            </a:r>
            <a:endParaRPr i="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-76650" y="1615475"/>
            <a:ext cx="436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TWO -PLAYER CAN PLAY THIS GAME.</a:t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 WILL PLAY AS TIGER AND ANOTHER WILL AS GOAT. </a:t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0" y="3743425"/>
            <a:ext cx="33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ANOTHER PLAYER WILL GET TWENTY GOATS.</a:t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11164" l="4179" r="22360" t="10268"/>
          <a:stretch/>
        </p:blipFill>
        <p:spPr>
          <a:xfrm>
            <a:off x="5099900" y="884550"/>
            <a:ext cx="3574301" cy="25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6102475" y="3618450"/>
            <a:ext cx="21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FIGURE: 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0" y="183700"/>
            <a:ext cx="444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highlight>
                  <a:schemeClr val="accen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RULES OF THE GAME (BAGH-BONDI)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71550" y="905621"/>
            <a:ext cx="78681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FIRST MOVE: </a:t>
            </a: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PLAYER WHO CONTROLS THE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GOAT WILL MAKE THE FIRST MOVER BY </a:t>
            </a: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PLACING A GOAT ON  THE BOARD 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 PLAYER CAN MOVE EXACTLY ONE TIME IN HIS TURN.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11812" l="4174" r="22709" t="6720"/>
          <a:stretch/>
        </p:blipFill>
        <p:spPr>
          <a:xfrm>
            <a:off x="1172313" y="1946975"/>
            <a:ext cx="5666573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2499125" y="4659925"/>
            <a:ext cx="47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             FIGURE: 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51100" y="163300"/>
            <a:ext cx="462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highlight>
                  <a:schemeClr val="accen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 RULES OF THE GAME (BAGH-BONDI)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51100" y="584175"/>
            <a:ext cx="8929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 MOVE CONDITIONS:</a:t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TIGER:</a:t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1.TIGER CAN MOVE FROM ONE 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 </a:t>
            </a: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 ANOTHER ( IF TH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 </a:t>
            </a: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EMPTY )</a:t>
            </a:r>
            <a:endParaRPr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2. A TIGER CAN’T JUMP OVER ANOTHER TIGER.</a:t>
            </a:r>
            <a:endParaRPr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3. A TIGER CAN JUMP OVER A GOAT, IF THERE IS  AVAILABLE PLACE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(THEN THE  GOAT WILL 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BE COUNT AS KILLED ) 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endParaRPr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890c7c79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g12f890c7c79_0_5"/>
          <p:cNvSpPr txBox="1"/>
          <p:nvPr/>
        </p:nvSpPr>
        <p:spPr>
          <a:xfrm>
            <a:off x="363250" y="247000"/>
            <a:ext cx="31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ALID MOVE CONDITIONS: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 TIGER )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8" name="Google Shape;108;g12f890c7c79_0_5"/>
          <p:cNvPicPr preferRelativeResize="0"/>
          <p:nvPr/>
        </p:nvPicPr>
        <p:blipFill rotWithShape="1">
          <a:blip r:embed="rId3">
            <a:alphaModFix/>
          </a:blip>
          <a:srcRect b="10784" l="-2120" r="24438" t="4562"/>
          <a:stretch/>
        </p:blipFill>
        <p:spPr>
          <a:xfrm>
            <a:off x="152400" y="1191425"/>
            <a:ext cx="5441525" cy="296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2f890c7c79_0_5"/>
          <p:cNvSpPr/>
          <p:nvPr/>
        </p:nvSpPr>
        <p:spPr>
          <a:xfrm>
            <a:off x="4501722" y="704094"/>
            <a:ext cx="1949450" cy="690750"/>
          </a:xfrm>
          <a:custGeom>
            <a:rect b="b" l="l" r="r" t="t"/>
            <a:pathLst>
              <a:path extrusionOk="0" h="27630" w="77978">
                <a:moveTo>
                  <a:pt x="77978" y="6707"/>
                </a:moveTo>
                <a:cubicBezTo>
                  <a:pt x="65967" y="5738"/>
                  <a:pt x="18213" y="-2592"/>
                  <a:pt x="5911" y="895"/>
                </a:cubicBezTo>
                <a:cubicBezTo>
                  <a:pt x="-6391" y="4382"/>
                  <a:pt x="4458" y="23174"/>
                  <a:pt x="4167" y="276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g12f890c7c79_0_5"/>
          <p:cNvSpPr/>
          <p:nvPr/>
        </p:nvSpPr>
        <p:spPr>
          <a:xfrm>
            <a:off x="4417025" y="13512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f890c7c79_0_5"/>
          <p:cNvSpPr txBox="1"/>
          <p:nvPr/>
        </p:nvSpPr>
        <p:spPr>
          <a:xfrm>
            <a:off x="6247775" y="849375"/>
            <a:ext cx="212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THE VALID POSSIBLE MOVE FOR THE SELECTED TIGER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g12f890c7c79_0_5"/>
          <p:cNvSpPr txBox="1"/>
          <p:nvPr/>
        </p:nvSpPr>
        <p:spPr>
          <a:xfrm>
            <a:off x="1772625" y="4417025"/>
            <a:ext cx="1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</a:t>
            </a: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FIGURE: 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890c7c79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g12f890c7c79_0_35"/>
          <p:cNvSpPr txBox="1"/>
          <p:nvPr/>
        </p:nvSpPr>
        <p:spPr>
          <a:xfrm>
            <a:off x="348700" y="290600"/>
            <a:ext cx="37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g12f890c7c79_0_35"/>
          <p:cNvSpPr txBox="1"/>
          <p:nvPr/>
        </p:nvSpPr>
        <p:spPr>
          <a:xfrm>
            <a:off x="290600" y="363250"/>
            <a:ext cx="290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 MOVE CONDITIONS: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 TIGER’S KILL MOVE )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0" name="Google Shape;120;g12f890c7c79_0_35"/>
          <p:cNvPicPr preferRelativeResize="0"/>
          <p:nvPr/>
        </p:nvPicPr>
        <p:blipFill rotWithShape="1">
          <a:blip r:embed="rId3">
            <a:alphaModFix/>
          </a:blip>
          <a:srcRect b="11073" l="3931" r="25986" t="7327"/>
          <a:stretch/>
        </p:blipFill>
        <p:spPr>
          <a:xfrm>
            <a:off x="755550" y="1191425"/>
            <a:ext cx="5288798" cy="31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2f890c7c79_0_35"/>
          <p:cNvSpPr/>
          <p:nvPr/>
        </p:nvSpPr>
        <p:spPr>
          <a:xfrm>
            <a:off x="4911025" y="3283700"/>
            <a:ext cx="445500" cy="4941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g12f890c7c79_0_35"/>
          <p:cNvCxnSpPr>
            <a:stCxn id="121" idx="7"/>
          </p:cNvCxnSpPr>
          <p:nvPr/>
        </p:nvCxnSpPr>
        <p:spPr>
          <a:xfrm flipH="1" rot="5400000">
            <a:off x="4701633" y="2766409"/>
            <a:ext cx="1133100" cy="46200"/>
          </a:xfrm>
          <a:prstGeom prst="curvedConnector3">
            <a:avLst>
              <a:gd fmla="val 525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12f890c7c79_0_35"/>
          <p:cNvCxnSpPr>
            <a:stCxn id="121" idx="7"/>
          </p:cNvCxnSpPr>
          <p:nvPr/>
        </p:nvCxnSpPr>
        <p:spPr>
          <a:xfrm rot="10800000">
            <a:off x="5259783" y="2150359"/>
            <a:ext cx="31500" cy="120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g12f890c7c79_0_35"/>
          <p:cNvSpPr/>
          <p:nvPr/>
        </p:nvSpPr>
        <p:spPr>
          <a:xfrm>
            <a:off x="4881975" y="2644400"/>
            <a:ext cx="548700" cy="334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2f890c7c79_0_35"/>
          <p:cNvSpPr txBox="1"/>
          <p:nvPr/>
        </p:nvSpPr>
        <p:spPr>
          <a:xfrm>
            <a:off x="7003300" y="1590500"/>
            <a:ext cx="161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HERE ,IF THE SELECTED TIGER JUMP OVER THAT GOAT, THEN THE GOAT WILL BE COUNTED AS KILLED</a:t>
            </a: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g12f890c7c79_0_35"/>
          <p:cNvSpPr txBox="1"/>
          <p:nvPr/>
        </p:nvSpPr>
        <p:spPr>
          <a:xfrm>
            <a:off x="2600800" y="4547775"/>
            <a:ext cx="11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FIGURE: 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890c7c79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g12f890c7c79_0_16"/>
          <p:cNvSpPr txBox="1"/>
          <p:nvPr/>
        </p:nvSpPr>
        <p:spPr>
          <a:xfrm>
            <a:off x="153300" y="196025"/>
            <a:ext cx="7314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 MOVE CONDITIONS:</a:t>
            </a:r>
            <a:endParaRPr b="1" i="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GOAT:</a:t>
            </a:r>
            <a:endParaRPr b="1" i="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GOAT CAN MOVE FROM ONE POINT TO ANOTHER LIKE 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TIGER (AFTER PLACING TWENTY GOATS ON THE BOARD)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i="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g12f890c7c79_0_16"/>
          <p:cNvPicPr preferRelativeResize="0"/>
          <p:nvPr/>
        </p:nvPicPr>
        <p:blipFill rotWithShape="1">
          <a:blip r:embed="rId3">
            <a:alphaModFix/>
          </a:blip>
          <a:srcRect b="11979" l="3247" r="25057" t="10680"/>
          <a:stretch/>
        </p:blipFill>
        <p:spPr>
          <a:xfrm>
            <a:off x="770100" y="1554850"/>
            <a:ext cx="5520830" cy="2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2f890c7c79_0_16"/>
          <p:cNvSpPr/>
          <p:nvPr/>
        </p:nvSpPr>
        <p:spPr>
          <a:xfrm flipH="1" rot="10800000">
            <a:off x="4315275" y="1467325"/>
            <a:ext cx="397200" cy="552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f890c7c79_0_16"/>
          <p:cNvSpPr txBox="1"/>
          <p:nvPr/>
        </p:nvSpPr>
        <p:spPr>
          <a:xfrm>
            <a:off x="7177650" y="1235025"/>
            <a:ext cx="190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SELECTED GOAT CAN’T  MOVE BECAUSE 17 GOATS ARE REMAIN TO BE PLACED ON BOARD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6" name="Google Shape;136;g12f890c7c79_0_16"/>
          <p:cNvCxnSpPr>
            <a:endCxn id="134" idx="4"/>
          </p:cNvCxnSpPr>
          <p:nvPr/>
        </p:nvCxnSpPr>
        <p:spPr>
          <a:xfrm flipH="1">
            <a:off x="4513875" y="1220425"/>
            <a:ext cx="3186900" cy="2469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g12f890c7c79_0_16"/>
          <p:cNvSpPr txBox="1"/>
          <p:nvPr/>
        </p:nvSpPr>
        <p:spPr>
          <a:xfrm>
            <a:off x="2818750" y="4605900"/>
            <a:ext cx="12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FIGURE: 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890c7c79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g12f890c7c79_0_22"/>
          <p:cNvSpPr txBox="1"/>
          <p:nvPr/>
        </p:nvSpPr>
        <p:spPr>
          <a:xfrm>
            <a:off x="290600" y="363225"/>
            <a:ext cx="6349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 MOVE CONDITIONS: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GOAT: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A  GOAT CAN’T JUMP OVER A GOAT OR TIGER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