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Titillium Web"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Titillium Web SemiBold" panose="020B0604020202020204" charset="0"/>
      <p:regular r:id="rId38"/>
      <p:bold r:id="rId39"/>
      <p:italic r:id="rId40"/>
      <p:boldItalic r:id="rId41"/>
    </p:embeddedFont>
    <p:embeddedFont>
      <p:font typeface="Titillium Web Light" panose="020B0604020202020204" charset="0"/>
      <p:regular r:id="rId42"/>
      <p:bold r:id="rId43"/>
      <p:italic r:id="rId44"/>
      <p:boldItalic r:id="rId45"/>
    </p:embeddedFont>
    <p:embeddedFont>
      <p:font typeface="Cambria" panose="02040503050406030204" pitchFamily="18"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izGTphM09ZDh1kseLt4/68yE44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a4d85c87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a4d85c87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8"/>
          <p:cNvGrpSpPr/>
          <p:nvPr/>
        </p:nvGrpSpPr>
        <p:grpSpPr>
          <a:xfrm>
            <a:off x="-6639" y="-3725"/>
            <a:ext cx="9157265" cy="5150962"/>
            <a:chOff x="-6639" y="-3725"/>
            <a:chExt cx="9157265" cy="5150962"/>
          </a:xfrm>
        </p:grpSpPr>
        <p:sp>
          <p:nvSpPr>
            <p:cNvPr id="11" name="Google Shape;11;p28"/>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 name="Google Shape;12;p28"/>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 name="Google Shape;13;p28"/>
          <p:cNvSpPr txBox="1">
            <a:spLocks noGrp="1"/>
          </p:cNvSpPr>
          <p:nvPr>
            <p:ph type="ctrTitle"/>
          </p:nvPr>
        </p:nvSpPr>
        <p:spPr>
          <a:xfrm>
            <a:off x="855300" y="2589075"/>
            <a:ext cx="6470400" cy="17055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b" anchorCtr="0">
            <a:noAutofit/>
          </a:bodyPr>
          <a:lstStyle>
            <a:lvl1pPr lvl="0" algn="l">
              <a:lnSpc>
                <a:spcPct val="90000"/>
              </a:lnSpc>
              <a:spcBef>
                <a:spcPts val="0"/>
              </a:spcBef>
              <a:spcAft>
                <a:spcPts val="0"/>
              </a:spcAft>
              <a:buClr>
                <a:schemeClr val="lt1"/>
              </a:buClr>
              <a:buSzPts val="5400"/>
              <a:buNone/>
              <a:defRPr sz="5400">
                <a:solidFill>
                  <a:schemeClr val="lt1"/>
                </a:solidFill>
              </a:defRPr>
            </a:lvl1pPr>
            <a:lvl2pPr lvl="1" algn="l">
              <a:lnSpc>
                <a:spcPct val="90000"/>
              </a:lnSpc>
              <a:spcBef>
                <a:spcPts val="0"/>
              </a:spcBef>
              <a:spcAft>
                <a:spcPts val="0"/>
              </a:spcAft>
              <a:buClr>
                <a:schemeClr val="lt1"/>
              </a:buClr>
              <a:buSzPts val="5400"/>
              <a:buNone/>
              <a:defRPr sz="5400">
                <a:solidFill>
                  <a:schemeClr val="lt1"/>
                </a:solidFill>
              </a:defRPr>
            </a:lvl2pPr>
            <a:lvl3pPr lvl="2" algn="l">
              <a:lnSpc>
                <a:spcPct val="90000"/>
              </a:lnSpc>
              <a:spcBef>
                <a:spcPts val="0"/>
              </a:spcBef>
              <a:spcAft>
                <a:spcPts val="0"/>
              </a:spcAft>
              <a:buClr>
                <a:schemeClr val="lt1"/>
              </a:buClr>
              <a:buSzPts val="5400"/>
              <a:buNone/>
              <a:defRPr sz="5400">
                <a:solidFill>
                  <a:schemeClr val="lt1"/>
                </a:solidFill>
              </a:defRPr>
            </a:lvl3pPr>
            <a:lvl4pPr lvl="3" algn="l">
              <a:lnSpc>
                <a:spcPct val="90000"/>
              </a:lnSpc>
              <a:spcBef>
                <a:spcPts val="0"/>
              </a:spcBef>
              <a:spcAft>
                <a:spcPts val="0"/>
              </a:spcAft>
              <a:buClr>
                <a:schemeClr val="lt1"/>
              </a:buClr>
              <a:buSzPts val="5400"/>
              <a:buNone/>
              <a:defRPr sz="5400">
                <a:solidFill>
                  <a:schemeClr val="lt1"/>
                </a:solidFill>
              </a:defRPr>
            </a:lvl4pPr>
            <a:lvl5pPr lvl="4" algn="l">
              <a:lnSpc>
                <a:spcPct val="90000"/>
              </a:lnSpc>
              <a:spcBef>
                <a:spcPts val="0"/>
              </a:spcBef>
              <a:spcAft>
                <a:spcPts val="0"/>
              </a:spcAft>
              <a:buClr>
                <a:schemeClr val="lt1"/>
              </a:buClr>
              <a:buSzPts val="5400"/>
              <a:buNone/>
              <a:defRPr sz="5400">
                <a:solidFill>
                  <a:schemeClr val="lt1"/>
                </a:solidFill>
              </a:defRPr>
            </a:lvl5pPr>
            <a:lvl6pPr lvl="5" algn="l">
              <a:lnSpc>
                <a:spcPct val="90000"/>
              </a:lnSpc>
              <a:spcBef>
                <a:spcPts val="0"/>
              </a:spcBef>
              <a:spcAft>
                <a:spcPts val="0"/>
              </a:spcAft>
              <a:buClr>
                <a:schemeClr val="lt1"/>
              </a:buClr>
              <a:buSzPts val="5400"/>
              <a:buNone/>
              <a:defRPr sz="5400">
                <a:solidFill>
                  <a:schemeClr val="lt1"/>
                </a:solidFill>
              </a:defRPr>
            </a:lvl6pPr>
            <a:lvl7pPr lvl="6" algn="l">
              <a:lnSpc>
                <a:spcPct val="90000"/>
              </a:lnSpc>
              <a:spcBef>
                <a:spcPts val="0"/>
              </a:spcBef>
              <a:spcAft>
                <a:spcPts val="0"/>
              </a:spcAft>
              <a:buClr>
                <a:schemeClr val="lt1"/>
              </a:buClr>
              <a:buSzPts val="5400"/>
              <a:buNone/>
              <a:defRPr sz="5400">
                <a:solidFill>
                  <a:schemeClr val="lt1"/>
                </a:solidFill>
              </a:defRPr>
            </a:lvl7pPr>
            <a:lvl8pPr lvl="7" algn="l">
              <a:lnSpc>
                <a:spcPct val="90000"/>
              </a:lnSpc>
              <a:spcBef>
                <a:spcPts val="0"/>
              </a:spcBef>
              <a:spcAft>
                <a:spcPts val="0"/>
              </a:spcAft>
              <a:buClr>
                <a:schemeClr val="lt1"/>
              </a:buClr>
              <a:buSzPts val="5400"/>
              <a:buNone/>
              <a:defRPr sz="5400">
                <a:solidFill>
                  <a:schemeClr val="lt1"/>
                </a:solidFill>
              </a:defRPr>
            </a:lvl8pPr>
            <a:lvl9pPr lvl="8" algn="l">
              <a:lnSpc>
                <a:spcPct val="90000"/>
              </a:lnSpc>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1" name="Shape 86"/>
        <p:cNvGrpSpPr/>
        <p:nvPr/>
      </p:nvGrpSpPr>
      <p:grpSpPr>
        <a:xfrm>
          <a:off x="0" y="0"/>
          <a:ext cx="0" cy="0"/>
          <a:chOff x="0" y="0"/>
          <a:chExt cx="0" cy="0"/>
        </a:xfrm>
      </p:grpSpPr>
      <p:sp>
        <p:nvSpPr>
          <p:cNvPr id="87" name="Google Shape;87;p3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3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37"/>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37"/>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4"/>
        <p:cNvGrpSpPr/>
        <p:nvPr/>
      </p:nvGrpSpPr>
      <p:grpSpPr>
        <a:xfrm>
          <a:off x="0" y="0"/>
          <a:ext cx="0" cy="0"/>
          <a:chOff x="0" y="0"/>
          <a:chExt cx="0" cy="0"/>
        </a:xfrm>
      </p:grpSpPr>
      <p:grpSp>
        <p:nvGrpSpPr>
          <p:cNvPr id="15" name="Google Shape;15;p29"/>
          <p:cNvGrpSpPr/>
          <p:nvPr/>
        </p:nvGrpSpPr>
        <p:grpSpPr>
          <a:xfrm>
            <a:off x="-5" y="-4"/>
            <a:ext cx="3882108" cy="2241339"/>
            <a:chOff x="-5" y="-4"/>
            <a:chExt cx="3882108" cy="2241339"/>
          </a:xfrm>
        </p:grpSpPr>
        <p:sp>
          <p:nvSpPr>
            <p:cNvPr id="16" name="Google Shape;16;p29"/>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9"/>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8" name="Google Shape;18;p29"/>
          <p:cNvGrpSpPr/>
          <p:nvPr/>
        </p:nvGrpSpPr>
        <p:grpSpPr>
          <a:xfrm>
            <a:off x="6975702" y="3891625"/>
            <a:ext cx="2167838" cy="1251620"/>
            <a:chOff x="6975702" y="3891625"/>
            <a:chExt cx="2167838" cy="1251620"/>
          </a:xfrm>
        </p:grpSpPr>
        <p:sp>
          <p:nvSpPr>
            <p:cNvPr id="19" name="Google Shape;19;p2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2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1" name="Google Shape;21;p29"/>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22" name="Google Shape;22;p29"/>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81000" algn="l">
              <a:lnSpc>
                <a:spcPct val="115000"/>
              </a:lnSpc>
              <a:spcBef>
                <a:spcPts val="1000"/>
              </a:spcBef>
              <a:spcAft>
                <a:spcPts val="0"/>
              </a:spcAft>
              <a:buSzPts val="2400"/>
              <a:buChar char="⌾"/>
              <a:defRPr/>
            </a:lvl2pPr>
            <a:lvl3pPr marL="1371600" lvl="2" indent="-381000" algn="l">
              <a:lnSpc>
                <a:spcPct val="115000"/>
              </a:lnSpc>
              <a:spcBef>
                <a:spcPts val="1000"/>
              </a:spcBef>
              <a:spcAft>
                <a:spcPts val="0"/>
              </a:spcAft>
              <a:buSzPts val="2400"/>
              <a:buChar char="•"/>
              <a:defRPr/>
            </a:lvl3pPr>
            <a:lvl4pPr marL="1828800" lvl="3" indent="-381000" algn="l">
              <a:lnSpc>
                <a:spcPct val="115000"/>
              </a:lnSpc>
              <a:spcBef>
                <a:spcPts val="1000"/>
              </a:spcBef>
              <a:spcAft>
                <a:spcPts val="0"/>
              </a:spcAft>
              <a:buSzPts val="2400"/>
              <a:buChar char="●"/>
              <a:defRPr/>
            </a:lvl4pPr>
            <a:lvl5pPr marL="2286000" lvl="4" indent="-381000" algn="l">
              <a:lnSpc>
                <a:spcPct val="115000"/>
              </a:lnSpc>
              <a:spcBef>
                <a:spcPts val="1000"/>
              </a:spcBef>
              <a:spcAft>
                <a:spcPts val="0"/>
              </a:spcAft>
              <a:buSzPts val="2400"/>
              <a:buChar char="○"/>
              <a:defRPr/>
            </a:lvl5pPr>
            <a:lvl6pPr marL="2743200" lvl="5" indent="-381000" algn="l">
              <a:lnSpc>
                <a:spcPct val="115000"/>
              </a:lnSpc>
              <a:spcBef>
                <a:spcPts val="1000"/>
              </a:spcBef>
              <a:spcAft>
                <a:spcPts val="0"/>
              </a:spcAft>
              <a:buSzPts val="2400"/>
              <a:buChar char="■"/>
              <a:defRPr/>
            </a:lvl6pPr>
            <a:lvl7pPr marL="3200400" lvl="6" indent="-381000" algn="l">
              <a:lnSpc>
                <a:spcPct val="115000"/>
              </a:lnSpc>
              <a:spcBef>
                <a:spcPts val="1000"/>
              </a:spcBef>
              <a:spcAft>
                <a:spcPts val="0"/>
              </a:spcAft>
              <a:buSzPts val="2400"/>
              <a:buChar char="●"/>
              <a:defRPr/>
            </a:lvl7pPr>
            <a:lvl8pPr marL="3657600" lvl="7" indent="-381000" algn="l">
              <a:lnSpc>
                <a:spcPct val="115000"/>
              </a:lnSpc>
              <a:spcBef>
                <a:spcPts val="1000"/>
              </a:spcBef>
              <a:spcAft>
                <a:spcPts val="0"/>
              </a:spcAft>
              <a:buSzPts val="2400"/>
              <a:buChar char="○"/>
              <a:defRPr/>
            </a:lvl8pPr>
            <a:lvl9pPr marL="4114800" lvl="8" indent="-381000" algn="l">
              <a:lnSpc>
                <a:spcPct val="115000"/>
              </a:lnSpc>
              <a:spcBef>
                <a:spcPts val="1000"/>
              </a:spcBef>
              <a:spcAft>
                <a:spcPts val="1000"/>
              </a:spcAft>
              <a:buSzPts val="2400"/>
              <a:buChar char="■"/>
              <a:defRPr/>
            </a:lvl9pPr>
          </a:lstStyle>
          <a:p>
            <a:endParaRPr/>
          </a:p>
        </p:txBody>
      </p:sp>
      <p:sp>
        <p:nvSpPr>
          <p:cNvPr id="23" name="Google Shape;23;p29"/>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24"/>
        <p:cNvGrpSpPr/>
        <p:nvPr/>
      </p:nvGrpSpPr>
      <p:grpSpPr>
        <a:xfrm>
          <a:off x="0" y="0"/>
          <a:ext cx="0" cy="0"/>
          <a:chOff x="0" y="0"/>
          <a:chExt cx="0" cy="0"/>
        </a:xfrm>
      </p:grpSpPr>
      <p:sp>
        <p:nvSpPr>
          <p:cNvPr id="25" name="Google Shape;25;p30"/>
          <p:cNvSpPr txBox="1">
            <a:spLocks noGrp="1"/>
          </p:cNvSpPr>
          <p:nvPr>
            <p:ph type="ctrTitle"/>
          </p:nvPr>
        </p:nvSpPr>
        <p:spPr>
          <a:xfrm>
            <a:off x="855300" y="2726350"/>
            <a:ext cx="5969100" cy="11598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b" anchorCtr="0">
            <a:noAutofit/>
          </a:bodyPr>
          <a:lstStyle>
            <a:lvl1pPr lvl="0" algn="l">
              <a:lnSpc>
                <a:spcPct val="90000"/>
              </a:lnSpc>
              <a:spcBef>
                <a:spcPts val="0"/>
              </a:spcBef>
              <a:spcAft>
                <a:spcPts val="0"/>
              </a:spcAft>
              <a:buClr>
                <a:schemeClr val="accent3"/>
              </a:buClr>
              <a:buSzPts val="4800"/>
              <a:buNone/>
              <a:defRPr sz="4800">
                <a:solidFill>
                  <a:schemeClr val="accent3"/>
                </a:solidFill>
              </a:defRPr>
            </a:lvl1pPr>
            <a:lvl2pPr lvl="1" algn="l">
              <a:lnSpc>
                <a:spcPct val="90000"/>
              </a:lnSpc>
              <a:spcBef>
                <a:spcPts val="0"/>
              </a:spcBef>
              <a:spcAft>
                <a:spcPts val="0"/>
              </a:spcAft>
              <a:buClr>
                <a:schemeClr val="accent3"/>
              </a:buClr>
              <a:buSzPts val="4800"/>
              <a:buNone/>
              <a:defRPr sz="4800">
                <a:solidFill>
                  <a:schemeClr val="accent3"/>
                </a:solidFill>
              </a:defRPr>
            </a:lvl2pPr>
            <a:lvl3pPr lvl="2" algn="l">
              <a:lnSpc>
                <a:spcPct val="90000"/>
              </a:lnSpc>
              <a:spcBef>
                <a:spcPts val="0"/>
              </a:spcBef>
              <a:spcAft>
                <a:spcPts val="0"/>
              </a:spcAft>
              <a:buClr>
                <a:schemeClr val="accent3"/>
              </a:buClr>
              <a:buSzPts val="4800"/>
              <a:buNone/>
              <a:defRPr sz="4800">
                <a:solidFill>
                  <a:schemeClr val="accent3"/>
                </a:solidFill>
              </a:defRPr>
            </a:lvl3pPr>
            <a:lvl4pPr lvl="3" algn="l">
              <a:lnSpc>
                <a:spcPct val="90000"/>
              </a:lnSpc>
              <a:spcBef>
                <a:spcPts val="0"/>
              </a:spcBef>
              <a:spcAft>
                <a:spcPts val="0"/>
              </a:spcAft>
              <a:buClr>
                <a:schemeClr val="accent3"/>
              </a:buClr>
              <a:buSzPts val="4800"/>
              <a:buNone/>
              <a:defRPr sz="4800">
                <a:solidFill>
                  <a:schemeClr val="accent3"/>
                </a:solidFill>
              </a:defRPr>
            </a:lvl4pPr>
            <a:lvl5pPr lvl="4" algn="l">
              <a:lnSpc>
                <a:spcPct val="90000"/>
              </a:lnSpc>
              <a:spcBef>
                <a:spcPts val="0"/>
              </a:spcBef>
              <a:spcAft>
                <a:spcPts val="0"/>
              </a:spcAft>
              <a:buClr>
                <a:schemeClr val="accent3"/>
              </a:buClr>
              <a:buSzPts val="4800"/>
              <a:buNone/>
              <a:defRPr sz="4800">
                <a:solidFill>
                  <a:schemeClr val="accent3"/>
                </a:solidFill>
              </a:defRPr>
            </a:lvl5pPr>
            <a:lvl6pPr lvl="5" algn="l">
              <a:lnSpc>
                <a:spcPct val="90000"/>
              </a:lnSpc>
              <a:spcBef>
                <a:spcPts val="0"/>
              </a:spcBef>
              <a:spcAft>
                <a:spcPts val="0"/>
              </a:spcAft>
              <a:buClr>
                <a:schemeClr val="accent3"/>
              </a:buClr>
              <a:buSzPts val="4800"/>
              <a:buNone/>
              <a:defRPr sz="4800">
                <a:solidFill>
                  <a:schemeClr val="accent3"/>
                </a:solidFill>
              </a:defRPr>
            </a:lvl6pPr>
            <a:lvl7pPr lvl="6" algn="l">
              <a:lnSpc>
                <a:spcPct val="90000"/>
              </a:lnSpc>
              <a:spcBef>
                <a:spcPts val="0"/>
              </a:spcBef>
              <a:spcAft>
                <a:spcPts val="0"/>
              </a:spcAft>
              <a:buClr>
                <a:schemeClr val="accent3"/>
              </a:buClr>
              <a:buSzPts val="4800"/>
              <a:buNone/>
              <a:defRPr sz="4800">
                <a:solidFill>
                  <a:schemeClr val="accent3"/>
                </a:solidFill>
              </a:defRPr>
            </a:lvl7pPr>
            <a:lvl8pPr lvl="7" algn="l">
              <a:lnSpc>
                <a:spcPct val="90000"/>
              </a:lnSpc>
              <a:spcBef>
                <a:spcPts val="0"/>
              </a:spcBef>
              <a:spcAft>
                <a:spcPts val="0"/>
              </a:spcAft>
              <a:buClr>
                <a:schemeClr val="accent3"/>
              </a:buClr>
              <a:buSzPts val="4800"/>
              <a:buNone/>
              <a:defRPr sz="4800">
                <a:solidFill>
                  <a:schemeClr val="accent3"/>
                </a:solidFill>
              </a:defRPr>
            </a:lvl8pPr>
            <a:lvl9pPr lvl="8" algn="l">
              <a:lnSpc>
                <a:spcPct val="90000"/>
              </a:lnSpc>
              <a:spcBef>
                <a:spcPts val="0"/>
              </a:spcBef>
              <a:spcAft>
                <a:spcPts val="0"/>
              </a:spcAft>
              <a:buClr>
                <a:schemeClr val="accent3"/>
              </a:buClr>
              <a:buSzPts val="4800"/>
              <a:buNone/>
              <a:defRPr sz="4800">
                <a:solidFill>
                  <a:schemeClr val="accent3"/>
                </a:solidFill>
              </a:defRPr>
            </a:lvl9pPr>
          </a:lstStyle>
          <a:p>
            <a:endParaRPr/>
          </a:p>
        </p:txBody>
      </p:sp>
      <p:sp>
        <p:nvSpPr>
          <p:cNvPr id="26" name="Google Shape;26;p30"/>
          <p:cNvSpPr txBox="1">
            <a:spLocks noGrp="1"/>
          </p:cNvSpPr>
          <p:nvPr>
            <p:ph type="subTitle" idx="1"/>
          </p:nvPr>
        </p:nvSpPr>
        <p:spPr>
          <a:xfrm>
            <a:off x="855300" y="3983051"/>
            <a:ext cx="5969100" cy="4281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lt2"/>
              </a:buClr>
              <a:buSzPts val="2200"/>
              <a:buNone/>
              <a:defRPr sz="2200">
                <a:solidFill>
                  <a:schemeClr val="lt2"/>
                </a:solidFill>
              </a:defRPr>
            </a:lvl1pPr>
            <a:lvl2pPr lvl="1" algn="l">
              <a:lnSpc>
                <a:spcPct val="115000"/>
              </a:lnSpc>
              <a:spcBef>
                <a:spcPts val="1000"/>
              </a:spcBef>
              <a:spcAft>
                <a:spcPts val="0"/>
              </a:spcAft>
              <a:buClr>
                <a:schemeClr val="lt2"/>
              </a:buClr>
              <a:buSzPts val="2800"/>
              <a:buNone/>
              <a:defRPr sz="2800">
                <a:solidFill>
                  <a:schemeClr val="lt2"/>
                </a:solidFill>
              </a:defRPr>
            </a:lvl2pPr>
            <a:lvl3pPr lvl="2" algn="l">
              <a:lnSpc>
                <a:spcPct val="115000"/>
              </a:lnSpc>
              <a:spcBef>
                <a:spcPts val="1000"/>
              </a:spcBef>
              <a:spcAft>
                <a:spcPts val="0"/>
              </a:spcAft>
              <a:buClr>
                <a:schemeClr val="lt2"/>
              </a:buClr>
              <a:buSzPts val="2800"/>
              <a:buNone/>
              <a:defRPr sz="2800">
                <a:solidFill>
                  <a:schemeClr val="lt2"/>
                </a:solidFill>
              </a:defRPr>
            </a:lvl3pPr>
            <a:lvl4pPr lvl="3" algn="l">
              <a:lnSpc>
                <a:spcPct val="115000"/>
              </a:lnSpc>
              <a:spcBef>
                <a:spcPts val="1000"/>
              </a:spcBef>
              <a:spcAft>
                <a:spcPts val="0"/>
              </a:spcAft>
              <a:buClr>
                <a:schemeClr val="lt2"/>
              </a:buClr>
              <a:buSzPts val="2800"/>
              <a:buNone/>
              <a:defRPr sz="2800">
                <a:solidFill>
                  <a:schemeClr val="lt2"/>
                </a:solidFill>
              </a:defRPr>
            </a:lvl4pPr>
            <a:lvl5pPr lvl="4" algn="l">
              <a:lnSpc>
                <a:spcPct val="115000"/>
              </a:lnSpc>
              <a:spcBef>
                <a:spcPts val="1000"/>
              </a:spcBef>
              <a:spcAft>
                <a:spcPts val="0"/>
              </a:spcAft>
              <a:buClr>
                <a:schemeClr val="lt2"/>
              </a:buClr>
              <a:buSzPts val="2800"/>
              <a:buNone/>
              <a:defRPr sz="2800">
                <a:solidFill>
                  <a:schemeClr val="lt2"/>
                </a:solidFill>
              </a:defRPr>
            </a:lvl5pPr>
            <a:lvl6pPr lvl="5" algn="l">
              <a:lnSpc>
                <a:spcPct val="115000"/>
              </a:lnSpc>
              <a:spcBef>
                <a:spcPts val="1000"/>
              </a:spcBef>
              <a:spcAft>
                <a:spcPts val="0"/>
              </a:spcAft>
              <a:buClr>
                <a:schemeClr val="lt2"/>
              </a:buClr>
              <a:buSzPts val="2800"/>
              <a:buNone/>
              <a:defRPr sz="2800">
                <a:solidFill>
                  <a:schemeClr val="lt2"/>
                </a:solidFill>
              </a:defRPr>
            </a:lvl6pPr>
            <a:lvl7pPr lvl="6" algn="l">
              <a:lnSpc>
                <a:spcPct val="115000"/>
              </a:lnSpc>
              <a:spcBef>
                <a:spcPts val="1000"/>
              </a:spcBef>
              <a:spcAft>
                <a:spcPts val="0"/>
              </a:spcAft>
              <a:buClr>
                <a:schemeClr val="lt2"/>
              </a:buClr>
              <a:buSzPts val="2800"/>
              <a:buNone/>
              <a:defRPr sz="2800">
                <a:solidFill>
                  <a:schemeClr val="lt2"/>
                </a:solidFill>
              </a:defRPr>
            </a:lvl7pPr>
            <a:lvl8pPr lvl="7" algn="l">
              <a:lnSpc>
                <a:spcPct val="115000"/>
              </a:lnSpc>
              <a:spcBef>
                <a:spcPts val="1000"/>
              </a:spcBef>
              <a:spcAft>
                <a:spcPts val="0"/>
              </a:spcAft>
              <a:buClr>
                <a:schemeClr val="lt2"/>
              </a:buClr>
              <a:buSzPts val="2800"/>
              <a:buNone/>
              <a:defRPr sz="2800">
                <a:solidFill>
                  <a:schemeClr val="lt2"/>
                </a:solidFill>
              </a:defRPr>
            </a:lvl8pPr>
            <a:lvl9pPr lvl="8" algn="l">
              <a:lnSpc>
                <a:spcPct val="115000"/>
              </a:lnSpc>
              <a:spcBef>
                <a:spcPts val="1000"/>
              </a:spcBef>
              <a:spcAft>
                <a:spcPts val="1000"/>
              </a:spcAft>
              <a:buClr>
                <a:schemeClr val="lt2"/>
              </a:buClr>
              <a:buSzPts val="2800"/>
              <a:buNone/>
              <a:defRPr sz="2800">
                <a:solidFill>
                  <a:schemeClr val="lt2"/>
                </a:solidFill>
              </a:defRPr>
            </a:lvl9pPr>
          </a:lstStyle>
          <a:p>
            <a:endParaRPr/>
          </a:p>
        </p:txBody>
      </p:sp>
      <p:grpSp>
        <p:nvGrpSpPr>
          <p:cNvPr id="27" name="Google Shape;27;p30"/>
          <p:cNvGrpSpPr/>
          <p:nvPr/>
        </p:nvGrpSpPr>
        <p:grpSpPr>
          <a:xfrm>
            <a:off x="-5" y="-4"/>
            <a:ext cx="3882108" cy="2241339"/>
            <a:chOff x="-5" y="-4"/>
            <a:chExt cx="3882108" cy="2241339"/>
          </a:xfrm>
        </p:grpSpPr>
        <p:sp>
          <p:nvSpPr>
            <p:cNvPr id="28" name="Google Shape;28;p30"/>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30"/>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0" name="Google Shape;30;p30"/>
          <p:cNvGrpSpPr/>
          <p:nvPr/>
        </p:nvGrpSpPr>
        <p:grpSpPr>
          <a:xfrm>
            <a:off x="6975702" y="3891625"/>
            <a:ext cx="2167838" cy="1251620"/>
            <a:chOff x="6975702" y="3891625"/>
            <a:chExt cx="2167838" cy="1251620"/>
          </a:xfrm>
        </p:grpSpPr>
        <p:sp>
          <p:nvSpPr>
            <p:cNvPr id="31" name="Google Shape;31;p3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3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3"/>
        <p:cNvGrpSpPr/>
        <p:nvPr/>
      </p:nvGrpSpPr>
      <p:grpSpPr>
        <a:xfrm>
          <a:off x="0" y="0"/>
          <a:ext cx="0" cy="0"/>
          <a:chOff x="0" y="0"/>
          <a:chExt cx="0" cy="0"/>
        </a:xfrm>
      </p:grpSpPr>
      <p:grpSp>
        <p:nvGrpSpPr>
          <p:cNvPr id="34" name="Google Shape;34;p31"/>
          <p:cNvGrpSpPr/>
          <p:nvPr/>
        </p:nvGrpSpPr>
        <p:grpSpPr>
          <a:xfrm>
            <a:off x="-6639" y="-3725"/>
            <a:ext cx="9157265" cy="5150962"/>
            <a:chOff x="-6639" y="-3725"/>
            <a:chExt cx="9157265" cy="5150962"/>
          </a:xfrm>
        </p:grpSpPr>
        <p:sp>
          <p:nvSpPr>
            <p:cNvPr id="35" name="Google Shape;35;p31"/>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 name="Google Shape;36;p3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7" name="Google Shape;37;p31"/>
          <p:cNvSpPr txBox="1">
            <a:spLocks noGrp="1"/>
          </p:cNvSpPr>
          <p:nvPr>
            <p:ph type="body" idx="1"/>
          </p:nvPr>
        </p:nvSpPr>
        <p:spPr>
          <a:xfrm>
            <a:off x="1552750" y="906351"/>
            <a:ext cx="6038400" cy="819900"/>
          </a:xfrm>
          <a:prstGeom prst="rect">
            <a:avLst/>
          </a:prstGeom>
          <a:noFill/>
          <a:ln>
            <a:noFill/>
          </a:ln>
        </p:spPr>
        <p:txBody>
          <a:bodyPr spcFirstLastPara="1" wrap="square" lIns="0" tIns="0" rIns="0" bIns="0" anchor="t" anchorCtr="0">
            <a:noAutofit/>
          </a:bodyPr>
          <a:lstStyle>
            <a:lvl1pPr marL="457200" lvl="0" indent="-444500" algn="l">
              <a:lnSpc>
                <a:spcPct val="115000"/>
              </a:lnSpc>
              <a:spcBef>
                <a:spcPts val="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1pPr>
            <a:lvl2pPr marL="914400" lvl="1" indent="-444500" algn="l">
              <a:lnSpc>
                <a:spcPct val="115000"/>
              </a:lnSpc>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2pPr>
            <a:lvl3pPr marL="1371600" lvl="2" indent="-444500" algn="l">
              <a:lnSpc>
                <a:spcPct val="115000"/>
              </a:lnSpc>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3pPr>
            <a:lvl4pPr marL="1828800" lvl="3" indent="-444500" algn="l">
              <a:lnSpc>
                <a:spcPct val="115000"/>
              </a:lnSpc>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4pPr>
            <a:lvl5pPr marL="2286000" lvl="4" indent="-444500" algn="l">
              <a:lnSpc>
                <a:spcPct val="115000"/>
              </a:lnSpc>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5pPr>
            <a:lvl6pPr marL="2743200" lvl="5" indent="-444500" algn="l">
              <a:lnSpc>
                <a:spcPct val="115000"/>
              </a:lnSpc>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6pPr>
            <a:lvl7pPr marL="3200400" lvl="6" indent="-444500" algn="l">
              <a:lnSpc>
                <a:spcPct val="115000"/>
              </a:lnSpc>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7pPr>
            <a:lvl8pPr marL="3657600" lvl="7" indent="-444500" algn="l">
              <a:lnSpc>
                <a:spcPct val="115000"/>
              </a:lnSpc>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8pPr>
            <a:lvl9pPr marL="4114800" lvl="8" indent="-444500" algn="l">
              <a:lnSpc>
                <a:spcPct val="115000"/>
              </a:lnSpc>
              <a:spcBef>
                <a:spcPts val="1000"/>
              </a:spcBef>
              <a:spcAft>
                <a:spcPts val="100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9pPr>
          </a:lstStyle>
          <a:p>
            <a:endParaRPr/>
          </a:p>
        </p:txBody>
      </p:sp>
      <p:sp>
        <p:nvSpPr>
          <p:cNvPr id="38" name="Google Shape;38;p3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31"/>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32"/>
          <p:cNvGrpSpPr/>
          <p:nvPr/>
        </p:nvGrpSpPr>
        <p:grpSpPr>
          <a:xfrm>
            <a:off x="-5" y="-4"/>
            <a:ext cx="3882108" cy="2241339"/>
            <a:chOff x="-5" y="-4"/>
            <a:chExt cx="3882108" cy="2241339"/>
          </a:xfrm>
        </p:grpSpPr>
        <p:sp>
          <p:nvSpPr>
            <p:cNvPr id="42" name="Google Shape;42;p32"/>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32"/>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4" name="Google Shape;44;p32"/>
          <p:cNvGrpSpPr/>
          <p:nvPr/>
        </p:nvGrpSpPr>
        <p:grpSpPr>
          <a:xfrm>
            <a:off x="6975702" y="3891625"/>
            <a:ext cx="2167838" cy="1251620"/>
            <a:chOff x="6975702" y="3891625"/>
            <a:chExt cx="2167838" cy="1251620"/>
          </a:xfrm>
        </p:grpSpPr>
        <p:sp>
          <p:nvSpPr>
            <p:cNvPr id="45" name="Google Shape;45;p32"/>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 name="Google Shape;46;p32"/>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7" name="Google Shape;47;p32"/>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48" name="Google Shape;48;p32"/>
          <p:cNvSpPr txBox="1">
            <a:spLocks noGrp="1"/>
          </p:cNvSpPr>
          <p:nvPr>
            <p:ph type="body" idx="1"/>
          </p:nvPr>
        </p:nvSpPr>
        <p:spPr>
          <a:xfrm>
            <a:off x="855275" y="1627900"/>
            <a:ext cx="3473100" cy="28704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1000"/>
              </a:spcBef>
              <a:spcAft>
                <a:spcPts val="0"/>
              </a:spcAft>
              <a:buSzPts val="2000"/>
              <a:buChar char="⌾"/>
              <a:defRPr sz="2000"/>
            </a:lvl2pPr>
            <a:lvl3pPr marL="1371600" lvl="2" indent="-355600" algn="l">
              <a:lnSpc>
                <a:spcPct val="115000"/>
              </a:lnSpc>
              <a:spcBef>
                <a:spcPts val="1000"/>
              </a:spcBef>
              <a:spcAft>
                <a:spcPts val="0"/>
              </a:spcAft>
              <a:buSzPts val="2000"/>
              <a:buChar char="•"/>
              <a:defRPr sz="2000"/>
            </a:lvl3pPr>
            <a:lvl4pPr marL="1828800" lvl="3" indent="-355600" algn="l">
              <a:lnSpc>
                <a:spcPct val="115000"/>
              </a:lnSpc>
              <a:spcBef>
                <a:spcPts val="1000"/>
              </a:spcBef>
              <a:spcAft>
                <a:spcPts val="0"/>
              </a:spcAft>
              <a:buSzPts val="2000"/>
              <a:buChar char="●"/>
              <a:defRPr sz="2000"/>
            </a:lvl4pPr>
            <a:lvl5pPr marL="2286000" lvl="4" indent="-355600" algn="l">
              <a:lnSpc>
                <a:spcPct val="115000"/>
              </a:lnSpc>
              <a:spcBef>
                <a:spcPts val="1000"/>
              </a:spcBef>
              <a:spcAft>
                <a:spcPts val="0"/>
              </a:spcAft>
              <a:buSzPts val="2000"/>
              <a:buChar char="○"/>
              <a:defRPr sz="2000"/>
            </a:lvl5pPr>
            <a:lvl6pPr marL="2743200" lvl="5" indent="-355600" algn="l">
              <a:lnSpc>
                <a:spcPct val="115000"/>
              </a:lnSpc>
              <a:spcBef>
                <a:spcPts val="1000"/>
              </a:spcBef>
              <a:spcAft>
                <a:spcPts val="0"/>
              </a:spcAft>
              <a:buSzPts val="2000"/>
              <a:buChar char="■"/>
              <a:defRPr sz="2000"/>
            </a:lvl6pPr>
            <a:lvl7pPr marL="3200400" lvl="6" indent="-355600" algn="l">
              <a:lnSpc>
                <a:spcPct val="115000"/>
              </a:lnSpc>
              <a:spcBef>
                <a:spcPts val="1000"/>
              </a:spcBef>
              <a:spcAft>
                <a:spcPts val="0"/>
              </a:spcAft>
              <a:buSzPts val="2000"/>
              <a:buChar char="●"/>
              <a:defRPr sz="2000"/>
            </a:lvl7pPr>
            <a:lvl8pPr marL="3657600" lvl="7" indent="-355600" algn="l">
              <a:lnSpc>
                <a:spcPct val="115000"/>
              </a:lnSpc>
              <a:spcBef>
                <a:spcPts val="1000"/>
              </a:spcBef>
              <a:spcAft>
                <a:spcPts val="0"/>
              </a:spcAft>
              <a:buSzPts val="2000"/>
              <a:buChar char="○"/>
              <a:defRPr sz="2000"/>
            </a:lvl8pPr>
            <a:lvl9pPr marL="4114800" lvl="8" indent="-355600" algn="l">
              <a:lnSpc>
                <a:spcPct val="115000"/>
              </a:lnSpc>
              <a:spcBef>
                <a:spcPts val="1000"/>
              </a:spcBef>
              <a:spcAft>
                <a:spcPts val="1000"/>
              </a:spcAft>
              <a:buSzPts val="2000"/>
              <a:buChar char="■"/>
              <a:defRPr sz="2000"/>
            </a:lvl9pPr>
          </a:lstStyle>
          <a:p>
            <a:endParaRPr/>
          </a:p>
        </p:txBody>
      </p:sp>
      <p:sp>
        <p:nvSpPr>
          <p:cNvPr id="49" name="Google Shape;49;p32"/>
          <p:cNvSpPr txBox="1">
            <a:spLocks noGrp="1"/>
          </p:cNvSpPr>
          <p:nvPr>
            <p:ph type="body" idx="2"/>
          </p:nvPr>
        </p:nvSpPr>
        <p:spPr>
          <a:xfrm>
            <a:off x="4815599" y="1627900"/>
            <a:ext cx="3473100" cy="28704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1000"/>
              </a:spcBef>
              <a:spcAft>
                <a:spcPts val="0"/>
              </a:spcAft>
              <a:buSzPts val="2000"/>
              <a:buChar char="⌾"/>
              <a:defRPr sz="2000"/>
            </a:lvl2pPr>
            <a:lvl3pPr marL="1371600" lvl="2" indent="-355600" algn="l">
              <a:lnSpc>
                <a:spcPct val="115000"/>
              </a:lnSpc>
              <a:spcBef>
                <a:spcPts val="1000"/>
              </a:spcBef>
              <a:spcAft>
                <a:spcPts val="0"/>
              </a:spcAft>
              <a:buSzPts val="2000"/>
              <a:buChar char="•"/>
              <a:defRPr sz="2000"/>
            </a:lvl3pPr>
            <a:lvl4pPr marL="1828800" lvl="3" indent="-355600" algn="l">
              <a:lnSpc>
                <a:spcPct val="115000"/>
              </a:lnSpc>
              <a:spcBef>
                <a:spcPts val="1000"/>
              </a:spcBef>
              <a:spcAft>
                <a:spcPts val="0"/>
              </a:spcAft>
              <a:buSzPts val="2000"/>
              <a:buChar char="●"/>
              <a:defRPr sz="2000"/>
            </a:lvl4pPr>
            <a:lvl5pPr marL="2286000" lvl="4" indent="-355600" algn="l">
              <a:lnSpc>
                <a:spcPct val="115000"/>
              </a:lnSpc>
              <a:spcBef>
                <a:spcPts val="1000"/>
              </a:spcBef>
              <a:spcAft>
                <a:spcPts val="0"/>
              </a:spcAft>
              <a:buSzPts val="2000"/>
              <a:buChar char="○"/>
              <a:defRPr sz="2000"/>
            </a:lvl5pPr>
            <a:lvl6pPr marL="2743200" lvl="5" indent="-355600" algn="l">
              <a:lnSpc>
                <a:spcPct val="115000"/>
              </a:lnSpc>
              <a:spcBef>
                <a:spcPts val="1000"/>
              </a:spcBef>
              <a:spcAft>
                <a:spcPts val="0"/>
              </a:spcAft>
              <a:buSzPts val="2000"/>
              <a:buChar char="■"/>
              <a:defRPr sz="2000"/>
            </a:lvl6pPr>
            <a:lvl7pPr marL="3200400" lvl="6" indent="-355600" algn="l">
              <a:lnSpc>
                <a:spcPct val="115000"/>
              </a:lnSpc>
              <a:spcBef>
                <a:spcPts val="1000"/>
              </a:spcBef>
              <a:spcAft>
                <a:spcPts val="0"/>
              </a:spcAft>
              <a:buSzPts val="2000"/>
              <a:buChar char="●"/>
              <a:defRPr sz="2000"/>
            </a:lvl7pPr>
            <a:lvl8pPr marL="3657600" lvl="7" indent="-355600" algn="l">
              <a:lnSpc>
                <a:spcPct val="115000"/>
              </a:lnSpc>
              <a:spcBef>
                <a:spcPts val="1000"/>
              </a:spcBef>
              <a:spcAft>
                <a:spcPts val="0"/>
              </a:spcAft>
              <a:buSzPts val="2000"/>
              <a:buChar char="○"/>
              <a:defRPr sz="2000"/>
            </a:lvl8pPr>
            <a:lvl9pPr marL="4114800" lvl="8" indent="-355600" algn="l">
              <a:lnSpc>
                <a:spcPct val="115000"/>
              </a:lnSpc>
              <a:spcBef>
                <a:spcPts val="1000"/>
              </a:spcBef>
              <a:spcAft>
                <a:spcPts val="1000"/>
              </a:spcAft>
              <a:buSzPts val="2000"/>
              <a:buChar char="■"/>
              <a:defRPr sz="2000"/>
            </a:lvl9pPr>
          </a:lstStyle>
          <a:p>
            <a:endParaRPr/>
          </a:p>
        </p:txBody>
      </p:sp>
      <p:sp>
        <p:nvSpPr>
          <p:cNvPr id="50" name="Google Shape;50;p32"/>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grpSp>
        <p:nvGrpSpPr>
          <p:cNvPr id="52" name="Google Shape;52;p33"/>
          <p:cNvGrpSpPr/>
          <p:nvPr/>
        </p:nvGrpSpPr>
        <p:grpSpPr>
          <a:xfrm>
            <a:off x="-5" y="-4"/>
            <a:ext cx="3882108" cy="2241339"/>
            <a:chOff x="-5" y="-4"/>
            <a:chExt cx="3882108" cy="2241339"/>
          </a:xfrm>
        </p:grpSpPr>
        <p:sp>
          <p:nvSpPr>
            <p:cNvPr id="53" name="Google Shape;53;p3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 name="Google Shape;54;p3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5" name="Google Shape;55;p33"/>
          <p:cNvGrpSpPr/>
          <p:nvPr/>
        </p:nvGrpSpPr>
        <p:grpSpPr>
          <a:xfrm>
            <a:off x="6975702" y="3891625"/>
            <a:ext cx="2167838" cy="1251620"/>
            <a:chOff x="6975702" y="3891625"/>
            <a:chExt cx="2167838" cy="1251620"/>
          </a:xfrm>
        </p:grpSpPr>
        <p:sp>
          <p:nvSpPr>
            <p:cNvPr id="56" name="Google Shape;56;p3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3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8" name="Google Shape;58;p33"/>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59" name="Google Shape;59;p33"/>
          <p:cNvSpPr txBox="1">
            <a:spLocks noGrp="1"/>
          </p:cNvSpPr>
          <p:nvPr>
            <p:ph type="body" idx="1"/>
          </p:nvPr>
        </p:nvSpPr>
        <p:spPr>
          <a:xfrm>
            <a:off x="855300" y="1627900"/>
            <a:ext cx="2315700" cy="2870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60" name="Google Shape;60;p33"/>
          <p:cNvSpPr txBox="1">
            <a:spLocks noGrp="1"/>
          </p:cNvSpPr>
          <p:nvPr>
            <p:ph type="body" idx="2"/>
          </p:nvPr>
        </p:nvSpPr>
        <p:spPr>
          <a:xfrm>
            <a:off x="3414199" y="1627900"/>
            <a:ext cx="2315700" cy="2870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61" name="Google Shape;61;p33"/>
          <p:cNvSpPr txBox="1">
            <a:spLocks noGrp="1"/>
          </p:cNvSpPr>
          <p:nvPr>
            <p:ph type="body" idx="3"/>
          </p:nvPr>
        </p:nvSpPr>
        <p:spPr>
          <a:xfrm>
            <a:off x="5973097" y="1627900"/>
            <a:ext cx="2315700" cy="2870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62" name="Google Shape;62;p33"/>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grpSp>
        <p:nvGrpSpPr>
          <p:cNvPr id="64" name="Google Shape;64;p34"/>
          <p:cNvGrpSpPr/>
          <p:nvPr/>
        </p:nvGrpSpPr>
        <p:grpSpPr>
          <a:xfrm>
            <a:off x="-5" y="-4"/>
            <a:ext cx="3882108" cy="2241339"/>
            <a:chOff x="-5" y="-4"/>
            <a:chExt cx="3882108" cy="2241339"/>
          </a:xfrm>
        </p:grpSpPr>
        <p:sp>
          <p:nvSpPr>
            <p:cNvPr id="65" name="Google Shape;65;p34"/>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34"/>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7" name="Google Shape;67;p34"/>
          <p:cNvGrpSpPr/>
          <p:nvPr/>
        </p:nvGrpSpPr>
        <p:grpSpPr>
          <a:xfrm>
            <a:off x="6975702" y="3891625"/>
            <a:ext cx="2167838" cy="1251620"/>
            <a:chOff x="6975702" y="3891625"/>
            <a:chExt cx="2167838" cy="1251620"/>
          </a:xfrm>
        </p:grpSpPr>
        <p:sp>
          <p:nvSpPr>
            <p:cNvPr id="68" name="Google Shape;68;p34"/>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34"/>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0" name="Google Shape;70;p34"/>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71" name="Google Shape;71;p34"/>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grpSp>
        <p:nvGrpSpPr>
          <p:cNvPr id="73" name="Google Shape;73;p35"/>
          <p:cNvGrpSpPr/>
          <p:nvPr/>
        </p:nvGrpSpPr>
        <p:grpSpPr>
          <a:xfrm>
            <a:off x="6975702" y="3891625"/>
            <a:ext cx="2167838" cy="1251620"/>
            <a:chOff x="6975702" y="3891625"/>
            <a:chExt cx="2167838" cy="1251620"/>
          </a:xfrm>
        </p:grpSpPr>
        <p:sp>
          <p:nvSpPr>
            <p:cNvPr id="74" name="Google Shape;74;p3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3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6" name="Google Shape;76;p35"/>
          <p:cNvSpPr txBox="1">
            <a:spLocks noGrp="1"/>
          </p:cNvSpPr>
          <p:nvPr>
            <p:ph type="body" idx="1"/>
          </p:nvPr>
        </p:nvSpPr>
        <p:spPr>
          <a:xfrm>
            <a:off x="855300" y="4406300"/>
            <a:ext cx="7433400" cy="3435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0"/>
              </a:spcBef>
              <a:spcAft>
                <a:spcPts val="1000"/>
              </a:spcAft>
              <a:buSzPts val="1800"/>
              <a:buNone/>
              <a:defRPr sz="1800"/>
            </a:lvl1pPr>
          </a:lstStyle>
          <a:p>
            <a:endParaRPr/>
          </a:p>
        </p:txBody>
      </p:sp>
      <p:sp>
        <p:nvSpPr>
          <p:cNvPr id="77" name="Google Shape;77;p35"/>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grpSp>
        <p:nvGrpSpPr>
          <p:cNvPr id="79" name="Google Shape;79;p36"/>
          <p:cNvGrpSpPr/>
          <p:nvPr/>
        </p:nvGrpSpPr>
        <p:grpSpPr>
          <a:xfrm>
            <a:off x="6975702" y="3891625"/>
            <a:ext cx="2167838" cy="1251620"/>
            <a:chOff x="6975702" y="3891625"/>
            <a:chExt cx="2167838" cy="1251620"/>
          </a:xfrm>
        </p:grpSpPr>
        <p:sp>
          <p:nvSpPr>
            <p:cNvPr id="80" name="Google Shape;80;p3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3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2" name="Google Shape;82;p36"/>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US"/>
              <a:t>‹#›</a:t>
            </a:fld>
            <a:endParaRPr/>
          </a:p>
        </p:txBody>
      </p:sp>
      <p:grpSp>
        <p:nvGrpSpPr>
          <p:cNvPr id="83" name="Google Shape;83;p36"/>
          <p:cNvGrpSpPr/>
          <p:nvPr/>
        </p:nvGrpSpPr>
        <p:grpSpPr>
          <a:xfrm rot="10800000">
            <a:off x="2" y="0"/>
            <a:ext cx="2167838" cy="1251620"/>
            <a:chOff x="6975702" y="3891625"/>
            <a:chExt cx="2167838" cy="1251620"/>
          </a:xfrm>
        </p:grpSpPr>
        <p:sp>
          <p:nvSpPr>
            <p:cNvPr id="84" name="Google Shape;84;p3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3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endParaRPr/>
          </a:p>
        </p:txBody>
      </p:sp>
      <p:sp>
        <p:nvSpPr>
          <p:cNvPr id="7" name="Google Shape;7;p27"/>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accent3"/>
              </a:buClr>
              <a:buSzPts val="2400"/>
              <a:buFont typeface="Titillium Web Light"/>
              <a:buChar char="⦿"/>
              <a:defRPr sz="2400" b="0" i="0" u="none" strike="noStrike" cap="none">
                <a:solidFill>
                  <a:schemeClr val="dk2"/>
                </a:solidFill>
                <a:latin typeface="Titillium Web Light"/>
                <a:ea typeface="Titillium Web Light"/>
                <a:cs typeface="Titillium Web Light"/>
                <a:sym typeface="Titillium Web Light"/>
              </a:defRPr>
            </a:lvl1pPr>
            <a:lvl2pPr marL="914400" marR="0" lvl="1" indent="-381000" algn="l" rtl="0">
              <a:lnSpc>
                <a:spcPct val="115000"/>
              </a:lnSpc>
              <a:spcBef>
                <a:spcPts val="1000"/>
              </a:spcBef>
              <a:spcAft>
                <a:spcPts val="0"/>
              </a:spcAft>
              <a:buClr>
                <a:schemeClr val="accent4"/>
              </a:buClr>
              <a:buSzPts val="2400"/>
              <a:buFont typeface="Titillium Web Light"/>
              <a:buChar char="⌾"/>
              <a:defRPr sz="2400" b="0" i="0" u="none" strike="noStrike" cap="none">
                <a:solidFill>
                  <a:schemeClr val="dk2"/>
                </a:solidFill>
                <a:latin typeface="Titillium Web Light"/>
                <a:ea typeface="Titillium Web Light"/>
                <a:cs typeface="Titillium Web Light"/>
                <a:sym typeface="Titillium Web Light"/>
              </a:defRPr>
            </a:lvl2pPr>
            <a:lvl3pPr marL="1371600" marR="0" lvl="2" indent="-381000" algn="l" rtl="0">
              <a:lnSpc>
                <a:spcPct val="115000"/>
              </a:lnSpc>
              <a:spcBef>
                <a:spcPts val="1000"/>
              </a:spcBef>
              <a:spcAft>
                <a:spcPts val="0"/>
              </a:spcAft>
              <a:buClr>
                <a:schemeClr val="accent5"/>
              </a:buClr>
              <a:buSzPts val="2400"/>
              <a:buFont typeface="Titillium Web Light"/>
              <a:buChar char="•"/>
              <a:defRPr sz="2400" b="0" i="0" u="none" strike="noStrike" cap="none">
                <a:solidFill>
                  <a:schemeClr val="dk2"/>
                </a:solidFill>
                <a:latin typeface="Titillium Web Light"/>
                <a:ea typeface="Titillium Web Light"/>
                <a:cs typeface="Titillium Web Light"/>
                <a:sym typeface="Titillium Web Light"/>
              </a:defRPr>
            </a:lvl3pPr>
            <a:lvl4pPr marL="1828800" marR="0" lvl="3" indent="-381000" algn="l" rtl="0">
              <a:lnSpc>
                <a:spcPct val="115000"/>
              </a:lnSpc>
              <a:spcBef>
                <a:spcPts val="1000"/>
              </a:spcBef>
              <a:spcAft>
                <a:spcPts val="0"/>
              </a:spcAft>
              <a:buClr>
                <a:schemeClr val="accent6"/>
              </a:buClr>
              <a:buSzPts val="2400"/>
              <a:buFont typeface="Titillium Web Light"/>
              <a:buChar char="●"/>
              <a:defRPr sz="2400" b="0" i="0" u="none" strike="noStrike" cap="none">
                <a:solidFill>
                  <a:schemeClr val="dk2"/>
                </a:solidFill>
                <a:latin typeface="Titillium Web Light"/>
                <a:ea typeface="Titillium Web Light"/>
                <a:cs typeface="Titillium Web Light"/>
                <a:sym typeface="Titillium Web Light"/>
              </a:defRPr>
            </a:lvl4pPr>
            <a:lvl5pPr marL="2286000" marR="0" lvl="4" indent="-381000" algn="l" rtl="0">
              <a:lnSpc>
                <a:spcPct val="115000"/>
              </a:lnSpc>
              <a:spcBef>
                <a:spcPts val="1000"/>
              </a:spcBef>
              <a:spcAft>
                <a:spcPts val="0"/>
              </a:spcAft>
              <a:buClr>
                <a:schemeClr val="dk2"/>
              </a:buClr>
              <a:buSzPts val="2400"/>
              <a:buFont typeface="Titillium Web Light"/>
              <a:buChar char="○"/>
              <a:defRPr sz="2400" b="0" i="0" u="none" strike="noStrike" cap="none">
                <a:solidFill>
                  <a:schemeClr val="dk2"/>
                </a:solidFill>
                <a:latin typeface="Titillium Web Light"/>
                <a:ea typeface="Titillium Web Light"/>
                <a:cs typeface="Titillium Web Light"/>
                <a:sym typeface="Titillium Web Light"/>
              </a:defRPr>
            </a:lvl5pPr>
            <a:lvl6pPr marL="2743200" marR="0" lvl="5" indent="-381000" algn="l" rtl="0">
              <a:lnSpc>
                <a:spcPct val="115000"/>
              </a:lnSpc>
              <a:spcBef>
                <a:spcPts val="1000"/>
              </a:spcBef>
              <a:spcAft>
                <a:spcPts val="0"/>
              </a:spcAft>
              <a:buClr>
                <a:schemeClr val="dk2"/>
              </a:buClr>
              <a:buSzPts val="2400"/>
              <a:buFont typeface="Titillium Web Light"/>
              <a:buChar char="■"/>
              <a:defRPr sz="2400" b="0" i="0" u="none" strike="noStrike" cap="none">
                <a:solidFill>
                  <a:schemeClr val="dk2"/>
                </a:solidFill>
                <a:latin typeface="Titillium Web Light"/>
                <a:ea typeface="Titillium Web Light"/>
                <a:cs typeface="Titillium Web Light"/>
                <a:sym typeface="Titillium Web Light"/>
              </a:defRPr>
            </a:lvl6pPr>
            <a:lvl7pPr marL="3200400" marR="0" lvl="6" indent="-381000" algn="l" rtl="0">
              <a:lnSpc>
                <a:spcPct val="115000"/>
              </a:lnSpc>
              <a:spcBef>
                <a:spcPts val="1000"/>
              </a:spcBef>
              <a:spcAft>
                <a:spcPts val="0"/>
              </a:spcAft>
              <a:buClr>
                <a:schemeClr val="dk2"/>
              </a:buClr>
              <a:buSzPts val="2400"/>
              <a:buFont typeface="Titillium Web Light"/>
              <a:buChar char="●"/>
              <a:defRPr sz="2400" b="0" i="0" u="none" strike="noStrike" cap="none">
                <a:solidFill>
                  <a:schemeClr val="dk2"/>
                </a:solidFill>
                <a:latin typeface="Titillium Web Light"/>
                <a:ea typeface="Titillium Web Light"/>
                <a:cs typeface="Titillium Web Light"/>
                <a:sym typeface="Titillium Web Light"/>
              </a:defRPr>
            </a:lvl7pPr>
            <a:lvl8pPr marL="3657600" marR="0" lvl="7" indent="-381000" algn="l" rtl="0">
              <a:lnSpc>
                <a:spcPct val="115000"/>
              </a:lnSpc>
              <a:spcBef>
                <a:spcPts val="1000"/>
              </a:spcBef>
              <a:spcAft>
                <a:spcPts val="0"/>
              </a:spcAft>
              <a:buClr>
                <a:schemeClr val="dk2"/>
              </a:buClr>
              <a:buSzPts val="2400"/>
              <a:buFont typeface="Titillium Web Light"/>
              <a:buChar char="○"/>
              <a:defRPr sz="2400" b="0" i="0" u="none" strike="noStrike" cap="none">
                <a:solidFill>
                  <a:schemeClr val="dk2"/>
                </a:solidFill>
                <a:latin typeface="Titillium Web Light"/>
                <a:ea typeface="Titillium Web Light"/>
                <a:cs typeface="Titillium Web Light"/>
                <a:sym typeface="Titillium Web Light"/>
              </a:defRPr>
            </a:lvl8pPr>
            <a:lvl9pPr marL="4114800" marR="0" lvl="8" indent="-381000" algn="l" rtl="0">
              <a:lnSpc>
                <a:spcPct val="115000"/>
              </a:lnSpc>
              <a:spcBef>
                <a:spcPts val="1000"/>
              </a:spcBef>
              <a:spcAft>
                <a:spcPts val="1000"/>
              </a:spcAft>
              <a:buClr>
                <a:schemeClr val="dk2"/>
              </a:buClr>
              <a:buSzPts val="2400"/>
              <a:buFont typeface="Titillium Web Light"/>
              <a:buChar char="■"/>
              <a:defRPr sz="2400" b="0" i="0" u="none" strike="noStrike" cap="none">
                <a:solidFill>
                  <a:schemeClr val="dk2"/>
                </a:solidFill>
                <a:latin typeface="Titillium Web Light"/>
                <a:ea typeface="Titillium Web Light"/>
                <a:cs typeface="Titillium Web Light"/>
                <a:sym typeface="Titillium Web Light"/>
              </a:defRPr>
            </a:lvl9pPr>
          </a:lstStyle>
          <a:p>
            <a:endParaRPr/>
          </a:p>
        </p:txBody>
      </p:sp>
      <p:sp>
        <p:nvSpPr>
          <p:cNvPr id="8" name="Google Shape;8;p27"/>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p:nvPr>
        </p:nvSpPr>
        <p:spPr>
          <a:xfrm>
            <a:off x="648970" y="1909445"/>
            <a:ext cx="7846060" cy="2444115"/>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b" anchorCtr="0">
            <a:noAutofit/>
          </a:bodyPr>
          <a:lstStyle/>
          <a:p>
            <a:pPr marL="0" lvl="0" indent="0" algn="ctr" rtl="0">
              <a:lnSpc>
                <a:spcPct val="90000"/>
              </a:lnSpc>
              <a:spcBef>
                <a:spcPts val="0"/>
              </a:spcBef>
              <a:spcAft>
                <a:spcPts val="0"/>
              </a:spcAft>
              <a:buSzPts val="5400"/>
              <a:buNone/>
            </a:pPr>
            <a:r>
              <a:rPr lang="en-US" sz="2400" dirty="0"/>
              <a:t>Project Proposal Presentation</a:t>
            </a:r>
            <a:r>
              <a:rPr lang="en-US" sz="2800" dirty="0"/>
              <a:t/>
            </a:r>
            <a:br>
              <a:rPr lang="en-US" sz="2800" dirty="0"/>
            </a:br>
            <a:r>
              <a:rPr lang="en-US" sz="2800" dirty="0"/>
              <a:t/>
            </a:r>
            <a:br>
              <a:rPr lang="en-US" sz="2800" dirty="0"/>
            </a:br>
            <a:r>
              <a:rPr lang="en-US" sz="2800" dirty="0">
                <a:solidFill>
                  <a:schemeClr val="dk1"/>
                </a:solidFill>
              </a:rPr>
              <a:t>Project Title:</a:t>
            </a:r>
            <a:r>
              <a:rPr lang="en-US" sz="2800" dirty="0"/>
              <a:t/>
            </a:r>
            <a:br>
              <a:rPr lang="en-US" sz="2800" dirty="0"/>
            </a:br>
            <a:r>
              <a:rPr lang="en-US" sz="2800" dirty="0" smtClean="0"/>
              <a:t>Image Text </a:t>
            </a:r>
            <a:r>
              <a:rPr lang="en-US" sz="2800" dirty="0"/>
              <a:t>to Speech Conversion Using Azure Cognitive Services</a:t>
            </a:r>
            <a:r>
              <a:rPr lang="en-US" sz="2000" i="1" dirty="0"/>
              <a:t/>
            </a:r>
            <a:br>
              <a:rPr lang="en-US" sz="2000" i="1" dirty="0"/>
            </a:br>
            <a:r>
              <a:rPr lang="en-US" sz="2000" dirty="0"/>
              <a:t/>
            </a:r>
            <a:br>
              <a:rPr lang="en-US" sz="2000" dirty="0"/>
            </a:br>
            <a:endParaRPr sz="2000" dirty="0"/>
          </a:p>
        </p:txBody>
      </p:sp>
      <p:sp>
        <p:nvSpPr>
          <p:cNvPr id="96" name="Google Shape;96;p1"/>
          <p:cNvSpPr txBox="1"/>
          <p:nvPr/>
        </p:nvSpPr>
        <p:spPr>
          <a:xfrm>
            <a:off x="2365375" y="433705"/>
            <a:ext cx="5942965"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
            </a:r>
            <a:br>
              <a:rPr lang="en-US" sz="1800" b="0" i="0" u="none" strike="noStrike" cap="none">
                <a:solidFill>
                  <a:schemeClr val="lt1"/>
                </a:solidFill>
                <a:latin typeface="Arial"/>
                <a:ea typeface="Arial"/>
                <a:cs typeface="Arial"/>
                <a:sym typeface="Arial"/>
              </a:rPr>
            </a:br>
            <a:endParaRPr sz="1800" b="0" i="0" u="none" strike="noStrike" cap="none">
              <a:solidFill>
                <a:schemeClr val="lt1"/>
              </a:solidFill>
              <a:latin typeface="Arial"/>
              <a:ea typeface="Arial"/>
              <a:cs typeface="Arial"/>
              <a:sym typeface="Arial"/>
            </a:endParaRPr>
          </a:p>
        </p:txBody>
      </p:sp>
      <p:pic>
        <p:nvPicPr>
          <p:cNvPr id="97" name="Google Shape;97;p1"/>
          <p:cNvPicPr preferRelativeResize="0"/>
          <p:nvPr/>
        </p:nvPicPr>
        <p:blipFill rotWithShape="1">
          <a:blip r:embed="rId3">
            <a:alphaModFix/>
          </a:blip>
          <a:srcRect/>
          <a:stretch/>
        </p:blipFill>
        <p:spPr>
          <a:xfrm>
            <a:off x="0" y="0"/>
            <a:ext cx="1344287" cy="1185778"/>
          </a:xfrm>
          <a:prstGeom prst="rect">
            <a:avLst/>
          </a:prstGeom>
          <a:noFill/>
          <a:ln>
            <a:noFill/>
          </a:ln>
        </p:spPr>
      </p:pic>
      <p:sp>
        <p:nvSpPr>
          <p:cNvPr id="98" name="Google Shape;98;p1"/>
          <p:cNvSpPr txBox="1"/>
          <p:nvPr/>
        </p:nvSpPr>
        <p:spPr>
          <a:xfrm>
            <a:off x="2219739" y="1386225"/>
            <a:ext cx="4800600"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chemeClr val="lt1"/>
                </a:solidFill>
                <a:latin typeface="Titillium Web"/>
                <a:ea typeface="Titillium Web"/>
                <a:cs typeface="Titillium Web"/>
                <a:sym typeface="Titillium Web"/>
              </a:rPr>
              <a:t>CSE-719 : Multimedia Systems</a:t>
            </a:r>
            <a:endParaRPr/>
          </a:p>
          <a:p>
            <a:pPr marL="0" marR="0" lvl="0" indent="0" algn="ctr" rtl="0">
              <a:lnSpc>
                <a:spcPct val="100000"/>
              </a:lnSpc>
              <a:spcBef>
                <a:spcPts val="0"/>
              </a:spcBef>
              <a:spcAft>
                <a:spcPts val="0"/>
              </a:spcAft>
              <a:buNone/>
            </a:pPr>
            <a:endParaRPr sz="1400" b="1" i="0" u="none" strike="noStrike" cap="none">
              <a:solidFill>
                <a:schemeClr val="lt1"/>
              </a:solidFill>
              <a:latin typeface="Titillium Web"/>
              <a:ea typeface="Titillium Web"/>
              <a:cs typeface="Titillium Web"/>
              <a:sym typeface="Titillium Web"/>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974569" y="2161217"/>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4000"/>
              <a:t>Background Study</a:t>
            </a:r>
            <a:endParaRPr sz="4000"/>
          </a:p>
        </p:txBody>
      </p:sp>
      <p:sp>
        <p:nvSpPr>
          <p:cNvPr id="170" name="Google Shape;170;p10"/>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10</a:t>
            </a:fld>
            <a:endParaRPr/>
          </a:p>
        </p:txBody>
      </p:sp>
      <p:pic>
        <p:nvPicPr>
          <p:cNvPr id="171" name="Google Shape;171;p10"/>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2927664" y="518914"/>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US" sz="4000">
                <a:solidFill>
                  <a:srgbClr val="2A363B"/>
                </a:solidFill>
              </a:rPr>
              <a:t>Facial Recognition</a:t>
            </a:r>
            <a:endParaRPr sz="4000">
              <a:solidFill>
                <a:srgbClr val="2A363B"/>
              </a:solidFill>
            </a:endParaRPr>
          </a:p>
        </p:txBody>
      </p:sp>
      <p:sp>
        <p:nvSpPr>
          <p:cNvPr id="177" name="Google Shape;177;p11"/>
          <p:cNvSpPr txBox="1">
            <a:spLocks noGrp="1"/>
          </p:cNvSpPr>
          <p:nvPr>
            <p:ph type="body" idx="1"/>
          </p:nvPr>
        </p:nvSpPr>
        <p:spPr>
          <a:xfrm>
            <a:off x="789418" y="1748221"/>
            <a:ext cx="7433400" cy="2760000"/>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1000"/>
              </a:spcBef>
              <a:spcAft>
                <a:spcPts val="0"/>
              </a:spcAft>
              <a:buSzPts val="2400"/>
              <a:buFont typeface="Noto Sans Symbols"/>
              <a:buChar char="❖"/>
            </a:pPr>
            <a:r>
              <a:rPr lang="en-US" sz="1800">
                <a:solidFill>
                  <a:schemeClr val="dk1"/>
                </a:solidFill>
              </a:rPr>
              <a:t>A Facial recognition is a category of biometric software that maps an individual's facial features mathematically and stores the data as a face print. </a:t>
            </a:r>
            <a:endParaRPr/>
          </a:p>
          <a:p>
            <a:pPr marL="457200" lvl="0" indent="-381000" algn="just" rtl="0">
              <a:lnSpc>
                <a:spcPct val="115000"/>
              </a:lnSpc>
              <a:spcBef>
                <a:spcPts val="1000"/>
              </a:spcBef>
              <a:spcAft>
                <a:spcPts val="0"/>
              </a:spcAft>
              <a:buSzPts val="2400"/>
              <a:buFont typeface="Noto Sans Symbols"/>
              <a:buChar char="❖"/>
            </a:pPr>
            <a:r>
              <a:rPr lang="en-US" sz="1800">
                <a:solidFill>
                  <a:schemeClr val="dk1"/>
                </a:solidFill>
              </a:rPr>
              <a:t>Usages:  Unlocking Phones, Law enforcement, Banking, Healthcare etc. </a:t>
            </a:r>
            <a:endParaRPr/>
          </a:p>
          <a:p>
            <a:pPr marL="457200" lvl="0" indent="-381000" algn="just" rtl="0">
              <a:lnSpc>
                <a:spcPct val="115000"/>
              </a:lnSpc>
              <a:spcBef>
                <a:spcPts val="1000"/>
              </a:spcBef>
              <a:spcAft>
                <a:spcPts val="0"/>
              </a:spcAft>
              <a:buSzPts val="2400"/>
              <a:buFont typeface="Noto Sans Symbols"/>
              <a:buChar char="❖"/>
            </a:pPr>
            <a:r>
              <a:rPr lang="en-US" sz="1800">
                <a:solidFill>
                  <a:schemeClr val="dk1"/>
                </a:solidFill>
              </a:rPr>
              <a:t>In our project, we work on that facial recognition in the first phase of our workflow diagram.</a:t>
            </a:r>
            <a:endParaRPr/>
          </a:p>
          <a:p>
            <a:pPr marL="76200" lvl="0" indent="0" algn="l" rtl="0">
              <a:lnSpc>
                <a:spcPct val="115000"/>
              </a:lnSpc>
              <a:spcBef>
                <a:spcPts val="1000"/>
              </a:spcBef>
              <a:spcAft>
                <a:spcPts val="0"/>
              </a:spcAft>
              <a:buSzPts val="2400"/>
              <a:buFont typeface="Noto Sans Symbols"/>
              <a:buNone/>
            </a:pPr>
            <a:endParaRPr sz="2000">
              <a:solidFill>
                <a:schemeClr val="dk1"/>
              </a:solidFill>
            </a:endParaRPr>
          </a:p>
          <a:p>
            <a:pPr marL="76200" lvl="0" indent="0" algn="l" rtl="0">
              <a:lnSpc>
                <a:spcPct val="115000"/>
              </a:lnSpc>
              <a:spcBef>
                <a:spcPts val="1000"/>
              </a:spcBef>
              <a:spcAft>
                <a:spcPts val="0"/>
              </a:spcAft>
              <a:buSzPts val="2400"/>
              <a:buFont typeface="Noto Sans Symbols"/>
              <a:buNone/>
            </a:pPr>
            <a:r>
              <a:rPr lang="en-US" sz="2000">
                <a:solidFill>
                  <a:schemeClr val="dk1"/>
                </a:solidFill>
              </a:rPr>
              <a:t>           </a:t>
            </a:r>
            <a:endParaRPr/>
          </a:p>
          <a:p>
            <a:pPr marL="76200" lvl="0" indent="0" algn="l" rtl="0">
              <a:lnSpc>
                <a:spcPct val="115000"/>
              </a:lnSpc>
              <a:spcBef>
                <a:spcPts val="1000"/>
              </a:spcBef>
              <a:spcAft>
                <a:spcPts val="0"/>
              </a:spcAft>
              <a:buSzPts val="2400"/>
              <a:buFont typeface="Noto Sans Symbols"/>
              <a:buNone/>
            </a:pPr>
            <a:r>
              <a:rPr lang="en-US" sz="2000">
                <a:solidFill>
                  <a:schemeClr val="dk1"/>
                </a:solidFill>
              </a:rPr>
              <a:t>                  </a:t>
            </a:r>
            <a:endParaRPr/>
          </a:p>
          <a:p>
            <a:pPr marL="457200" lvl="0" indent="-228600" algn="l" rtl="0">
              <a:lnSpc>
                <a:spcPct val="115000"/>
              </a:lnSpc>
              <a:spcBef>
                <a:spcPts val="1000"/>
              </a:spcBef>
              <a:spcAft>
                <a:spcPts val="0"/>
              </a:spcAft>
              <a:buSzPts val="2400"/>
              <a:buFont typeface="Noto Sans Symbols"/>
              <a:buNone/>
            </a:pPr>
            <a:endParaRPr sz="2000"/>
          </a:p>
          <a:p>
            <a:pPr marL="76200" lvl="0" indent="0" algn="l" rtl="0">
              <a:lnSpc>
                <a:spcPct val="115000"/>
              </a:lnSpc>
              <a:spcBef>
                <a:spcPts val="1000"/>
              </a:spcBef>
              <a:spcAft>
                <a:spcPts val="0"/>
              </a:spcAft>
              <a:buSzPts val="2400"/>
              <a:buFont typeface="Noto Sans Symbols"/>
              <a:buNone/>
            </a:pPr>
            <a:endParaRPr sz="2000"/>
          </a:p>
        </p:txBody>
      </p:sp>
      <p:sp>
        <p:nvSpPr>
          <p:cNvPr id="178" name="Google Shape;178;p1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11</a:t>
            </a:fld>
            <a:endParaRPr/>
          </a:p>
        </p:txBody>
      </p:sp>
      <p:pic>
        <p:nvPicPr>
          <p:cNvPr id="179" name="Google Shape;179;p11"/>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a:spLocks noGrp="1"/>
          </p:cNvSpPr>
          <p:nvPr>
            <p:ph type="title"/>
          </p:nvPr>
        </p:nvSpPr>
        <p:spPr>
          <a:xfrm>
            <a:off x="855298" y="591423"/>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4000"/>
              <a:t>  Text Recognition</a:t>
            </a:r>
            <a:endParaRPr sz="4000"/>
          </a:p>
        </p:txBody>
      </p:sp>
      <p:sp>
        <p:nvSpPr>
          <p:cNvPr id="185" name="Google Shape;185;p12"/>
          <p:cNvSpPr txBox="1">
            <a:spLocks noGrp="1"/>
          </p:cNvSpPr>
          <p:nvPr>
            <p:ph type="body" idx="1"/>
          </p:nvPr>
        </p:nvSpPr>
        <p:spPr>
          <a:xfrm>
            <a:off x="789427" y="1772539"/>
            <a:ext cx="7433400" cy="3879900"/>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0"/>
              </a:spcBef>
              <a:spcAft>
                <a:spcPts val="0"/>
              </a:spcAft>
              <a:buSzPts val="2400"/>
              <a:buChar char="❖"/>
            </a:pPr>
            <a:r>
              <a:rPr lang="en-US" sz="1800">
                <a:solidFill>
                  <a:schemeClr val="dk1"/>
                </a:solidFill>
              </a:rPr>
              <a:t>Optical Character Recognition (OCR) is the use of technology to distinguish printed or handwritten text characters inside digital images of physical documents</a:t>
            </a:r>
            <a:endParaRPr sz="1800">
              <a:solidFill>
                <a:schemeClr val="dk1"/>
              </a:solidFill>
            </a:endParaRPr>
          </a:p>
          <a:p>
            <a:pPr marL="457200" lvl="0" indent="0" algn="just" rtl="0">
              <a:lnSpc>
                <a:spcPct val="115000"/>
              </a:lnSpc>
              <a:spcBef>
                <a:spcPts val="0"/>
              </a:spcBef>
              <a:spcAft>
                <a:spcPts val="0"/>
              </a:spcAft>
              <a:buNone/>
            </a:pPr>
            <a:endParaRPr sz="1800">
              <a:solidFill>
                <a:schemeClr val="dk1"/>
              </a:solidFill>
            </a:endParaRPr>
          </a:p>
          <a:p>
            <a:pPr marL="457200" lvl="0" indent="-381000" algn="just" rtl="0">
              <a:lnSpc>
                <a:spcPct val="115000"/>
              </a:lnSpc>
              <a:spcBef>
                <a:spcPts val="0"/>
              </a:spcBef>
              <a:spcAft>
                <a:spcPts val="0"/>
              </a:spcAft>
              <a:buSzPts val="2400"/>
              <a:buChar char="❖"/>
            </a:pPr>
            <a:r>
              <a:rPr lang="en-US" sz="1800">
                <a:solidFill>
                  <a:schemeClr val="dk1"/>
                </a:solidFill>
              </a:rPr>
              <a:t>Practical applications: updating inventory, analyzing documents, scene understanding, robot navigation, and image retrieval</a:t>
            </a:r>
            <a:r>
              <a:rPr lang="en-US"/>
              <a:t>.</a:t>
            </a:r>
            <a:endParaRPr sz="1800">
              <a:solidFill>
                <a:schemeClr val="dk1"/>
              </a:solidFill>
            </a:endParaRPr>
          </a:p>
          <a:p>
            <a:pPr marL="457200" lvl="0" indent="0" algn="just" rtl="0">
              <a:lnSpc>
                <a:spcPct val="115000"/>
              </a:lnSpc>
              <a:spcBef>
                <a:spcPts val="0"/>
              </a:spcBef>
              <a:spcAft>
                <a:spcPts val="0"/>
              </a:spcAft>
              <a:buNone/>
            </a:pPr>
            <a:endParaRPr sz="1800">
              <a:solidFill>
                <a:schemeClr val="dk1"/>
              </a:solidFill>
            </a:endParaRPr>
          </a:p>
          <a:p>
            <a:pPr marL="457200" lvl="0" indent="-381000" algn="just" rtl="0">
              <a:lnSpc>
                <a:spcPct val="115000"/>
              </a:lnSpc>
              <a:spcBef>
                <a:spcPts val="0"/>
              </a:spcBef>
              <a:spcAft>
                <a:spcPts val="0"/>
              </a:spcAft>
              <a:buSzPts val="2400"/>
              <a:buChar char="❖"/>
            </a:pPr>
            <a:r>
              <a:rPr lang="en-US" sz="1800">
                <a:solidFill>
                  <a:schemeClr val="dk1"/>
                </a:solidFill>
              </a:rPr>
              <a:t>In our project, we work on that text recognition from images using OCR.</a:t>
            </a:r>
            <a:endParaRPr sz="1800">
              <a:solidFill>
                <a:schemeClr val="dk1"/>
              </a:solidFill>
            </a:endParaRPr>
          </a:p>
          <a:p>
            <a:pPr marL="457200" lvl="0" indent="-228600" algn="just" rtl="0">
              <a:lnSpc>
                <a:spcPct val="115000"/>
              </a:lnSpc>
              <a:spcBef>
                <a:spcPts val="0"/>
              </a:spcBef>
              <a:spcAft>
                <a:spcPts val="0"/>
              </a:spcAft>
              <a:buSzPts val="2400"/>
              <a:buNone/>
            </a:pPr>
            <a:endParaRPr/>
          </a:p>
        </p:txBody>
      </p:sp>
      <p:sp>
        <p:nvSpPr>
          <p:cNvPr id="186" name="Google Shape;186;p12"/>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12</a:t>
            </a:fld>
            <a:endParaRPr/>
          </a:p>
        </p:txBody>
      </p:sp>
      <p:pic>
        <p:nvPicPr>
          <p:cNvPr id="187" name="Google Shape;187;p12"/>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1268859" y="651351"/>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US" sz="4000"/>
              <a:t>     Text-to-speech conversion</a:t>
            </a:r>
            <a:endParaRPr sz="4000"/>
          </a:p>
        </p:txBody>
      </p:sp>
      <p:sp>
        <p:nvSpPr>
          <p:cNvPr id="193" name="Google Shape;193;p13"/>
          <p:cNvSpPr txBox="1">
            <a:spLocks noGrp="1"/>
          </p:cNvSpPr>
          <p:nvPr>
            <p:ph type="body" idx="1"/>
          </p:nvPr>
        </p:nvSpPr>
        <p:spPr>
          <a:xfrm>
            <a:off x="855300" y="1581600"/>
            <a:ext cx="7433400" cy="2890500"/>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0"/>
              </a:spcBef>
              <a:spcAft>
                <a:spcPts val="0"/>
              </a:spcAft>
              <a:buSzPts val="2400"/>
              <a:buChar char="❖"/>
            </a:pPr>
            <a:r>
              <a:rPr lang="en-US" sz="1800">
                <a:solidFill>
                  <a:schemeClr val="dk1"/>
                </a:solidFill>
              </a:rPr>
              <a:t>Text-to-speech (TTS) is a type of speech synthesis application that is used to create a spoken sound version of the text in a computer document.</a:t>
            </a:r>
            <a:endParaRPr sz="1800">
              <a:solidFill>
                <a:schemeClr val="dk1"/>
              </a:solidFill>
            </a:endParaRPr>
          </a:p>
          <a:p>
            <a:pPr marL="457200" lvl="0" indent="-228600" algn="just" rtl="0">
              <a:lnSpc>
                <a:spcPct val="115000"/>
              </a:lnSpc>
              <a:spcBef>
                <a:spcPts val="0"/>
              </a:spcBef>
              <a:spcAft>
                <a:spcPts val="0"/>
              </a:spcAft>
              <a:buSzPts val="2400"/>
              <a:buNone/>
            </a:pPr>
            <a:endParaRPr sz="1800">
              <a:solidFill>
                <a:schemeClr val="dk1"/>
              </a:solidFill>
            </a:endParaRPr>
          </a:p>
          <a:p>
            <a:pPr marL="457200" lvl="0" indent="-381000" algn="just" rtl="0">
              <a:lnSpc>
                <a:spcPct val="115000"/>
              </a:lnSpc>
              <a:spcBef>
                <a:spcPts val="0"/>
              </a:spcBef>
              <a:spcAft>
                <a:spcPts val="0"/>
              </a:spcAft>
              <a:buSzPts val="2400"/>
              <a:buChar char="❖"/>
            </a:pPr>
            <a:r>
              <a:rPr lang="en-US" sz="1800">
                <a:solidFill>
                  <a:schemeClr val="dk1"/>
                </a:solidFill>
              </a:rPr>
              <a:t>Helpful for kids who struggle with reading, for visually impaired people etc.</a:t>
            </a:r>
            <a:endParaRPr sz="1800">
              <a:solidFill>
                <a:schemeClr val="dk1"/>
              </a:solidFill>
            </a:endParaRPr>
          </a:p>
          <a:p>
            <a:pPr marL="457200" lvl="0" indent="0" algn="just" rtl="0">
              <a:lnSpc>
                <a:spcPct val="115000"/>
              </a:lnSpc>
              <a:spcBef>
                <a:spcPts val="0"/>
              </a:spcBef>
              <a:spcAft>
                <a:spcPts val="0"/>
              </a:spcAft>
              <a:buNone/>
            </a:pPr>
            <a:endParaRPr sz="1800">
              <a:solidFill>
                <a:schemeClr val="dk1"/>
              </a:solidFill>
            </a:endParaRPr>
          </a:p>
          <a:p>
            <a:pPr marL="457200" lvl="0" indent="-381000" algn="just" rtl="0">
              <a:lnSpc>
                <a:spcPct val="115000"/>
              </a:lnSpc>
              <a:spcBef>
                <a:spcPts val="0"/>
              </a:spcBef>
              <a:spcAft>
                <a:spcPts val="0"/>
              </a:spcAft>
              <a:buSzPts val="2400"/>
              <a:buChar char="❖"/>
            </a:pPr>
            <a:r>
              <a:rPr lang="en-US" sz="1800">
                <a:solidFill>
                  <a:schemeClr val="dk1"/>
                </a:solidFill>
              </a:rPr>
              <a:t>In our project, we convert text into speech using Azure Cognitive Services.</a:t>
            </a:r>
            <a:endParaRPr/>
          </a:p>
          <a:p>
            <a:pPr marL="457200" lvl="0" indent="-228600" algn="just" rtl="0">
              <a:lnSpc>
                <a:spcPct val="115000"/>
              </a:lnSpc>
              <a:spcBef>
                <a:spcPts val="0"/>
              </a:spcBef>
              <a:spcAft>
                <a:spcPts val="0"/>
              </a:spcAft>
              <a:buSzPts val="2400"/>
              <a:buNone/>
            </a:pPr>
            <a:endParaRPr sz="1800">
              <a:solidFill>
                <a:schemeClr val="dk1"/>
              </a:solidFill>
            </a:endParaRPr>
          </a:p>
          <a:p>
            <a:pPr marL="457200" lvl="0" indent="-228600" algn="just" rtl="0">
              <a:lnSpc>
                <a:spcPct val="115000"/>
              </a:lnSpc>
              <a:spcBef>
                <a:spcPts val="0"/>
              </a:spcBef>
              <a:spcAft>
                <a:spcPts val="0"/>
              </a:spcAft>
              <a:buSzPts val="2400"/>
              <a:buNone/>
            </a:pPr>
            <a:endParaRPr sz="1800">
              <a:solidFill>
                <a:schemeClr val="dk1"/>
              </a:solidFill>
            </a:endParaRPr>
          </a:p>
        </p:txBody>
      </p:sp>
      <p:sp>
        <p:nvSpPr>
          <p:cNvPr id="194" name="Google Shape;194;p13"/>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13</a:t>
            </a:fld>
            <a:endParaRPr/>
          </a:p>
        </p:txBody>
      </p:sp>
      <p:pic>
        <p:nvPicPr>
          <p:cNvPr id="195" name="Google Shape;195;p13"/>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7a4d85c873_0_7"/>
          <p:cNvSpPr/>
          <p:nvPr/>
        </p:nvSpPr>
        <p:spPr>
          <a:xfrm>
            <a:off x="5337600" y="2826500"/>
            <a:ext cx="548700" cy="175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g7a4d85c873_0_7"/>
          <p:cNvSpPr txBox="1">
            <a:spLocks noGrp="1"/>
          </p:cNvSpPr>
          <p:nvPr>
            <p:ph type="title"/>
          </p:nvPr>
        </p:nvSpPr>
        <p:spPr>
          <a:xfrm>
            <a:off x="855300" y="10865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              Different Architecture </a:t>
            </a:r>
            <a:endParaRPr/>
          </a:p>
        </p:txBody>
      </p:sp>
      <p:sp>
        <p:nvSpPr>
          <p:cNvPr id="202" name="Google Shape;202;g7a4d85c873_0_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pic>
        <p:nvPicPr>
          <p:cNvPr id="203" name="Google Shape;203;g7a4d85c873_0_7"/>
          <p:cNvPicPr preferRelativeResize="0"/>
          <p:nvPr/>
        </p:nvPicPr>
        <p:blipFill>
          <a:blip r:embed="rId3">
            <a:alphaModFix/>
          </a:blip>
          <a:stretch>
            <a:fillRect/>
          </a:stretch>
        </p:blipFill>
        <p:spPr>
          <a:xfrm>
            <a:off x="4109325" y="744300"/>
            <a:ext cx="4678502" cy="1818400"/>
          </a:xfrm>
          <a:prstGeom prst="rect">
            <a:avLst/>
          </a:prstGeom>
          <a:noFill/>
          <a:ln>
            <a:noFill/>
          </a:ln>
        </p:spPr>
      </p:pic>
      <p:pic>
        <p:nvPicPr>
          <p:cNvPr id="204" name="Google Shape;204;g7a4d85c873_0_7"/>
          <p:cNvPicPr preferRelativeResize="0"/>
          <p:nvPr/>
        </p:nvPicPr>
        <p:blipFill>
          <a:blip r:embed="rId4">
            <a:alphaModFix/>
          </a:blip>
          <a:stretch>
            <a:fillRect/>
          </a:stretch>
        </p:blipFill>
        <p:spPr>
          <a:xfrm>
            <a:off x="416350" y="2036125"/>
            <a:ext cx="3203875" cy="3107325"/>
          </a:xfrm>
          <a:prstGeom prst="rect">
            <a:avLst/>
          </a:prstGeom>
          <a:noFill/>
          <a:ln>
            <a:noFill/>
          </a:ln>
        </p:spPr>
      </p:pic>
      <p:pic>
        <p:nvPicPr>
          <p:cNvPr id="205" name="Google Shape;205;g7a4d85c873_0_7"/>
          <p:cNvPicPr preferRelativeResize="0"/>
          <p:nvPr/>
        </p:nvPicPr>
        <p:blipFill>
          <a:blip r:embed="rId5">
            <a:alphaModFix/>
          </a:blip>
          <a:stretch>
            <a:fillRect/>
          </a:stretch>
        </p:blipFill>
        <p:spPr>
          <a:xfrm>
            <a:off x="4458425" y="2715100"/>
            <a:ext cx="2851911" cy="2276000"/>
          </a:xfrm>
          <a:prstGeom prst="rect">
            <a:avLst/>
          </a:prstGeom>
          <a:noFill/>
          <a:ln>
            <a:noFill/>
          </a:ln>
        </p:spPr>
      </p:pic>
      <p:sp>
        <p:nvSpPr>
          <p:cNvPr id="206" name="Google Shape;206;g7a4d85c873_0_7"/>
          <p:cNvSpPr/>
          <p:nvPr/>
        </p:nvSpPr>
        <p:spPr>
          <a:xfrm>
            <a:off x="5983599" y="2713887"/>
            <a:ext cx="624300" cy="19530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7a4d85c873_0_7"/>
          <p:cNvSpPr txBox="1"/>
          <p:nvPr/>
        </p:nvSpPr>
        <p:spPr>
          <a:xfrm>
            <a:off x="4903900" y="4694650"/>
            <a:ext cx="1079700" cy="40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b="1">
                <a:latin typeface="Titillium Web"/>
                <a:ea typeface="Titillium Web"/>
                <a:cs typeface="Titillium Web"/>
                <a:sym typeface="Titillium Web"/>
              </a:rPr>
              <a:t>Traditional</a:t>
            </a:r>
            <a:endParaRPr b="1">
              <a:latin typeface="Titillium Web"/>
              <a:ea typeface="Titillium Web"/>
              <a:cs typeface="Titillium Web"/>
              <a:sym typeface="Titillium Web"/>
            </a:endParaRPr>
          </a:p>
        </p:txBody>
      </p:sp>
      <p:cxnSp>
        <p:nvCxnSpPr>
          <p:cNvPr id="208" name="Google Shape;208;g7a4d85c873_0_7"/>
          <p:cNvCxnSpPr>
            <a:stCxn id="207" idx="3"/>
            <a:endCxn id="207" idx="3"/>
          </p:cNvCxnSpPr>
          <p:nvPr/>
        </p:nvCxnSpPr>
        <p:spPr>
          <a:xfrm>
            <a:off x="5983600" y="4894750"/>
            <a:ext cx="0" cy="0"/>
          </a:xfrm>
          <a:prstGeom prst="straightConnector1">
            <a:avLst/>
          </a:prstGeom>
          <a:noFill/>
          <a:ln w="9525" cap="flat" cmpd="sng">
            <a:solidFill>
              <a:schemeClr val="dk2"/>
            </a:solidFill>
            <a:prstDash val="solid"/>
            <a:round/>
            <a:headEnd type="none" w="med" len="med"/>
            <a:tailEnd type="none" w="med" len="med"/>
          </a:ln>
        </p:spPr>
      </p:cxnSp>
      <p:cxnSp>
        <p:nvCxnSpPr>
          <p:cNvPr id="209" name="Google Shape;209;g7a4d85c873_0_7"/>
          <p:cNvCxnSpPr>
            <a:stCxn id="207" idx="3"/>
            <a:endCxn id="206" idx="2"/>
          </p:cNvCxnSpPr>
          <p:nvPr/>
        </p:nvCxnSpPr>
        <p:spPr>
          <a:xfrm rot="10800000" flipH="1">
            <a:off x="5983600" y="4666750"/>
            <a:ext cx="312000" cy="228000"/>
          </a:xfrm>
          <a:prstGeom prst="curvedConnector2">
            <a:avLst/>
          </a:prstGeom>
          <a:noFill/>
          <a:ln w="38100" cap="flat" cmpd="sng">
            <a:solidFill>
              <a:schemeClr val="dk2"/>
            </a:solidFill>
            <a:prstDash val="solid"/>
            <a:round/>
            <a:headEnd type="none" w="med" len="med"/>
            <a:tailEnd type="stealth" w="med" len="med"/>
          </a:ln>
        </p:spPr>
      </p:cxnSp>
      <p:sp>
        <p:nvSpPr>
          <p:cNvPr id="210" name="Google Shape;210;g7a4d85c873_0_7"/>
          <p:cNvSpPr/>
          <p:nvPr/>
        </p:nvSpPr>
        <p:spPr>
          <a:xfrm>
            <a:off x="6644292" y="2713369"/>
            <a:ext cx="624300" cy="19530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g7a4d85c873_0_7"/>
          <p:cNvSpPr txBox="1"/>
          <p:nvPr/>
        </p:nvSpPr>
        <p:spPr>
          <a:xfrm>
            <a:off x="7846800" y="2966775"/>
            <a:ext cx="107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Titillium Web"/>
                <a:ea typeface="Titillium Web"/>
                <a:cs typeface="Titillium Web"/>
                <a:sym typeface="Titillium Web"/>
              </a:rPr>
              <a:t>Serverless</a:t>
            </a:r>
            <a:endParaRPr b="1">
              <a:latin typeface="Titillium Web"/>
              <a:ea typeface="Titillium Web"/>
              <a:cs typeface="Titillium Web"/>
              <a:sym typeface="Titillium Web"/>
            </a:endParaRPr>
          </a:p>
        </p:txBody>
      </p:sp>
      <p:cxnSp>
        <p:nvCxnSpPr>
          <p:cNvPr id="212" name="Google Shape;212;g7a4d85c873_0_7"/>
          <p:cNvCxnSpPr/>
          <p:nvPr/>
        </p:nvCxnSpPr>
        <p:spPr>
          <a:xfrm flipH="1">
            <a:off x="7242143" y="3166047"/>
            <a:ext cx="636900" cy="412500"/>
          </a:xfrm>
          <a:prstGeom prst="curvedConnector3">
            <a:avLst>
              <a:gd name="adj1" fmla="val 50000"/>
            </a:avLst>
          </a:prstGeom>
          <a:noFill/>
          <a:ln w="19050" cap="flat" cmpd="sng">
            <a:solidFill>
              <a:schemeClr val="dk2"/>
            </a:solidFill>
            <a:prstDash val="solid"/>
            <a:round/>
            <a:headEnd type="none" w="med" len="med"/>
            <a:tailEnd type="triangle" w="med" len="med"/>
          </a:ln>
        </p:spPr>
      </p:cxnSp>
      <p:pic>
        <p:nvPicPr>
          <p:cNvPr id="15" name="Google Shape;195;p13"/>
          <p:cNvPicPr preferRelativeResize="0"/>
          <p:nvPr/>
        </p:nvPicPr>
        <p:blipFill rotWithShape="1">
          <a:blip r:embed="rId6">
            <a:alphaModFix/>
          </a:blip>
          <a:srcRect/>
          <a:stretch/>
        </p:blipFill>
        <p:spPr>
          <a:xfrm>
            <a:off x="8222827" y="0"/>
            <a:ext cx="921173" cy="6758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1047184" y="2081704"/>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4000"/>
              <a:t>Work Flow Diagram</a:t>
            </a:r>
            <a:endParaRPr sz="4000"/>
          </a:p>
        </p:txBody>
      </p:sp>
      <p:sp>
        <p:nvSpPr>
          <p:cNvPr id="218" name="Google Shape;218;p14"/>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15</a:t>
            </a:fld>
            <a:endParaRPr/>
          </a:p>
        </p:txBody>
      </p:sp>
      <p:pic>
        <p:nvPicPr>
          <p:cNvPr id="219" name="Google Shape;219;p14"/>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title"/>
          </p:nvPr>
        </p:nvSpPr>
        <p:spPr>
          <a:xfrm>
            <a:off x="954692" y="498069"/>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4000" dirty="0"/>
              <a:t>Work Flow Diagram</a:t>
            </a:r>
            <a:endParaRPr sz="4000" dirty="0"/>
          </a:p>
        </p:txBody>
      </p:sp>
      <p:sp>
        <p:nvSpPr>
          <p:cNvPr id="225" name="Google Shape;225;p15"/>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p>
            <a:pPr marL="457200" lvl="0" indent="-381000" algn="l" rtl="0">
              <a:lnSpc>
                <a:spcPct val="115000"/>
              </a:lnSpc>
              <a:spcBef>
                <a:spcPts val="0"/>
              </a:spcBef>
              <a:spcAft>
                <a:spcPts val="0"/>
              </a:spcAft>
              <a:buSzPts val="2400"/>
              <a:buChar char="⦿"/>
            </a:pPr>
            <a:r>
              <a:rPr lang="en-US" sz="2000" dirty="0">
                <a:solidFill>
                  <a:schemeClr val="dk1"/>
                </a:solidFill>
              </a:rPr>
              <a:t>In our project we divided our workflow diagram into two phases:</a:t>
            </a:r>
            <a:endParaRPr dirty="0"/>
          </a:p>
          <a:p>
            <a:pPr marL="457200" lvl="0" indent="-228600" algn="l" rtl="0">
              <a:lnSpc>
                <a:spcPct val="115000"/>
              </a:lnSpc>
              <a:spcBef>
                <a:spcPts val="0"/>
              </a:spcBef>
              <a:spcAft>
                <a:spcPts val="0"/>
              </a:spcAft>
              <a:buSzPts val="2400"/>
              <a:buNone/>
            </a:pPr>
            <a:endParaRPr sz="2000" dirty="0">
              <a:solidFill>
                <a:schemeClr val="dk1"/>
              </a:solidFill>
            </a:endParaRPr>
          </a:p>
          <a:p>
            <a:pPr marL="457200" lvl="0" indent="-381000" algn="l" rtl="0">
              <a:lnSpc>
                <a:spcPct val="115000"/>
              </a:lnSpc>
              <a:spcBef>
                <a:spcPts val="0"/>
              </a:spcBef>
              <a:spcAft>
                <a:spcPts val="0"/>
              </a:spcAft>
              <a:buSzPts val="2400"/>
              <a:buFont typeface="Noto Sans Symbols"/>
              <a:buChar char="⮚"/>
            </a:pPr>
            <a:r>
              <a:rPr lang="en-US" sz="2000" i="1" dirty="0">
                <a:solidFill>
                  <a:schemeClr val="dk1"/>
                </a:solidFill>
              </a:rPr>
              <a:t>Phase-I : Facial Identification</a:t>
            </a:r>
            <a:endParaRPr dirty="0"/>
          </a:p>
          <a:p>
            <a:pPr marL="457200" lvl="0" indent="-228600" algn="l" rtl="0">
              <a:lnSpc>
                <a:spcPct val="115000"/>
              </a:lnSpc>
              <a:spcBef>
                <a:spcPts val="0"/>
              </a:spcBef>
              <a:spcAft>
                <a:spcPts val="0"/>
              </a:spcAft>
              <a:buSzPts val="2400"/>
              <a:buFont typeface="Noto Sans Symbols"/>
              <a:buNone/>
            </a:pPr>
            <a:endParaRPr sz="2000" dirty="0">
              <a:solidFill>
                <a:schemeClr val="dk1"/>
              </a:solidFill>
            </a:endParaRPr>
          </a:p>
          <a:p>
            <a:pPr marL="457200" lvl="0" indent="-381000" algn="l" rtl="0">
              <a:lnSpc>
                <a:spcPct val="115000"/>
              </a:lnSpc>
              <a:spcBef>
                <a:spcPts val="0"/>
              </a:spcBef>
              <a:spcAft>
                <a:spcPts val="0"/>
              </a:spcAft>
              <a:buSzPts val="2400"/>
              <a:buFont typeface="Noto Sans Symbols"/>
              <a:buChar char="⮚"/>
            </a:pPr>
            <a:r>
              <a:rPr lang="en-US" sz="2000" i="1" dirty="0">
                <a:solidFill>
                  <a:schemeClr val="dk1"/>
                </a:solidFill>
              </a:rPr>
              <a:t>Phase-II: Image </a:t>
            </a:r>
            <a:r>
              <a:rPr lang="en-US" sz="2000" i="1" dirty="0" smtClean="0">
                <a:solidFill>
                  <a:schemeClr val="dk1"/>
                </a:solidFill>
              </a:rPr>
              <a:t>Text to </a:t>
            </a:r>
            <a:r>
              <a:rPr lang="en-US" sz="2000" i="1" dirty="0">
                <a:solidFill>
                  <a:schemeClr val="dk1"/>
                </a:solidFill>
              </a:rPr>
              <a:t>Speech Recognition</a:t>
            </a:r>
            <a:endParaRPr sz="2000" i="1" dirty="0">
              <a:solidFill>
                <a:schemeClr val="dk1"/>
              </a:solidFill>
            </a:endParaRPr>
          </a:p>
          <a:p>
            <a:pPr marL="457200" lvl="0" indent="-228600" algn="l" rtl="0">
              <a:lnSpc>
                <a:spcPct val="115000"/>
              </a:lnSpc>
              <a:spcBef>
                <a:spcPts val="0"/>
              </a:spcBef>
              <a:spcAft>
                <a:spcPts val="0"/>
              </a:spcAft>
              <a:buSzPts val="2400"/>
              <a:buNone/>
            </a:pPr>
            <a:endParaRPr dirty="0"/>
          </a:p>
        </p:txBody>
      </p:sp>
      <p:sp>
        <p:nvSpPr>
          <p:cNvPr id="226" name="Google Shape;226;p15"/>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16</a:t>
            </a:fld>
            <a:endParaRPr/>
          </a:p>
        </p:txBody>
      </p:sp>
      <p:pic>
        <p:nvPicPr>
          <p:cNvPr id="227" name="Google Shape;227;p15"/>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6"/>
          <p:cNvSpPr txBox="1">
            <a:spLocks noGrp="1"/>
          </p:cNvSpPr>
          <p:nvPr>
            <p:ph type="title"/>
          </p:nvPr>
        </p:nvSpPr>
        <p:spPr>
          <a:xfrm>
            <a:off x="1047184" y="192013"/>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3200" dirty="0"/>
              <a:t>Phase-I: Facial Identification</a:t>
            </a:r>
            <a:endParaRPr sz="3200" dirty="0"/>
          </a:p>
        </p:txBody>
      </p:sp>
      <p:sp>
        <p:nvSpPr>
          <p:cNvPr id="233" name="Google Shape;233;p16"/>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17</a:t>
            </a:fld>
            <a:endParaRPr/>
          </a:p>
        </p:txBody>
      </p:sp>
      <p:pic>
        <p:nvPicPr>
          <p:cNvPr id="234" name="Google Shape;234;p16"/>
          <p:cNvPicPr preferRelativeResize="0"/>
          <p:nvPr/>
        </p:nvPicPr>
        <p:blipFill rotWithShape="1">
          <a:blip r:embed="rId3">
            <a:alphaModFix/>
          </a:blip>
          <a:srcRect/>
          <a:stretch/>
        </p:blipFill>
        <p:spPr>
          <a:xfrm>
            <a:off x="3313043" y="689113"/>
            <a:ext cx="2800970" cy="4454338"/>
          </a:xfrm>
          <a:prstGeom prst="rect">
            <a:avLst/>
          </a:prstGeom>
          <a:noFill/>
          <a:ln>
            <a:noFill/>
          </a:ln>
        </p:spPr>
      </p:pic>
      <p:sp>
        <p:nvSpPr>
          <p:cNvPr id="235" name="Google Shape;235;p16"/>
          <p:cNvSpPr txBox="1"/>
          <p:nvPr/>
        </p:nvSpPr>
        <p:spPr>
          <a:xfrm>
            <a:off x="5811078" y="3942522"/>
            <a:ext cx="2716696"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Titillium Web"/>
                <a:ea typeface="Titillium Web"/>
                <a:cs typeface="Titillium Web"/>
                <a:sym typeface="Titillium Web"/>
              </a:rPr>
              <a:t>Figure: Workflow Diagram of Face Identification</a:t>
            </a:r>
            <a:endParaRPr/>
          </a:p>
        </p:txBody>
      </p:sp>
      <p:pic>
        <p:nvPicPr>
          <p:cNvPr id="236" name="Google Shape;236;p16"/>
          <p:cNvPicPr preferRelativeResize="0"/>
          <p:nvPr/>
        </p:nvPicPr>
        <p:blipFill rotWithShape="1">
          <a:blip r:embed="rId4">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928187" y="54123"/>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3200" dirty="0"/>
              <a:t>Phase-II: </a:t>
            </a:r>
            <a:r>
              <a:rPr lang="en-US" sz="3200" dirty="0" smtClean="0"/>
              <a:t>Image Text </a:t>
            </a:r>
            <a:r>
              <a:rPr lang="en-US" sz="3200" dirty="0"/>
              <a:t>to Speech </a:t>
            </a:r>
            <a:br>
              <a:rPr lang="en-US" sz="3200" dirty="0"/>
            </a:br>
            <a:r>
              <a:rPr lang="en-US" sz="3200" dirty="0"/>
              <a:t>Recognition</a:t>
            </a:r>
            <a:endParaRPr sz="3200" dirty="0"/>
          </a:p>
        </p:txBody>
      </p:sp>
      <p:sp>
        <p:nvSpPr>
          <p:cNvPr id="242" name="Google Shape;242;p17"/>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18</a:t>
            </a:fld>
            <a:endParaRPr/>
          </a:p>
        </p:txBody>
      </p:sp>
      <p:pic>
        <p:nvPicPr>
          <p:cNvPr id="243" name="Google Shape;243;p17"/>
          <p:cNvPicPr preferRelativeResize="0"/>
          <p:nvPr/>
        </p:nvPicPr>
        <p:blipFill rotWithShape="1">
          <a:blip r:embed="rId3">
            <a:alphaModFix/>
          </a:blip>
          <a:srcRect/>
          <a:stretch/>
        </p:blipFill>
        <p:spPr>
          <a:xfrm>
            <a:off x="8222827" y="0"/>
            <a:ext cx="921173" cy="848931"/>
          </a:xfrm>
          <a:prstGeom prst="rect">
            <a:avLst/>
          </a:prstGeom>
          <a:noFill/>
          <a:ln>
            <a:noFill/>
          </a:ln>
        </p:spPr>
      </p:pic>
      <p:pic>
        <p:nvPicPr>
          <p:cNvPr id="244" name="Google Shape;244;p17"/>
          <p:cNvPicPr preferRelativeResize="0"/>
          <p:nvPr/>
        </p:nvPicPr>
        <p:blipFill rotWithShape="1">
          <a:blip r:embed="rId4">
            <a:alphaModFix/>
          </a:blip>
          <a:srcRect/>
          <a:stretch/>
        </p:blipFill>
        <p:spPr>
          <a:xfrm>
            <a:off x="3518659" y="980661"/>
            <a:ext cx="2371725" cy="4162790"/>
          </a:xfrm>
          <a:prstGeom prst="rect">
            <a:avLst/>
          </a:prstGeom>
          <a:noFill/>
          <a:ln>
            <a:noFill/>
          </a:ln>
        </p:spPr>
      </p:pic>
      <p:sp>
        <p:nvSpPr>
          <p:cNvPr id="245" name="Google Shape;245;p17"/>
          <p:cNvSpPr txBox="1"/>
          <p:nvPr/>
        </p:nvSpPr>
        <p:spPr>
          <a:xfrm>
            <a:off x="5395402" y="4046625"/>
            <a:ext cx="2360065"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rgbClr val="000000"/>
                </a:solidFill>
                <a:latin typeface="Titillium Web"/>
                <a:ea typeface="Titillium Web"/>
                <a:cs typeface="Titillium Web"/>
                <a:sym typeface="Titillium Web"/>
              </a:rPr>
              <a:t>Figure: Workflow Diagram of  </a:t>
            </a:r>
            <a:r>
              <a:rPr lang="en-US" sz="1100" b="0" i="0" u="none" strike="noStrike" cap="none" smtClean="0">
                <a:solidFill>
                  <a:srgbClr val="000000"/>
                </a:solidFill>
                <a:latin typeface="Titillium Web"/>
                <a:ea typeface="Titillium Web"/>
                <a:cs typeface="Titillium Web"/>
                <a:sym typeface="Titillium Web"/>
              </a:rPr>
              <a:t>Image Text </a:t>
            </a:r>
            <a:r>
              <a:rPr lang="en-US" sz="1100" b="0" i="0" u="none" strike="noStrike" cap="none">
                <a:solidFill>
                  <a:srgbClr val="000000"/>
                </a:solidFill>
                <a:latin typeface="Titillium Web"/>
                <a:ea typeface="Titillium Web"/>
                <a:cs typeface="Titillium Web"/>
                <a:sym typeface="Titillium Web"/>
              </a:rPr>
              <a:t>to Speech Recognition</a:t>
            </a:r>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8"/>
          <p:cNvSpPr txBox="1">
            <a:spLocks noGrp="1"/>
          </p:cNvSpPr>
          <p:nvPr>
            <p:ph type="title"/>
          </p:nvPr>
        </p:nvSpPr>
        <p:spPr>
          <a:xfrm>
            <a:off x="950126" y="2083099"/>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4000">
                <a:solidFill>
                  <a:schemeClr val="dk1"/>
                </a:solidFill>
              </a:rPr>
              <a:t>Tools and Resources</a:t>
            </a:r>
            <a:r>
              <a:rPr lang="en-US">
                <a:solidFill>
                  <a:schemeClr val="dk1"/>
                </a:solidFill>
              </a:rPr>
              <a:t/>
            </a:r>
            <a:br>
              <a:rPr lang="en-US">
                <a:solidFill>
                  <a:schemeClr val="dk1"/>
                </a:solidFill>
              </a:rPr>
            </a:br>
            <a:endParaRPr/>
          </a:p>
        </p:txBody>
      </p:sp>
      <p:sp>
        <p:nvSpPr>
          <p:cNvPr id="251" name="Google Shape;251;p18"/>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19</a:t>
            </a:fld>
            <a:endParaRPr/>
          </a:p>
        </p:txBody>
      </p:sp>
      <p:pic>
        <p:nvPicPr>
          <p:cNvPr id="252" name="Google Shape;252;p18"/>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2</a:t>
            </a:fld>
            <a:endParaRPr/>
          </a:p>
        </p:txBody>
      </p:sp>
      <p:sp>
        <p:nvSpPr>
          <p:cNvPr id="104" name="Google Shape;104;p2"/>
          <p:cNvSpPr/>
          <p:nvPr/>
        </p:nvSpPr>
        <p:spPr>
          <a:xfrm>
            <a:off x="3305467" y="2417862"/>
            <a:ext cx="253306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Titillium Web"/>
                <a:ea typeface="Titillium Web"/>
                <a:cs typeface="Titillium Web"/>
                <a:sym typeface="Titillium Web"/>
              </a:rPr>
              <a:t>CSE-719 : Multimedia Systems</a:t>
            </a:r>
            <a:endParaRPr/>
          </a:p>
        </p:txBody>
      </p:sp>
      <p:sp>
        <p:nvSpPr>
          <p:cNvPr id="105" name="Google Shape;105;p2"/>
          <p:cNvSpPr txBox="1"/>
          <p:nvPr/>
        </p:nvSpPr>
        <p:spPr>
          <a:xfrm>
            <a:off x="901207" y="761377"/>
            <a:ext cx="33528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Titillium Web"/>
                <a:ea typeface="Titillium Web"/>
                <a:cs typeface="Titillium Web"/>
                <a:sym typeface="Titillium Web"/>
              </a:rPr>
              <a:t>Submitted By :</a:t>
            </a:r>
            <a:endParaRPr/>
          </a:p>
        </p:txBody>
      </p:sp>
      <p:sp>
        <p:nvSpPr>
          <p:cNvPr id="106" name="Google Shape;106;p2"/>
          <p:cNvSpPr txBox="1"/>
          <p:nvPr/>
        </p:nvSpPr>
        <p:spPr>
          <a:xfrm>
            <a:off x="1013851" y="1435589"/>
            <a:ext cx="123783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sng" strike="noStrike" cap="none">
                <a:solidFill>
                  <a:srgbClr val="000000"/>
                </a:solidFill>
                <a:latin typeface="Titillium Web"/>
                <a:ea typeface="Titillium Web"/>
                <a:cs typeface="Titillium Web"/>
                <a:sym typeface="Titillium Web"/>
              </a:rPr>
              <a:t>Group - 01</a:t>
            </a:r>
            <a:endParaRPr sz="1800" b="1" i="0" u="sng" strike="noStrike" cap="none">
              <a:solidFill>
                <a:srgbClr val="000000"/>
              </a:solidFill>
              <a:latin typeface="Titillium Web"/>
              <a:ea typeface="Titillium Web"/>
              <a:cs typeface="Titillium Web"/>
              <a:sym typeface="Titillium Web"/>
            </a:endParaRPr>
          </a:p>
        </p:txBody>
      </p:sp>
      <p:sp>
        <p:nvSpPr>
          <p:cNvPr id="107" name="Google Shape;107;p2"/>
          <p:cNvSpPr txBox="1"/>
          <p:nvPr/>
        </p:nvSpPr>
        <p:spPr>
          <a:xfrm>
            <a:off x="790867" y="1909414"/>
            <a:ext cx="2514600" cy="289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err="1">
                <a:solidFill>
                  <a:srgbClr val="000000"/>
                </a:solidFill>
                <a:latin typeface="Titillium Web"/>
                <a:ea typeface="Titillium Web"/>
                <a:cs typeface="Titillium Web"/>
                <a:sym typeface="Titillium Web"/>
              </a:rPr>
              <a:t>Shanuma</a:t>
            </a:r>
            <a:r>
              <a:rPr lang="en-US" sz="1400" b="0" i="0" u="none" strike="noStrike" cap="none" dirty="0">
                <a:solidFill>
                  <a:srgbClr val="000000"/>
                </a:solidFill>
                <a:latin typeface="Titillium Web"/>
                <a:ea typeface="Titillium Web"/>
                <a:cs typeface="Titillium Web"/>
                <a:sym typeface="Titillium Web"/>
              </a:rPr>
              <a:t> Afrin </a:t>
            </a:r>
            <a:r>
              <a:rPr lang="en-US" sz="1400" b="0" i="0" u="none" strike="noStrike" cap="none" dirty="0" err="1">
                <a:solidFill>
                  <a:srgbClr val="000000"/>
                </a:solidFill>
                <a:latin typeface="Titillium Web"/>
                <a:ea typeface="Titillium Web"/>
                <a:cs typeface="Titillium Web"/>
                <a:sym typeface="Titillium Web"/>
              </a:rPr>
              <a:t>Meghla</a:t>
            </a:r>
            <a:r>
              <a:rPr lang="en-US" sz="1400" b="0" i="0" u="none" strike="noStrike" cap="none" dirty="0">
                <a:solidFill>
                  <a:srgbClr val="000000"/>
                </a:solidFill>
                <a:latin typeface="Titillium Web"/>
                <a:ea typeface="Titillium Web"/>
                <a:cs typeface="Titillium Web"/>
                <a:sym typeface="Titillium Web"/>
              </a:rPr>
              <a:t> </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Titillium Web"/>
                <a:ea typeface="Titillium Web"/>
                <a:cs typeface="Titillium Web"/>
                <a:sym typeface="Titillium Web"/>
              </a:rPr>
              <a:t>ID: 21166010</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US" sz="1400" b="0" i="0" u="none" strike="noStrike" cap="none" dirty="0" err="1">
                <a:solidFill>
                  <a:srgbClr val="000000"/>
                </a:solidFill>
                <a:latin typeface="Titillium Web"/>
                <a:ea typeface="Titillium Web"/>
                <a:cs typeface="Titillium Web"/>
                <a:sym typeface="Titillium Web"/>
              </a:rPr>
              <a:t>Israt</a:t>
            </a:r>
            <a:r>
              <a:rPr lang="en-US" sz="1400" b="0" i="0" u="none" strike="noStrike" cap="none" dirty="0">
                <a:solidFill>
                  <a:srgbClr val="000000"/>
                </a:solidFill>
                <a:latin typeface="Titillium Web"/>
                <a:ea typeface="Titillium Web"/>
                <a:cs typeface="Titillium Web"/>
                <a:sym typeface="Titillium Web"/>
              </a:rPr>
              <a:t> Jahan </a:t>
            </a:r>
            <a:r>
              <a:rPr lang="en-US" sz="1400" b="0" i="0" u="none" strike="noStrike" cap="none" dirty="0" err="1">
                <a:solidFill>
                  <a:srgbClr val="000000"/>
                </a:solidFill>
                <a:latin typeface="Titillium Web"/>
                <a:ea typeface="Titillium Web"/>
                <a:cs typeface="Titillium Web"/>
                <a:sym typeface="Titillium Web"/>
              </a:rPr>
              <a:t>Ritun</a:t>
            </a:r>
            <a:r>
              <a:rPr lang="en-US" sz="1400" b="0" i="0" u="none" strike="noStrike" cap="none" dirty="0">
                <a:solidFill>
                  <a:srgbClr val="000000"/>
                </a:solidFill>
                <a:latin typeface="Titillium Web"/>
                <a:ea typeface="Titillium Web"/>
                <a:cs typeface="Titillium Web"/>
                <a:sym typeface="Titillium Web"/>
              </a:rPr>
              <a:t>  </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Titillium Web"/>
                <a:ea typeface="Titillium Web"/>
                <a:cs typeface="Titillium Web"/>
                <a:sym typeface="Titillium Web"/>
              </a:rPr>
              <a:t>ID: 21166038</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Titillium Web"/>
                <a:ea typeface="Titillium Web"/>
                <a:cs typeface="Titillium Web"/>
                <a:sym typeface="Titillium Web"/>
              </a:rPr>
              <a:t>Khan Md. Hasib</a:t>
            </a:r>
            <a:br>
              <a:rPr lang="en-US" sz="1400" b="0" i="0" u="none" strike="noStrike" cap="none" dirty="0">
                <a:solidFill>
                  <a:srgbClr val="000000"/>
                </a:solidFill>
                <a:latin typeface="Titillium Web"/>
                <a:ea typeface="Titillium Web"/>
                <a:cs typeface="Titillium Web"/>
                <a:sym typeface="Titillium Web"/>
              </a:rPr>
            </a:br>
            <a:r>
              <a:rPr lang="en-US" sz="1400" b="0" i="0" u="none" strike="noStrike" cap="none" dirty="0">
                <a:solidFill>
                  <a:srgbClr val="000000"/>
                </a:solidFill>
                <a:latin typeface="Titillium Web"/>
                <a:ea typeface="Titillium Web"/>
                <a:cs typeface="Titillium Web"/>
                <a:sym typeface="Titillium Web"/>
              </a:rPr>
              <a:t>ID: 20266015</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US" sz="1400" b="0" i="0" u="none" strike="noStrike" cap="none" dirty="0" err="1">
                <a:solidFill>
                  <a:srgbClr val="000000"/>
                </a:solidFill>
                <a:latin typeface="Titillium Web"/>
                <a:ea typeface="Titillium Web"/>
                <a:cs typeface="Titillium Web"/>
                <a:sym typeface="Titillium Web"/>
              </a:rPr>
              <a:t>Rashik</a:t>
            </a:r>
            <a:r>
              <a:rPr lang="en-US" sz="1400" b="0" i="0" u="none" strike="noStrike" cap="none" dirty="0">
                <a:solidFill>
                  <a:srgbClr val="000000"/>
                </a:solidFill>
                <a:latin typeface="Titillium Web"/>
                <a:ea typeface="Titillium Web"/>
                <a:cs typeface="Titillium Web"/>
                <a:sym typeface="Titillium Web"/>
              </a:rPr>
              <a:t> </a:t>
            </a:r>
            <a:r>
              <a:rPr lang="en-US" sz="1400" b="0" i="0" u="none" strike="noStrike" cap="none" dirty="0" err="1">
                <a:solidFill>
                  <a:srgbClr val="000000"/>
                </a:solidFill>
                <a:latin typeface="Titillium Web"/>
                <a:ea typeface="Titillium Web"/>
                <a:cs typeface="Titillium Web"/>
                <a:sym typeface="Titillium Web"/>
              </a:rPr>
              <a:t>Hasnat</a:t>
            </a:r>
            <a:endParaRPr sz="1400" b="0" i="0" u="none" strike="noStrike" cap="none" dirty="0">
              <a:solidFill>
                <a:srgbClr val="000000"/>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Titillium Web"/>
                <a:ea typeface="Titillium Web"/>
                <a:cs typeface="Titillium Web"/>
                <a:sym typeface="Titillium Web"/>
              </a:rPr>
              <a:t>ID: 20266010</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Cambria"/>
              <a:ea typeface="Cambria"/>
              <a:cs typeface="Cambria"/>
              <a:sym typeface="Cambria"/>
            </a:endParaRPr>
          </a:p>
        </p:txBody>
      </p:sp>
      <p:sp>
        <p:nvSpPr>
          <p:cNvPr id="108" name="Google Shape;108;p2"/>
          <p:cNvSpPr txBox="1"/>
          <p:nvPr/>
        </p:nvSpPr>
        <p:spPr>
          <a:xfrm>
            <a:off x="5622778" y="848931"/>
            <a:ext cx="26670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Titillium Web"/>
                <a:ea typeface="Titillium Web"/>
                <a:cs typeface="Titillium Web"/>
                <a:sym typeface="Titillium Web"/>
              </a:rPr>
              <a:t>Submitted To : </a:t>
            </a:r>
            <a:endParaRPr/>
          </a:p>
        </p:txBody>
      </p:sp>
      <p:sp>
        <p:nvSpPr>
          <p:cNvPr id="109" name="Google Shape;109;p2"/>
          <p:cNvSpPr txBox="1"/>
          <p:nvPr/>
        </p:nvSpPr>
        <p:spPr>
          <a:xfrm>
            <a:off x="5622778" y="1612542"/>
            <a:ext cx="3276600" cy="10464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Titillium Web"/>
                <a:ea typeface="Titillium Web"/>
                <a:cs typeface="Titillium Web"/>
                <a:sym typeface="Titillium Web"/>
              </a:rPr>
              <a:t>Dr. Md. Ashraful Alam, PhD </a:t>
            </a:r>
            <a:endParaRPr sz="1400" b="0" i="0" u="none" strike="noStrike" cap="none">
              <a:solidFill>
                <a:srgbClr val="000000"/>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US" sz="1400" b="0" i="0" u="none" strike="noStrike" cap="none">
                <a:solidFill>
                  <a:srgbClr val="000000"/>
                </a:solidFill>
                <a:latin typeface="Titillium Web"/>
                <a:ea typeface="Titillium Web"/>
                <a:cs typeface="Titillium Web"/>
                <a:sym typeface="Titillium Web"/>
              </a:rPr>
              <a:t>Assistant Professor, </a:t>
            </a:r>
            <a:endParaRPr sz="1400" b="0" i="0" u="none" strike="noStrike" cap="none">
              <a:solidFill>
                <a:srgbClr val="000000"/>
              </a:solidFill>
              <a:latin typeface="Titillium Web"/>
              <a:ea typeface="Titillium Web"/>
              <a:cs typeface="Titillium Web"/>
              <a:sym typeface="Titillium Web"/>
            </a:endParaRPr>
          </a:p>
          <a:p>
            <a:pPr marL="0" marR="0" lvl="0" indent="0" algn="l" rtl="0">
              <a:lnSpc>
                <a:spcPct val="100000"/>
              </a:lnSpc>
              <a:spcBef>
                <a:spcPts val="0"/>
              </a:spcBef>
              <a:spcAft>
                <a:spcPts val="0"/>
              </a:spcAft>
              <a:buNone/>
            </a:pPr>
            <a:r>
              <a:rPr lang="en-US" sz="1400" b="0" i="0" u="none" strike="noStrike" cap="none">
                <a:solidFill>
                  <a:srgbClr val="000000"/>
                </a:solidFill>
                <a:latin typeface="Titillium Web"/>
                <a:ea typeface="Titillium Web"/>
                <a:cs typeface="Titillium Web"/>
                <a:sym typeface="Titillium Web"/>
              </a:rPr>
              <a:t>Department of CSE,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Titillium Web"/>
                <a:ea typeface="Titillium Web"/>
                <a:cs typeface="Titillium Web"/>
                <a:sym typeface="Titillium Web"/>
              </a:rPr>
              <a:t>BRAC University</a:t>
            </a:r>
            <a:r>
              <a:rPr lang="en-US" sz="2000" b="0" i="0" u="none" strike="noStrike" cap="none">
                <a:solidFill>
                  <a:srgbClr val="000000"/>
                </a:solidFill>
                <a:latin typeface="Titillium Web"/>
                <a:ea typeface="Titillium Web"/>
                <a:cs typeface="Titillium Web"/>
                <a:sym typeface="Titillium Web"/>
              </a:rPr>
              <a:t> </a:t>
            </a:r>
            <a:endParaRPr/>
          </a:p>
        </p:txBody>
      </p:sp>
      <p:pic>
        <p:nvPicPr>
          <p:cNvPr id="110" name="Google Shape;110;p2"/>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1173352" y="424465"/>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4000" dirty="0">
                <a:solidFill>
                  <a:schemeClr val="dk1"/>
                </a:solidFill>
              </a:rPr>
              <a:t>Tools and Resources</a:t>
            </a:r>
            <a:endParaRPr sz="4000" dirty="0"/>
          </a:p>
        </p:txBody>
      </p:sp>
      <p:sp>
        <p:nvSpPr>
          <p:cNvPr id="258" name="Google Shape;258;p19"/>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p>
            <a:pPr marL="457200" lvl="0" indent="-381000" algn="l" rtl="0">
              <a:lnSpc>
                <a:spcPct val="115000"/>
              </a:lnSpc>
              <a:spcBef>
                <a:spcPts val="0"/>
              </a:spcBef>
              <a:spcAft>
                <a:spcPts val="0"/>
              </a:spcAft>
              <a:buSzPts val="2400"/>
              <a:buChar char="⦿"/>
            </a:pPr>
            <a:r>
              <a:rPr lang="en-US" sz="2000" b="1" dirty="0">
                <a:solidFill>
                  <a:schemeClr val="dk1"/>
                </a:solidFill>
              </a:rPr>
              <a:t>Frontend: </a:t>
            </a:r>
            <a:r>
              <a:rPr lang="en-US" sz="2000" dirty="0">
                <a:solidFill>
                  <a:schemeClr val="dk1"/>
                </a:solidFill>
              </a:rPr>
              <a:t>Angular 6, Bootstrap</a:t>
            </a:r>
            <a:endParaRPr dirty="0"/>
          </a:p>
          <a:p>
            <a:pPr marL="457200" lvl="0" indent="-228600" algn="l" rtl="0">
              <a:lnSpc>
                <a:spcPct val="115000"/>
              </a:lnSpc>
              <a:spcBef>
                <a:spcPts val="0"/>
              </a:spcBef>
              <a:spcAft>
                <a:spcPts val="0"/>
              </a:spcAft>
              <a:buSzPts val="2400"/>
              <a:buNone/>
            </a:pPr>
            <a:endParaRPr sz="2000" dirty="0">
              <a:solidFill>
                <a:schemeClr val="dk1"/>
              </a:solidFill>
            </a:endParaRPr>
          </a:p>
          <a:p>
            <a:pPr marL="457200" lvl="0" indent="-381000" algn="l" rtl="0">
              <a:lnSpc>
                <a:spcPct val="115000"/>
              </a:lnSpc>
              <a:spcBef>
                <a:spcPts val="0"/>
              </a:spcBef>
              <a:spcAft>
                <a:spcPts val="0"/>
              </a:spcAft>
              <a:buSzPts val="2400"/>
              <a:buChar char="⦿"/>
            </a:pPr>
            <a:r>
              <a:rPr lang="en-US" sz="2000" b="1" dirty="0">
                <a:solidFill>
                  <a:schemeClr val="dk1"/>
                </a:solidFill>
              </a:rPr>
              <a:t>Backend: </a:t>
            </a:r>
            <a:r>
              <a:rPr lang="en-US" sz="2000" dirty="0" err="1">
                <a:solidFill>
                  <a:schemeClr val="dk1"/>
                </a:solidFill>
              </a:rPr>
              <a:t>.Net</a:t>
            </a:r>
            <a:r>
              <a:rPr lang="en-US" sz="2000" dirty="0">
                <a:solidFill>
                  <a:schemeClr val="dk1"/>
                </a:solidFill>
              </a:rPr>
              <a:t> core (Azure Functions)</a:t>
            </a:r>
            <a:r>
              <a:rPr lang="en-US" sz="2000" b="1" dirty="0">
                <a:solidFill>
                  <a:schemeClr val="dk1"/>
                </a:solidFill>
              </a:rPr>
              <a:t> </a:t>
            </a:r>
            <a:endParaRPr sz="2000" b="1" dirty="0">
              <a:solidFill>
                <a:schemeClr val="dk1"/>
              </a:solidFill>
            </a:endParaRPr>
          </a:p>
          <a:p>
            <a:pPr marL="457200" lvl="0" indent="-228600" algn="l" rtl="0">
              <a:lnSpc>
                <a:spcPct val="115000"/>
              </a:lnSpc>
              <a:spcBef>
                <a:spcPts val="0"/>
              </a:spcBef>
              <a:spcAft>
                <a:spcPts val="0"/>
              </a:spcAft>
              <a:buSzPts val="2400"/>
              <a:buNone/>
            </a:pPr>
            <a:endParaRPr sz="2000" dirty="0">
              <a:solidFill>
                <a:schemeClr val="dk1"/>
              </a:solidFill>
            </a:endParaRPr>
          </a:p>
          <a:p>
            <a:pPr marL="457200" lvl="0" indent="-381000" algn="l" rtl="0">
              <a:lnSpc>
                <a:spcPct val="115000"/>
              </a:lnSpc>
              <a:spcBef>
                <a:spcPts val="0"/>
              </a:spcBef>
              <a:spcAft>
                <a:spcPts val="0"/>
              </a:spcAft>
              <a:buSzPts val="2400"/>
              <a:buChar char="⦿"/>
            </a:pPr>
            <a:r>
              <a:rPr lang="en-US" sz="2000" b="1" dirty="0">
                <a:solidFill>
                  <a:schemeClr val="dk1"/>
                </a:solidFill>
              </a:rPr>
              <a:t>External Services: </a:t>
            </a:r>
            <a:r>
              <a:rPr lang="en-US" sz="2000" dirty="0">
                <a:solidFill>
                  <a:schemeClr val="dk1"/>
                </a:solidFill>
              </a:rPr>
              <a:t>Azure Face API, Azure Cognitive Services, Azure Blob Storage</a:t>
            </a:r>
            <a:endParaRPr dirty="0"/>
          </a:p>
          <a:p>
            <a:pPr marL="457200" lvl="0" indent="-228600" algn="l" rtl="0">
              <a:lnSpc>
                <a:spcPct val="115000"/>
              </a:lnSpc>
              <a:spcBef>
                <a:spcPts val="0"/>
              </a:spcBef>
              <a:spcAft>
                <a:spcPts val="0"/>
              </a:spcAft>
              <a:buSzPts val="2400"/>
              <a:buNone/>
            </a:pPr>
            <a:endParaRPr sz="2000" dirty="0">
              <a:solidFill>
                <a:schemeClr val="dk1"/>
              </a:solidFill>
            </a:endParaRPr>
          </a:p>
          <a:p>
            <a:pPr marL="457200" lvl="0" indent="-381000" algn="l" rtl="0">
              <a:lnSpc>
                <a:spcPct val="115000"/>
              </a:lnSpc>
              <a:spcBef>
                <a:spcPts val="0"/>
              </a:spcBef>
              <a:spcAft>
                <a:spcPts val="0"/>
              </a:spcAft>
              <a:buSzPts val="2400"/>
              <a:buChar char="⦿"/>
            </a:pPr>
            <a:r>
              <a:rPr lang="en-US" sz="2000" b="1" dirty="0">
                <a:solidFill>
                  <a:schemeClr val="dk1"/>
                </a:solidFill>
              </a:rPr>
              <a:t>Version Control: </a:t>
            </a:r>
            <a:r>
              <a:rPr lang="en-US" sz="2000" dirty="0" err="1">
                <a:solidFill>
                  <a:schemeClr val="dk1"/>
                </a:solidFill>
              </a:rPr>
              <a:t>Github</a:t>
            </a:r>
            <a:endParaRPr sz="2000" dirty="0">
              <a:solidFill>
                <a:schemeClr val="dk1"/>
              </a:solidFill>
            </a:endParaRPr>
          </a:p>
          <a:p>
            <a:pPr marL="457200" lvl="0" indent="-228600" algn="l" rtl="0">
              <a:lnSpc>
                <a:spcPct val="115000"/>
              </a:lnSpc>
              <a:spcBef>
                <a:spcPts val="0"/>
              </a:spcBef>
              <a:spcAft>
                <a:spcPts val="0"/>
              </a:spcAft>
              <a:buSzPts val="2400"/>
              <a:buNone/>
            </a:pPr>
            <a:endParaRPr dirty="0"/>
          </a:p>
        </p:txBody>
      </p:sp>
      <p:sp>
        <p:nvSpPr>
          <p:cNvPr id="259" name="Google Shape;259;p19"/>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20</a:t>
            </a:fld>
            <a:endParaRPr/>
          </a:p>
        </p:txBody>
      </p:sp>
      <p:pic>
        <p:nvPicPr>
          <p:cNvPr id="260" name="Google Shape;260;p19"/>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txBox="1">
            <a:spLocks noGrp="1"/>
          </p:cNvSpPr>
          <p:nvPr>
            <p:ph type="title"/>
          </p:nvPr>
        </p:nvSpPr>
        <p:spPr>
          <a:xfrm>
            <a:off x="1126970" y="22076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4000"/>
              <a:t>Code and Results</a:t>
            </a:r>
            <a:endParaRPr sz="4000"/>
          </a:p>
        </p:txBody>
      </p:sp>
      <p:sp>
        <p:nvSpPr>
          <p:cNvPr id="266" name="Google Shape;266;p20"/>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21</a:t>
            </a:fld>
            <a:endParaRPr/>
          </a:p>
        </p:txBody>
      </p:sp>
      <p:pic>
        <p:nvPicPr>
          <p:cNvPr id="267" name="Google Shape;267;p20"/>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a:spLocks noGrp="1"/>
          </p:cNvSpPr>
          <p:nvPr>
            <p:ph type="title"/>
          </p:nvPr>
        </p:nvSpPr>
        <p:spPr>
          <a:xfrm>
            <a:off x="855300" y="5312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US"/>
              <a:t>Identification of Face (Flow)</a:t>
            </a:r>
            <a:endParaRPr/>
          </a:p>
        </p:txBody>
      </p:sp>
      <p:sp>
        <p:nvSpPr>
          <p:cNvPr id="273" name="Google Shape;273;p2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22</a:t>
            </a:fld>
            <a:endParaRPr/>
          </a:p>
        </p:txBody>
      </p:sp>
      <p:pic>
        <p:nvPicPr>
          <p:cNvPr id="274" name="Google Shape;274;p21"/>
          <p:cNvPicPr preferRelativeResize="0"/>
          <p:nvPr/>
        </p:nvPicPr>
        <p:blipFill rotWithShape="1">
          <a:blip r:embed="rId3">
            <a:alphaModFix/>
          </a:blip>
          <a:srcRect/>
          <a:stretch/>
        </p:blipFill>
        <p:spPr>
          <a:xfrm>
            <a:off x="8222827" y="0"/>
            <a:ext cx="921173" cy="848931"/>
          </a:xfrm>
          <a:prstGeom prst="rect">
            <a:avLst/>
          </a:prstGeom>
          <a:noFill/>
          <a:ln>
            <a:noFill/>
          </a:ln>
        </p:spPr>
      </p:pic>
      <p:pic>
        <p:nvPicPr>
          <p:cNvPr id="275" name="Google Shape;275;p21"/>
          <p:cNvPicPr preferRelativeResize="0"/>
          <p:nvPr/>
        </p:nvPicPr>
        <p:blipFill rotWithShape="1">
          <a:blip r:embed="rId4">
            <a:alphaModFix/>
          </a:blip>
          <a:srcRect/>
          <a:stretch/>
        </p:blipFill>
        <p:spPr>
          <a:xfrm>
            <a:off x="4076054" y="1074549"/>
            <a:ext cx="1081551" cy="3533904"/>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US"/>
              <a:t>Identification of Face (Code)</a:t>
            </a:r>
            <a:endParaRPr/>
          </a:p>
        </p:txBody>
      </p:sp>
      <p:pic>
        <p:nvPicPr>
          <p:cNvPr id="281" name="Google Shape;281;p22"/>
          <p:cNvPicPr preferRelativeResize="0"/>
          <p:nvPr/>
        </p:nvPicPr>
        <p:blipFill rotWithShape="1">
          <a:blip r:embed="rId3">
            <a:alphaModFix/>
          </a:blip>
          <a:srcRect/>
          <a:stretch/>
        </p:blipFill>
        <p:spPr>
          <a:xfrm>
            <a:off x="432442" y="2051724"/>
            <a:ext cx="8279116" cy="1744322"/>
          </a:xfrm>
          <a:prstGeom prst="rect">
            <a:avLst/>
          </a:prstGeom>
          <a:noFill/>
          <a:ln>
            <a:noFill/>
          </a:ln>
        </p:spPr>
      </p:pic>
      <p:sp>
        <p:nvSpPr>
          <p:cNvPr id="282" name="Google Shape;282;p22"/>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23</a:t>
            </a:fld>
            <a:endParaRPr/>
          </a:p>
        </p:txBody>
      </p:sp>
      <p:pic>
        <p:nvPicPr>
          <p:cNvPr id="283" name="Google Shape;283;p22"/>
          <p:cNvPicPr preferRelativeResize="0"/>
          <p:nvPr/>
        </p:nvPicPr>
        <p:blipFill rotWithShape="1">
          <a:blip r:embed="rId4">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3"/>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US"/>
              <a:t>Identification of Face (Result)</a:t>
            </a:r>
            <a:endParaRPr/>
          </a:p>
        </p:txBody>
      </p:sp>
      <p:sp>
        <p:nvSpPr>
          <p:cNvPr id="289" name="Google Shape;289;p23"/>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24</a:t>
            </a:fld>
            <a:endParaRPr/>
          </a:p>
        </p:txBody>
      </p:sp>
      <p:pic>
        <p:nvPicPr>
          <p:cNvPr id="290" name="Google Shape;290;p23"/>
          <p:cNvPicPr preferRelativeResize="0"/>
          <p:nvPr/>
        </p:nvPicPr>
        <p:blipFill rotWithShape="1">
          <a:blip r:embed="rId3">
            <a:alphaModFix/>
          </a:blip>
          <a:srcRect/>
          <a:stretch/>
        </p:blipFill>
        <p:spPr>
          <a:xfrm>
            <a:off x="8222827" y="0"/>
            <a:ext cx="921173" cy="848931"/>
          </a:xfrm>
          <a:prstGeom prst="rect">
            <a:avLst/>
          </a:prstGeom>
          <a:noFill/>
          <a:ln>
            <a:noFill/>
          </a:ln>
        </p:spPr>
      </p:pic>
      <p:pic>
        <p:nvPicPr>
          <p:cNvPr id="291" name="Google Shape;291;p23"/>
          <p:cNvPicPr preferRelativeResize="0"/>
          <p:nvPr/>
        </p:nvPicPr>
        <p:blipFill rotWithShape="1">
          <a:blip r:embed="rId4">
            <a:alphaModFix/>
          </a:blip>
          <a:srcRect/>
          <a:stretch/>
        </p:blipFill>
        <p:spPr>
          <a:xfrm>
            <a:off x="1281193" y="1703594"/>
            <a:ext cx="6343973" cy="2886204"/>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4"/>
          <p:cNvSpPr txBox="1">
            <a:spLocks noGrp="1"/>
          </p:cNvSpPr>
          <p:nvPr>
            <p:ph type="title"/>
          </p:nvPr>
        </p:nvSpPr>
        <p:spPr>
          <a:xfrm>
            <a:off x="2435694" y="418133"/>
            <a:ext cx="5561965" cy="497205"/>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a:solidFill>
                  <a:srgbClr val="2A363B"/>
                </a:solidFill>
              </a:rPr>
              <a:t>Conclusion and Future Work</a:t>
            </a:r>
            <a:endParaRPr>
              <a:solidFill>
                <a:srgbClr val="2A363B"/>
              </a:solidFill>
            </a:endParaRPr>
          </a:p>
        </p:txBody>
      </p:sp>
      <p:sp>
        <p:nvSpPr>
          <p:cNvPr id="297" name="Google Shape;297;p24"/>
          <p:cNvSpPr txBox="1">
            <a:spLocks noGrp="1"/>
          </p:cNvSpPr>
          <p:nvPr>
            <p:ph type="body" idx="1"/>
          </p:nvPr>
        </p:nvSpPr>
        <p:spPr>
          <a:xfrm>
            <a:off x="855345" y="1456055"/>
            <a:ext cx="7433310" cy="3253740"/>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1000"/>
              </a:spcBef>
              <a:spcAft>
                <a:spcPts val="0"/>
              </a:spcAft>
              <a:buSzPts val="2400"/>
              <a:buFont typeface="Noto Sans Symbols"/>
              <a:buChar char="❖"/>
            </a:pPr>
            <a:r>
              <a:rPr lang="en-US" sz="2000">
                <a:solidFill>
                  <a:schemeClr val="dk1"/>
                </a:solidFill>
              </a:rPr>
              <a:t>The method allows the visually impaired to not feel at a disadvantage when interpreting text that is not written in braille. </a:t>
            </a:r>
            <a:endParaRPr sz="2000">
              <a:solidFill>
                <a:schemeClr val="dk1"/>
              </a:solidFill>
            </a:endParaRPr>
          </a:p>
          <a:p>
            <a:pPr marL="457200" lvl="0" indent="-381000" algn="just" rtl="0">
              <a:lnSpc>
                <a:spcPct val="115000"/>
              </a:lnSpc>
              <a:spcBef>
                <a:spcPts val="1000"/>
              </a:spcBef>
              <a:spcAft>
                <a:spcPts val="0"/>
              </a:spcAft>
              <a:buSzPts val="2400"/>
              <a:buFont typeface="Noto Sans Symbols"/>
              <a:buChar char="❖"/>
            </a:pPr>
            <a:r>
              <a:rPr lang="en-US" sz="2000">
                <a:solidFill>
                  <a:schemeClr val="dk1"/>
                </a:solidFill>
              </a:rPr>
              <a:t>The image pre-processing section extracts the requisite text area from the complex context through Azure Cognitive Services. </a:t>
            </a:r>
            <a:endParaRPr sz="2000">
              <a:solidFill>
                <a:schemeClr val="dk1"/>
              </a:solidFill>
            </a:endParaRPr>
          </a:p>
          <a:p>
            <a:pPr marL="457200" lvl="0" indent="-381000" algn="just" rtl="0">
              <a:lnSpc>
                <a:spcPct val="115000"/>
              </a:lnSpc>
              <a:spcBef>
                <a:spcPts val="1000"/>
              </a:spcBef>
              <a:spcAft>
                <a:spcPts val="0"/>
              </a:spcAft>
              <a:buSzPts val="2400"/>
              <a:buFont typeface="Noto Sans Symbols"/>
              <a:buChar char="❖"/>
            </a:pPr>
            <a:r>
              <a:rPr lang="en-US" sz="2000">
                <a:solidFill>
                  <a:schemeClr val="dk1"/>
                </a:solidFill>
              </a:rPr>
              <a:t>Future work could include creating systems that track objects and retrieve text from videos rather than static images. </a:t>
            </a:r>
            <a:endParaRPr sz="2000">
              <a:solidFill>
                <a:schemeClr val="dk1"/>
              </a:solidFill>
            </a:endParaRPr>
          </a:p>
          <a:p>
            <a:pPr marL="76200" lvl="0" indent="0" algn="just" rtl="0">
              <a:lnSpc>
                <a:spcPct val="115000"/>
              </a:lnSpc>
              <a:spcBef>
                <a:spcPts val="1000"/>
              </a:spcBef>
              <a:spcAft>
                <a:spcPts val="0"/>
              </a:spcAft>
              <a:buSzPts val="2400"/>
              <a:buFont typeface="Noto Sans Symbols"/>
              <a:buNone/>
            </a:pPr>
            <a:r>
              <a:rPr lang="en-US" sz="2000">
                <a:solidFill>
                  <a:schemeClr val="dk1"/>
                </a:solidFill>
              </a:rPr>
              <a:t>           </a:t>
            </a:r>
            <a:endParaRPr/>
          </a:p>
          <a:p>
            <a:pPr marL="76200" lvl="0" indent="0" algn="l" rtl="0">
              <a:lnSpc>
                <a:spcPct val="115000"/>
              </a:lnSpc>
              <a:spcBef>
                <a:spcPts val="1000"/>
              </a:spcBef>
              <a:spcAft>
                <a:spcPts val="0"/>
              </a:spcAft>
              <a:buSzPts val="2400"/>
              <a:buFont typeface="Noto Sans Symbols"/>
              <a:buNone/>
            </a:pPr>
            <a:r>
              <a:rPr lang="en-US" sz="2000">
                <a:solidFill>
                  <a:schemeClr val="dk1"/>
                </a:solidFill>
              </a:rPr>
              <a:t>                  </a:t>
            </a:r>
            <a:endParaRPr/>
          </a:p>
          <a:p>
            <a:pPr marL="457200" lvl="0" indent="-228600" algn="l" rtl="0">
              <a:lnSpc>
                <a:spcPct val="115000"/>
              </a:lnSpc>
              <a:spcBef>
                <a:spcPts val="1000"/>
              </a:spcBef>
              <a:spcAft>
                <a:spcPts val="0"/>
              </a:spcAft>
              <a:buSzPts val="2400"/>
              <a:buFont typeface="Noto Sans Symbols"/>
              <a:buNone/>
            </a:pPr>
            <a:endParaRPr sz="2000"/>
          </a:p>
          <a:p>
            <a:pPr marL="76200" lvl="0" indent="0" algn="l" rtl="0">
              <a:lnSpc>
                <a:spcPct val="115000"/>
              </a:lnSpc>
              <a:spcBef>
                <a:spcPts val="1000"/>
              </a:spcBef>
              <a:spcAft>
                <a:spcPts val="0"/>
              </a:spcAft>
              <a:buSzPts val="2400"/>
              <a:buFont typeface="Noto Sans Symbols"/>
              <a:buNone/>
            </a:pPr>
            <a:endParaRPr sz="2000"/>
          </a:p>
        </p:txBody>
      </p:sp>
      <p:sp>
        <p:nvSpPr>
          <p:cNvPr id="298" name="Google Shape;298;p24"/>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25</a:t>
            </a:fld>
            <a:endParaRPr/>
          </a:p>
        </p:txBody>
      </p:sp>
      <p:pic>
        <p:nvPicPr>
          <p:cNvPr id="299" name="Google Shape;299;p24"/>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5"/>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a:t>References</a:t>
            </a:r>
            <a:endParaRPr/>
          </a:p>
        </p:txBody>
      </p:sp>
      <p:sp>
        <p:nvSpPr>
          <p:cNvPr id="305" name="Google Shape;305;p25"/>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0"/>
              </a:spcBef>
              <a:spcAft>
                <a:spcPts val="0"/>
              </a:spcAft>
              <a:buSzPts val="2400"/>
              <a:buChar char="⦿"/>
            </a:pPr>
            <a:r>
              <a:rPr lang="en-US" sz="1800">
                <a:solidFill>
                  <a:schemeClr val="dk1"/>
                </a:solidFill>
              </a:rPr>
              <a:t>Abhinay, Badam, Eram Fatima Shaik, Mitadru Bera, Sharsha Vanria Thota, and Asha G. Hagargund. (2017). "Image to Speech conversion for Visually Impaired.“ International Journal of Latest Research in Engineering and Technology, 3(16), 09-15.</a:t>
            </a:r>
            <a:endParaRPr/>
          </a:p>
          <a:p>
            <a:pPr marL="457200" lvl="0" indent="-228600" algn="just" rtl="0">
              <a:lnSpc>
                <a:spcPct val="115000"/>
              </a:lnSpc>
              <a:spcBef>
                <a:spcPts val="0"/>
              </a:spcBef>
              <a:spcAft>
                <a:spcPts val="0"/>
              </a:spcAft>
              <a:buSzPts val="2400"/>
              <a:buNone/>
            </a:pPr>
            <a:endParaRPr sz="1800">
              <a:solidFill>
                <a:schemeClr val="dk1"/>
              </a:solidFill>
            </a:endParaRPr>
          </a:p>
          <a:p>
            <a:pPr marL="457200" lvl="0" indent="-381000" algn="just" rtl="0">
              <a:lnSpc>
                <a:spcPct val="115000"/>
              </a:lnSpc>
              <a:spcBef>
                <a:spcPts val="0"/>
              </a:spcBef>
              <a:spcAft>
                <a:spcPts val="0"/>
              </a:spcAft>
              <a:buSzPts val="2400"/>
              <a:buChar char="⦿"/>
            </a:pPr>
            <a:r>
              <a:rPr lang="en-US" sz="1800">
                <a:solidFill>
                  <a:schemeClr val="dk1"/>
                </a:solidFill>
              </a:rPr>
              <a:t>S. Venkateswarlu, D. B. K. Kamesh, J. K. R. Sastry, Radhika Rani [2016] Text to Speech Conversion. Indian Journal of Science and Technology, Vol 9(38), DOI: 10.17485/ijst/2016/v9i38/102967, October 2016.</a:t>
            </a:r>
            <a:endParaRPr/>
          </a:p>
        </p:txBody>
      </p:sp>
      <p:sp>
        <p:nvSpPr>
          <p:cNvPr id="306" name="Google Shape;306;p25"/>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26</a:t>
            </a:fld>
            <a:endParaRPr/>
          </a:p>
        </p:txBody>
      </p:sp>
      <p:pic>
        <p:nvPicPr>
          <p:cNvPr id="307" name="Google Shape;307;p25"/>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6"/>
          <p:cNvSpPr txBox="1"/>
          <p:nvPr/>
        </p:nvSpPr>
        <p:spPr>
          <a:xfrm>
            <a:off x="724535" y="1822450"/>
            <a:ext cx="8028305" cy="190373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100"/>
              <a:buFont typeface="Arial"/>
              <a:buNone/>
            </a:pPr>
            <a:r>
              <a:rPr lang="en-US" sz="7200" b="1" i="0" u="none" strike="noStrike" cap="none">
                <a:solidFill>
                  <a:srgbClr val="FEFEFE"/>
                </a:solidFill>
                <a:latin typeface="Arial"/>
                <a:ea typeface="Arial"/>
                <a:cs typeface="Arial"/>
                <a:sym typeface="Arial"/>
              </a:rPr>
              <a:t>THANK YOU!!</a:t>
            </a:r>
            <a:endParaRPr sz="7200" b="1" i="0" u="none" strike="noStrike" cap="none">
              <a:solidFill>
                <a:schemeClr val="accent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100"/>
              <a:buFont typeface="Arial"/>
              <a:buNone/>
            </a:pPr>
            <a:r>
              <a:rPr lang="en-US" sz="8800" b="1" i="0" u="none" strike="noStrike" cap="none">
                <a:solidFill>
                  <a:schemeClr val="accent3"/>
                </a:solidFill>
                <a:latin typeface="Arial"/>
                <a:ea typeface="Arial"/>
                <a:cs typeface="Arial"/>
                <a:sym typeface="Arial"/>
              </a:rPr>
              <a:t>            </a:t>
            </a:r>
            <a:endParaRPr/>
          </a:p>
          <a:p>
            <a:pPr marL="0" marR="0" lvl="0" indent="0" algn="l" rtl="0">
              <a:lnSpc>
                <a:spcPct val="100000"/>
              </a:lnSpc>
              <a:spcBef>
                <a:spcPts val="0"/>
              </a:spcBef>
              <a:spcAft>
                <a:spcPts val="0"/>
              </a:spcAft>
              <a:buClr>
                <a:srgbClr val="000000"/>
              </a:buClr>
              <a:buSzPts val="4100"/>
              <a:buFont typeface="Arial"/>
              <a:buNone/>
            </a:pPr>
            <a:r>
              <a:rPr lang="en-US" sz="8800" b="1" i="0" u="none" strike="noStrike" cap="none">
                <a:solidFill>
                  <a:schemeClr val="accent3"/>
                </a:solidFill>
                <a:latin typeface="Arial"/>
                <a:ea typeface="Arial"/>
                <a:cs typeface="Arial"/>
                <a:sym typeface="Arial"/>
              </a:rPr>
              <a:t>            </a:t>
            </a:r>
            <a:endParaRPr/>
          </a:p>
        </p:txBody>
      </p:sp>
      <p:pic>
        <p:nvPicPr>
          <p:cNvPr id="313" name="Google Shape;313;p26"/>
          <p:cNvPicPr preferRelativeResize="0"/>
          <p:nvPr/>
        </p:nvPicPr>
        <p:blipFill rotWithShape="1">
          <a:blip r:embed="rId3">
            <a:alphaModFix/>
          </a:blip>
          <a:srcRect/>
          <a:stretch/>
        </p:blipFill>
        <p:spPr>
          <a:xfrm>
            <a:off x="0" y="0"/>
            <a:ext cx="1344287" cy="1185778"/>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1876425" y="382270"/>
            <a:ext cx="5661660" cy="497205"/>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4400">
                <a:solidFill>
                  <a:srgbClr val="2A363B"/>
                </a:solidFill>
              </a:rPr>
              <a:t>Outline</a:t>
            </a:r>
            <a:endParaRPr sz="4400">
              <a:solidFill>
                <a:srgbClr val="2A363B"/>
              </a:solidFill>
            </a:endParaRPr>
          </a:p>
        </p:txBody>
      </p:sp>
      <p:sp>
        <p:nvSpPr>
          <p:cNvPr id="116" name="Google Shape;116;p3"/>
          <p:cNvSpPr txBox="1">
            <a:spLocks noGrp="1"/>
          </p:cNvSpPr>
          <p:nvPr>
            <p:ph type="body" idx="1"/>
          </p:nvPr>
        </p:nvSpPr>
        <p:spPr>
          <a:xfrm>
            <a:off x="855345" y="1183640"/>
            <a:ext cx="7433310" cy="3300730"/>
          </a:xfrm>
          <a:prstGeom prst="rect">
            <a:avLst/>
          </a:prstGeom>
          <a:noFill/>
          <a:ln>
            <a:noFill/>
          </a:ln>
        </p:spPr>
        <p:txBody>
          <a:bodyPr spcFirstLastPara="1" wrap="square" lIns="0" tIns="0" rIns="0" bIns="0" anchor="t" anchorCtr="0">
            <a:noAutofit/>
          </a:bodyPr>
          <a:lstStyle/>
          <a:p>
            <a:pPr marL="457200" lvl="0" indent="-381000" algn="l" rtl="0">
              <a:lnSpc>
                <a:spcPct val="115000"/>
              </a:lnSpc>
              <a:spcBef>
                <a:spcPts val="1000"/>
              </a:spcBef>
              <a:spcAft>
                <a:spcPts val="0"/>
              </a:spcAft>
              <a:buSzPts val="2400"/>
              <a:buFont typeface="Noto Sans Symbols"/>
              <a:buChar char="❖"/>
            </a:pPr>
            <a:r>
              <a:rPr lang="en-US" sz="2000" dirty="0">
                <a:solidFill>
                  <a:schemeClr val="dk1"/>
                </a:solidFill>
              </a:rPr>
              <a:t>Introduction</a:t>
            </a:r>
            <a:endParaRPr dirty="0"/>
          </a:p>
          <a:p>
            <a:pPr marL="457200" lvl="0" indent="-381000" algn="l" rtl="0">
              <a:lnSpc>
                <a:spcPct val="115000"/>
              </a:lnSpc>
              <a:spcBef>
                <a:spcPts val="1000"/>
              </a:spcBef>
              <a:spcAft>
                <a:spcPts val="0"/>
              </a:spcAft>
              <a:buSzPts val="2400"/>
              <a:buFont typeface="Noto Sans Symbols"/>
              <a:buChar char="❖"/>
            </a:pPr>
            <a:r>
              <a:rPr lang="en-US" sz="2000" dirty="0">
                <a:solidFill>
                  <a:schemeClr val="dk1"/>
                </a:solidFill>
              </a:rPr>
              <a:t>Objective</a:t>
            </a:r>
            <a:endParaRPr dirty="0"/>
          </a:p>
          <a:p>
            <a:pPr marL="457200" lvl="0" indent="-381000" algn="l" rtl="0">
              <a:lnSpc>
                <a:spcPct val="115000"/>
              </a:lnSpc>
              <a:spcBef>
                <a:spcPts val="1000"/>
              </a:spcBef>
              <a:spcAft>
                <a:spcPts val="0"/>
              </a:spcAft>
              <a:buSzPts val="2400"/>
              <a:buFont typeface="Noto Sans Symbols"/>
              <a:buChar char="❖"/>
            </a:pPr>
            <a:r>
              <a:rPr lang="en-US" sz="2000" dirty="0">
                <a:solidFill>
                  <a:schemeClr val="dk1"/>
                </a:solidFill>
              </a:rPr>
              <a:t>Background Study</a:t>
            </a:r>
            <a:endParaRPr dirty="0"/>
          </a:p>
          <a:p>
            <a:pPr marL="457200" lvl="0" indent="-381000" algn="l" rtl="0">
              <a:lnSpc>
                <a:spcPct val="115000"/>
              </a:lnSpc>
              <a:spcBef>
                <a:spcPts val="1000"/>
              </a:spcBef>
              <a:spcAft>
                <a:spcPts val="0"/>
              </a:spcAft>
              <a:buSzPts val="2400"/>
              <a:buFont typeface="Noto Sans Symbols"/>
              <a:buChar char="❖"/>
            </a:pPr>
            <a:r>
              <a:rPr lang="en-US" sz="2000" dirty="0">
                <a:solidFill>
                  <a:schemeClr val="dk1"/>
                </a:solidFill>
              </a:rPr>
              <a:t>Work Flow Diagram</a:t>
            </a:r>
            <a:endParaRPr dirty="0"/>
          </a:p>
          <a:p>
            <a:pPr marL="457200" lvl="0" indent="-381000" algn="l" rtl="0">
              <a:lnSpc>
                <a:spcPct val="115000"/>
              </a:lnSpc>
              <a:spcBef>
                <a:spcPts val="1000"/>
              </a:spcBef>
              <a:spcAft>
                <a:spcPts val="0"/>
              </a:spcAft>
              <a:buSzPts val="2400"/>
              <a:buFont typeface="Noto Sans Symbols"/>
              <a:buChar char="❖"/>
            </a:pPr>
            <a:r>
              <a:rPr lang="en-US" sz="2000" dirty="0">
                <a:solidFill>
                  <a:schemeClr val="dk1"/>
                </a:solidFill>
              </a:rPr>
              <a:t>Tools and Resources</a:t>
            </a:r>
            <a:endParaRPr dirty="0"/>
          </a:p>
          <a:p>
            <a:pPr marL="457200" lvl="0" indent="-381000" algn="l" rtl="0">
              <a:lnSpc>
                <a:spcPct val="115000"/>
              </a:lnSpc>
              <a:spcBef>
                <a:spcPts val="1000"/>
              </a:spcBef>
              <a:spcAft>
                <a:spcPts val="0"/>
              </a:spcAft>
              <a:buSzPts val="2400"/>
              <a:buFont typeface="Noto Sans Symbols"/>
              <a:buChar char="❖"/>
            </a:pPr>
            <a:r>
              <a:rPr lang="en-US" sz="2000" dirty="0">
                <a:solidFill>
                  <a:schemeClr val="dk1"/>
                </a:solidFill>
              </a:rPr>
              <a:t>Code and Results</a:t>
            </a:r>
            <a:endParaRPr sz="2000" dirty="0">
              <a:solidFill>
                <a:schemeClr val="dk1"/>
              </a:solidFill>
            </a:endParaRPr>
          </a:p>
          <a:p>
            <a:pPr marL="457200" lvl="0" indent="-381000" algn="l" rtl="0">
              <a:lnSpc>
                <a:spcPct val="115000"/>
              </a:lnSpc>
              <a:spcBef>
                <a:spcPts val="1000"/>
              </a:spcBef>
              <a:spcAft>
                <a:spcPts val="0"/>
              </a:spcAft>
              <a:buSzPts val="2400"/>
              <a:buFont typeface="Noto Sans Symbols"/>
              <a:buChar char="❖"/>
            </a:pPr>
            <a:r>
              <a:rPr lang="en-US" sz="2000" dirty="0">
                <a:solidFill>
                  <a:schemeClr val="dk1"/>
                </a:solidFill>
              </a:rPr>
              <a:t>Conclusion and Future Work                          </a:t>
            </a:r>
            <a:endParaRPr sz="2000" dirty="0">
              <a:solidFill>
                <a:schemeClr val="dk1"/>
              </a:solidFill>
            </a:endParaRPr>
          </a:p>
          <a:p>
            <a:pPr marL="76200" lvl="0" indent="0" algn="l" rtl="0">
              <a:lnSpc>
                <a:spcPct val="115000"/>
              </a:lnSpc>
              <a:spcBef>
                <a:spcPts val="1000"/>
              </a:spcBef>
              <a:spcAft>
                <a:spcPts val="0"/>
              </a:spcAft>
              <a:buSzPts val="2400"/>
              <a:buFont typeface="Noto Sans Symbols"/>
              <a:buNone/>
            </a:pPr>
            <a:r>
              <a:rPr lang="en-US" sz="2000" dirty="0">
                <a:solidFill>
                  <a:schemeClr val="dk1"/>
                </a:solidFill>
              </a:rPr>
              <a:t>                  </a:t>
            </a:r>
            <a:endParaRPr dirty="0"/>
          </a:p>
          <a:p>
            <a:pPr marL="457200" lvl="0" indent="-228600" algn="l" rtl="0">
              <a:lnSpc>
                <a:spcPct val="115000"/>
              </a:lnSpc>
              <a:spcBef>
                <a:spcPts val="1000"/>
              </a:spcBef>
              <a:spcAft>
                <a:spcPts val="0"/>
              </a:spcAft>
              <a:buSzPts val="2400"/>
              <a:buFont typeface="Noto Sans Symbols"/>
              <a:buNone/>
            </a:pPr>
            <a:endParaRPr sz="2000" dirty="0"/>
          </a:p>
          <a:p>
            <a:pPr marL="76200" lvl="0" indent="0" algn="l" rtl="0">
              <a:lnSpc>
                <a:spcPct val="115000"/>
              </a:lnSpc>
              <a:spcBef>
                <a:spcPts val="1000"/>
              </a:spcBef>
              <a:spcAft>
                <a:spcPts val="0"/>
              </a:spcAft>
              <a:buSzPts val="2400"/>
              <a:buFont typeface="Noto Sans Symbols"/>
              <a:buNone/>
            </a:pPr>
            <a:endParaRPr sz="2000" dirty="0"/>
          </a:p>
        </p:txBody>
      </p:sp>
      <p:sp>
        <p:nvSpPr>
          <p:cNvPr id="117" name="Google Shape;117;p3"/>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3</a:t>
            </a:fld>
            <a:endParaRPr/>
          </a:p>
        </p:txBody>
      </p:sp>
      <p:pic>
        <p:nvPicPr>
          <p:cNvPr id="118" name="Google Shape;118;p3"/>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848674" y="2267235"/>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4000">
                <a:solidFill>
                  <a:srgbClr val="2A363B"/>
                </a:solidFill>
              </a:rPr>
              <a:t>Introduction</a:t>
            </a:r>
            <a:endParaRPr sz="4000"/>
          </a:p>
        </p:txBody>
      </p:sp>
      <p:sp>
        <p:nvSpPr>
          <p:cNvPr id="124" name="Google Shape;124;p4"/>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4</a:t>
            </a:fld>
            <a:endParaRPr/>
          </a:p>
        </p:txBody>
      </p:sp>
      <p:pic>
        <p:nvPicPr>
          <p:cNvPr id="125" name="Google Shape;125;p4"/>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3277594" y="351726"/>
            <a:ext cx="3335020" cy="497205"/>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US" sz="4400">
                <a:solidFill>
                  <a:srgbClr val="2A363B"/>
                </a:solidFill>
              </a:rPr>
              <a:t>Introduction</a:t>
            </a:r>
            <a:endParaRPr/>
          </a:p>
        </p:txBody>
      </p:sp>
      <p:sp>
        <p:nvSpPr>
          <p:cNvPr id="131" name="Google Shape;131;p5"/>
          <p:cNvSpPr txBox="1">
            <a:spLocks noGrp="1"/>
          </p:cNvSpPr>
          <p:nvPr>
            <p:ph type="body" idx="1"/>
          </p:nvPr>
        </p:nvSpPr>
        <p:spPr>
          <a:xfrm>
            <a:off x="1047274" y="1419307"/>
            <a:ext cx="7433310" cy="3413760"/>
          </a:xfrm>
          <a:prstGeom prst="rect">
            <a:avLst/>
          </a:prstGeom>
          <a:noFill/>
          <a:ln>
            <a:noFill/>
          </a:ln>
        </p:spPr>
        <p:txBody>
          <a:bodyPr spcFirstLastPara="1" wrap="square" lIns="0" tIns="0" rIns="0" bIns="0" anchor="t" anchorCtr="0">
            <a:noAutofit/>
          </a:bodyPr>
          <a:lstStyle/>
          <a:p>
            <a:pPr marL="457200" lvl="0" indent="-381000" algn="l" rtl="0">
              <a:lnSpc>
                <a:spcPct val="115000"/>
              </a:lnSpc>
              <a:spcBef>
                <a:spcPts val="1000"/>
              </a:spcBef>
              <a:spcAft>
                <a:spcPts val="0"/>
              </a:spcAft>
              <a:buSzPts val="2400"/>
              <a:buFont typeface="Noto Sans Symbols"/>
              <a:buChar char="❖"/>
            </a:pPr>
            <a:r>
              <a:rPr lang="en-US" sz="1800">
                <a:solidFill>
                  <a:schemeClr val="dk1"/>
                </a:solidFill>
              </a:rPr>
              <a:t>Many news organizations and television outlets have a large number of images in their hands, which they normally keep in some sort of digital repository.</a:t>
            </a:r>
            <a:endParaRPr/>
          </a:p>
          <a:p>
            <a:pPr marL="457200" lvl="0" indent="-381000" algn="l" rtl="0">
              <a:lnSpc>
                <a:spcPct val="115000"/>
              </a:lnSpc>
              <a:spcBef>
                <a:spcPts val="1000"/>
              </a:spcBef>
              <a:spcAft>
                <a:spcPts val="0"/>
              </a:spcAft>
              <a:buSzPts val="2400"/>
              <a:buFont typeface="Noto Sans Symbols"/>
              <a:buChar char="❖"/>
            </a:pPr>
            <a:r>
              <a:rPr lang="en-US" sz="1800">
                <a:solidFill>
                  <a:schemeClr val="dk1"/>
                </a:solidFill>
              </a:rPr>
              <a:t>Saving a new photo, they must also tag related people in the photo so that the photo can be identified later by searching for the person's name.</a:t>
            </a:r>
            <a:endParaRPr/>
          </a:p>
          <a:p>
            <a:pPr marL="457200" lvl="0" indent="-381000" algn="l" rtl="0">
              <a:lnSpc>
                <a:spcPct val="115000"/>
              </a:lnSpc>
              <a:spcBef>
                <a:spcPts val="1000"/>
              </a:spcBef>
              <a:spcAft>
                <a:spcPts val="0"/>
              </a:spcAft>
              <a:buSzPts val="2400"/>
              <a:buFont typeface="Noto Sans Symbols"/>
              <a:buChar char="❖"/>
            </a:pPr>
            <a:r>
              <a:rPr lang="en-US" sz="1800">
                <a:solidFill>
                  <a:schemeClr val="dk1"/>
                </a:solidFill>
              </a:rPr>
              <a:t>In this project, we intend to tackle a problem that no other standard approach has addressed: training a facial recognition model with group images of multiple faces without a clear face rectangle. </a:t>
            </a:r>
            <a:endParaRPr sz="1800">
              <a:solidFill>
                <a:schemeClr val="dk1"/>
              </a:solidFill>
            </a:endParaRPr>
          </a:p>
          <a:p>
            <a:pPr marL="76200" lvl="0" indent="0" algn="l" rtl="0">
              <a:lnSpc>
                <a:spcPct val="115000"/>
              </a:lnSpc>
              <a:spcBef>
                <a:spcPts val="1000"/>
              </a:spcBef>
              <a:spcAft>
                <a:spcPts val="0"/>
              </a:spcAft>
              <a:buSzPts val="2400"/>
              <a:buFont typeface="Noto Sans Symbols"/>
              <a:buNone/>
            </a:pPr>
            <a:r>
              <a:rPr lang="en-US" sz="2000">
                <a:solidFill>
                  <a:schemeClr val="dk1"/>
                </a:solidFill>
              </a:rPr>
              <a:t>                  </a:t>
            </a:r>
            <a:endParaRPr/>
          </a:p>
          <a:p>
            <a:pPr marL="457200" lvl="0" indent="-228600" algn="l" rtl="0">
              <a:lnSpc>
                <a:spcPct val="115000"/>
              </a:lnSpc>
              <a:spcBef>
                <a:spcPts val="1000"/>
              </a:spcBef>
              <a:spcAft>
                <a:spcPts val="0"/>
              </a:spcAft>
              <a:buSzPts val="2400"/>
              <a:buFont typeface="Noto Sans Symbols"/>
              <a:buNone/>
            </a:pPr>
            <a:endParaRPr sz="2000"/>
          </a:p>
          <a:p>
            <a:pPr marL="76200" lvl="0" indent="0" algn="l" rtl="0">
              <a:lnSpc>
                <a:spcPct val="115000"/>
              </a:lnSpc>
              <a:spcBef>
                <a:spcPts val="1000"/>
              </a:spcBef>
              <a:spcAft>
                <a:spcPts val="0"/>
              </a:spcAft>
              <a:buSzPts val="2400"/>
              <a:buFont typeface="Noto Sans Symbols"/>
              <a:buNone/>
            </a:pPr>
            <a:endParaRPr sz="2000"/>
          </a:p>
        </p:txBody>
      </p:sp>
      <p:sp>
        <p:nvSpPr>
          <p:cNvPr id="132" name="Google Shape;132;p5"/>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5</a:t>
            </a:fld>
            <a:endParaRPr/>
          </a:p>
        </p:txBody>
      </p:sp>
      <p:pic>
        <p:nvPicPr>
          <p:cNvPr id="133" name="Google Shape;133;p5"/>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2878604" y="519881"/>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US" sz="4400">
                <a:solidFill>
                  <a:srgbClr val="2A363B"/>
                </a:solidFill>
              </a:rPr>
              <a:t>Introduction (Cont')</a:t>
            </a:r>
            <a:endParaRPr/>
          </a:p>
        </p:txBody>
      </p:sp>
      <p:sp>
        <p:nvSpPr>
          <p:cNvPr id="139" name="Google Shape;139;p6"/>
          <p:cNvSpPr txBox="1">
            <a:spLocks noGrp="1"/>
          </p:cNvSpPr>
          <p:nvPr>
            <p:ph type="body" idx="1"/>
          </p:nvPr>
        </p:nvSpPr>
        <p:spPr>
          <a:xfrm>
            <a:off x="1020400" y="1561225"/>
            <a:ext cx="7433400" cy="2760000"/>
          </a:xfrm>
          <a:prstGeom prst="rect">
            <a:avLst/>
          </a:prstGeom>
          <a:noFill/>
          <a:ln>
            <a:noFill/>
          </a:ln>
        </p:spPr>
        <p:txBody>
          <a:bodyPr spcFirstLastPara="1" wrap="square" lIns="0" tIns="0" rIns="0" bIns="0" anchor="t" anchorCtr="0">
            <a:noAutofit/>
          </a:bodyPr>
          <a:lstStyle/>
          <a:p>
            <a:pPr marL="457200" lvl="0" indent="-381000" algn="l" rtl="0">
              <a:lnSpc>
                <a:spcPct val="115000"/>
              </a:lnSpc>
              <a:spcBef>
                <a:spcPts val="1000"/>
              </a:spcBef>
              <a:spcAft>
                <a:spcPts val="0"/>
              </a:spcAft>
              <a:buSzPts val="2400"/>
              <a:buFont typeface="Noto Sans Symbols"/>
              <a:buChar char="❖"/>
            </a:pPr>
            <a:r>
              <a:rPr lang="en-US" sz="1800">
                <a:solidFill>
                  <a:schemeClr val="dk1"/>
                </a:solidFill>
              </a:rPr>
              <a:t>Again, visual impairment is one of the biggest limitation for humanity, especially in this day and age when information is communicated a lot by text messages rather than voice.</a:t>
            </a:r>
            <a:endParaRPr sz="1800">
              <a:solidFill>
                <a:schemeClr val="dk1"/>
              </a:solidFill>
            </a:endParaRPr>
          </a:p>
          <a:p>
            <a:pPr marL="457200" lvl="0" indent="-381000" algn="l" rtl="0">
              <a:lnSpc>
                <a:spcPct val="115000"/>
              </a:lnSpc>
              <a:spcBef>
                <a:spcPts val="1000"/>
              </a:spcBef>
              <a:spcAft>
                <a:spcPts val="0"/>
              </a:spcAft>
              <a:buSzPts val="2400"/>
              <a:buFont typeface="Noto Sans Symbols"/>
              <a:buChar char="❖"/>
            </a:pPr>
            <a:r>
              <a:rPr lang="en-US" sz="1800">
                <a:solidFill>
                  <a:schemeClr val="dk1"/>
                </a:solidFill>
              </a:rPr>
              <a:t>The captured image undergoes a series of image pre-processing steps to locate only that part of the image that contains the text.</a:t>
            </a:r>
            <a:endParaRPr/>
          </a:p>
          <a:p>
            <a:pPr marL="457200" lvl="0" indent="-381000" algn="l" rtl="0">
              <a:lnSpc>
                <a:spcPct val="115000"/>
              </a:lnSpc>
              <a:spcBef>
                <a:spcPts val="1000"/>
              </a:spcBef>
              <a:spcAft>
                <a:spcPts val="0"/>
              </a:spcAft>
              <a:buSzPts val="2400"/>
              <a:buFont typeface="Noto Sans Symbols"/>
              <a:buChar char="❖"/>
            </a:pPr>
            <a:r>
              <a:rPr lang="en-US" sz="1800">
                <a:solidFill>
                  <a:schemeClr val="dk1"/>
                </a:solidFill>
              </a:rPr>
              <a:t>We convert the text of images into speech using Azure Cognitive Services. </a:t>
            </a:r>
            <a:endParaRPr/>
          </a:p>
          <a:p>
            <a:pPr marL="457200" lvl="0" indent="-228600" algn="l" rtl="0">
              <a:lnSpc>
                <a:spcPct val="115000"/>
              </a:lnSpc>
              <a:spcBef>
                <a:spcPts val="1000"/>
              </a:spcBef>
              <a:spcAft>
                <a:spcPts val="0"/>
              </a:spcAft>
              <a:buSzPts val="2400"/>
              <a:buFont typeface="Noto Sans Symbols"/>
              <a:buNone/>
            </a:pPr>
            <a:endParaRPr sz="2000">
              <a:solidFill>
                <a:schemeClr val="dk1"/>
              </a:solidFill>
            </a:endParaRPr>
          </a:p>
          <a:p>
            <a:pPr marL="76200" lvl="0" indent="0" algn="l" rtl="0">
              <a:lnSpc>
                <a:spcPct val="115000"/>
              </a:lnSpc>
              <a:spcBef>
                <a:spcPts val="1000"/>
              </a:spcBef>
              <a:spcAft>
                <a:spcPts val="0"/>
              </a:spcAft>
              <a:buSzPts val="2400"/>
              <a:buNone/>
            </a:pPr>
            <a:r>
              <a:rPr lang="en-US" sz="2000">
                <a:solidFill>
                  <a:schemeClr val="dk1"/>
                </a:solidFill>
              </a:rPr>
              <a:t> </a:t>
            </a:r>
            <a:endParaRPr sz="2000">
              <a:solidFill>
                <a:schemeClr val="dk1"/>
              </a:solidFill>
            </a:endParaRPr>
          </a:p>
          <a:p>
            <a:pPr marL="76200" lvl="0" indent="0" algn="l" rtl="0">
              <a:lnSpc>
                <a:spcPct val="115000"/>
              </a:lnSpc>
              <a:spcBef>
                <a:spcPts val="1000"/>
              </a:spcBef>
              <a:spcAft>
                <a:spcPts val="0"/>
              </a:spcAft>
              <a:buSzPts val="2400"/>
              <a:buFont typeface="Noto Sans Symbols"/>
              <a:buNone/>
            </a:pPr>
            <a:r>
              <a:rPr lang="en-US" sz="2000">
                <a:solidFill>
                  <a:schemeClr val="dk1"/>
                </a:solidFill>
              </a:rPr>
              <a:t>                  </a:t>
            </a:r>
            <a:endParaRPr/>
          </a:p>
          <a:p>
            <a:pPr marL="457200" lvl="0" indent="-228600" algn="l" rtl="0">
              <a:lnSpc>
                <a:spcPct val="115000"/>
              </a:lnSpc>
              <a:spcBef>
                <a:spcPts val="1000"/>
              </a:spcBef>
              <a:spcAft>
                <a:spcPts val="0"/>
              </a:spcAft>
              <a:buSzPts val="2400"/>
              <a:buFont typeface="Noto Sans Symbols"/>
              <a:buNone/>
            </a:pPr>
            <a:endParaRPr sz="2000"/>
          </a:p>
          <a:p>
            <a:pPr marL="76200" lvl="0" indent="0" algn="l" rtl="0">
              <a:lnSpc>
                <a:spcPct val="115000"/>
              </a:lnSpc>
              <a:spcBef>
                <a:spcPts val="1000"/>
              </a:spcBef>
              <a:spcAft>
                <a:spcPts val="0"/>
              </a:spcAft>
              <a:buSzPts val="2400"/>
              <a:buFont typeface="Noto Sans Symbols"/>
              <a:buNone/>
            </a:pPr>
            <a:endParaRPr sz="2000"/>
          </a:p>
        </p:txBody>
      </p:sp>
      <p:sp>
        <p:nvSpPr>
          <p:cNvPr id="140" name="Google Shape;140;p6"/>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6</a:t>
            </a:fld>
            <a:endParaRPr/>
          </a:p>
        </p:txBody>
      </p:sp>
      <p:pic>
        <p:nvPicPr>
          <p:cNvPr id="141" name="Google Shape;141;p6"/>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1605721" y="2104832"/>
            <a:ext cx="6565900" cy="497205"/>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sz="4000">
                <a:solidFill>
                  <a:srgbClr val="2A363B"/>
                </a:solidFill>
              </a:rPr>
              <a:t>Objective</a:t>
            </a:r>
            <a:endParaRPr sz="4000">
              <a:solidFill>
                <a:srgbClr val="2A363B"/>
              </a:solidFill>
            </a:endParaRPr>
          </a:p>
        </p:txBody>
      </p:sp>
      <p:sp>
        <p:nvSpPr>
          <p:cNvPr id="147" name="Google Shape;147;p7"/>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7</a:t>
            </a:fld>
            <a:endParaRPr/>
          </a:p>
        </p:txBody>
      </p:sp>
      <p:pic>
        <p:nvPicPr>
          <p:cNvPr id="148" name="Google Shape;148;p7"/>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3282950" y="443865"/>
            <a:ext cx="6224270" cy="497205"/>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US">
                <a:solidFill>
                  <a:schemeClr val="dk1"/>
                </a:solidFill>
              </a:rPr>
              <a:t>Objective</a:t>
            </a:r>
            <a:endParaRPr/>
          </a:p>
        </p:txBody>
      </p:sp>
      <p:sp>
        <p:nvSpPr>
          <p:cNvPr id="154" name="Google Shape;154;p8"/>
          <p:cNvSpPr txBox="1">
            <a:spLocks noGrp="1"/>
          </p:cNvSpPr>
          <p:nvPr>
            <p:ph type="body" idx="1"/>
          </p:nvPr>
        </p:nvSpPr>
        <p:spPr>
          <a:xfrm>
            <a:off x="624730" y="1186815"/>
            <a:ext cx="8269605" cy="3816985"/>
          </a:xfrm>
          <a:prstGeom prst="rect">
            <a:avLst/>
          </a:prstGeom>
          <a:noFill/>
          <a:ln>
            <a:noFill/>
          </a:ln>
        </p:spPr>
        <p:txBody>
          <a:bodyPr spcFirstLastPara="1" wrap="square" lIns="0" tIns="0" rIns="0" bIns="0" anchor="t" anchorCtr="0">
            <a:noAutofit/>
          </a:bodyPr>
          <a:lstStyle/>
          <a:p>
            <a:pPr marL="457200" lvl="0" indent="-381000" algn="l" rtl="0">
              <a:lnSpc>
                <a:spcPct val="115000"/>
              </a:lnSpc>
              <a:spcBef>
                <a:spcPts val="0"/>
              </a:spcBef>
              <a:spcAft>
                <a:spcPts val="0"/>
              </a:spcAft>
              <a:buSzPts val="2400"/>
              <a:buChar char="⦿"/>
            </a:pPr>
            <a:r>
              <a:rPr lang="en-US" sz="1800">
                <a:solidFill>
                  <a:schemeClr val="dk1"/>
                </a:solidFill>
              </a:rPr>
              <a:t>In our planet of 7.4 billion humans, 285 million are visually impaired out of whom 39 million people are completely blind, i.e. have no vision at all, and 246 million have mild or severe visual impairment (WHO, 2011).</a:t>
            </a:r>
            <a:endParaRPr/>
          </a:p>
          <a:p>
            <a:pPr marL="457200" lvl="0" indent="-228600" algn="l" rtl="0">
              <a:lnSpc>
                <a:spcPct val="115000"/>
              </a:lnSpc>
              <a:spcBef>
                <a:spcPts val="0"/>
              </a:spcBef>
              <a:spcAft>
                <a:spcPts val="0"/>
              </a:spcAft>
              <a:buSzPts val="2400"/>
              <a:buNone/>
            </a:pPr>
            <a:endParaRPr sz="1800">
              <a:solidFill>
                <a:schemeClr val="dk1"/>
              </a:solidFill>
            </a:endParaRPr>
          </a:p>
          <a:p>
            <a:pPr marL="457200" lvl="0" indent="-381000" algn="l" rtl="0">
              <a:lnSpc>
                <a:spcPct val="115000"/>
              </a:lnSpc>
              <a:spcBef>
                <a:spcPts val="0"/>
              </a:spcBef>
              <a:spcAft>
                <a:spcPts val="0"/>
              </a:spcAft>
              <a:buSzPts val="2400"/>
              <a:buChar char="⦿"/>
            </a:pPr>
            <a:r>
              <a:rPr lang="en-US" sz="1800">
                <a:solidFill>
                  <a:schemeClr val="dk1"/>
                </a:solidFill>
              </a:rPr>
              <a:t>It has been predicted that by the year 2020, these numbers will rise to 75 million blind and 200 million people with visual impairment.</a:t>
            </a:r>
            <a:endParaRPr/>
          </a:p>
          <a:p>
            <a:pPr marL="457200" lvl="0" indent="-228600" algn="l" rtl="0">
              <a:lnSpc>
                <a:spcPct val="115000"/>
              </a:lnSpc>
              <a:spcBef>
                <a:spcPts val="0"/>
              </a:spcBef>
              <a:spcAft>
                <a:spcPts val="0"/>
              </a:spcAft>
              <a:buSzPts val="2400"/>
              <a:buNone/>
            </a:pPr>
            <a:endParaRPr sz="1800">
              <a:solidFill>
                <a:schemeClr val="dk1"/>
              </a:solidFill>
            </a:endParaRPr>
          </a:p>
          <a:p>
            <a:pPr marL="457200" lvl="0" indent="-381000" algn="just" rtl="0">
              <a:lnSpc>
                <a:spcPct val="115000"/>
              </a:lnSpc>
              <a:spcBef>
                <a:spcPts val="0"/>
              </a:spcBef>
              <a:spcAft>
                <a:spcPts val="0"/>
              </a:spcAft>
              <a:buSzPts val="2400"/>
              <a:buChar char="⦿"/>
            </a:pPr>
            <a:r>
              <a:rPr lang="en-US" sz="1800">
                <a:solidFill>
                  <a:schemeClr val="dk1"/>
                </a:solidFill>
              </a:rPr>
              <a:t>As reading is of prime importance in the daily routine (text being present everywhere from newspapers, commercial products, sign-boards, digital screens etc.) of mankind, visually impaired people face a lot of difficulties.</a:t>
            </a:r>
            <a:endParaRPr/>
          </a:p>
          <a:p>
            <a:pPr marL="457200" lvl="0" indent="-228600" algn="just" rtl="0">
              <a:lnSpc>
                <a:spcPct val="115000"/>
              </a:lnSpc>
              <a:spcBef>
                <a:spcPts val="0"/>
              </a:spcBef>
              <a:spcAft>
                <a:spcPts val="0"/>
              </a:spcAft>
              <a:buSzPts val="2400"/>
              <a:buNone/>
            </a:pPr>
            <a:endParaRPr sz="1800">
              <a:solidFill>
                <a:schemeClr val="dk1"/>
              </a:solidFill>
            </a:endParaRPr>
          </a:p>
          <a:p>
            <a:pPr marL="457200" lvl="0" indent="-228600" algn="l" rtl="0">
              <a:lnSpc>
                <a:spcPct val="115000"/>
              </a:lnSpc>
              <a:spcBef>
                <a:spcPts val="0"/>
              </a:spcBef>
              <a:spcAft>
                <a:spcPts val="0"/>
              </a:spcAft>
              <a:buSzPts val="2400"/>
              <a:buNone/>
            </a:pPr>
            <a:endParaRPr sz="1800">
              <a:solidFill>
                <a:schemeClr val="dk1"/>
              </a:solidFill>
            </a:endParaRPr>
          </a:p>
          <a:p>
            <a:pPr marL="76200" lvl="0" indent="0" algn="l" rtl="0">
              <a:lnSpc>
                <a:spcPct val="115000"/>
              </a:lnSpc>
              <a:spcBef>
                <a:spcPts val="0"/>
              </a:spcBef>
              <a:spcAft>
                <a:spcPts val="0"/>
              </a:spcAft>
              <a:buSzPts val="2400"/>
              <a:buNone/>
            </a:pPr>
            <a:endParaRPr sz="1600" b="1">
              <a:solidFill>
                <a:schemeClr val="dk1"/>
              </a:solidFill>
            </a:endParaRPr>
          </a:p>
          <a:p>
            <a:pPr marL="457200" lvl="0" indent="-228600" algn="l" rtl="0">
              <a:lnSpc>
                <a:spcPct val="115000"/>
              </a:lnSpc>
              <a:spcBef>
                <a:spcPts val="0"/>
              </a:spcBef>
              <a:spcAft>
                <a:spcPts val="0"/>
              </a:spcAft>
              <a:buSzPts val="2400"/>
              <a:buNone/>
            </a:pPr>
            <a:endParaRPr sz="1600" b="1">
              <a:solidFill>
                <a:schemeClr val="dk1"/>
              </a:solidFill>
            </a:endParaRPr>
          </a:p>
          <a:p>
            <a:pPr marL="457200" lvl="0" indent="-228600" algn="just" rtl="0">
              <a:lnSpc>
                <a:spcPct val="115000"/>
              </a:lnSpc>
              <a:spcBef>
                <a:spcPts val="1000"/>
              </a:spcBef>
              <a:spcAft>
                <a:spcPts val="0"/>
              </a:spcAft>
              <a:buSzPts val="2400"/>
              <a:buNone/>
            </a:pPr>
            <a:endParaRPr sz="1600" b="1">
              <a:solidFill>
                <a:schemeClr val="dk1"/>
              </a:solidFill>
            </a:endParaRPr>
          </a:p>
          <a:p>
            <a:pPr marL="457200" lvl="0" indent="-228600" algn="l" rtl="0">
              <a:lnSpc>
                <a:spcPct val="115000"/>
              </a:lnSpc>
              <a:spcBef>
                <a:spcPts val="1000"/>
              </a:spcBef>
              <a:spcAft>
                <a:spcPts val="0"/>
              </a:spcAft>
              <a:buSzPts val="2400"/>
              <a:buNone/>
            </a:pPr>
            <a:endParaRPr sz="1600" b="1">
              <a:solidFill>
                <a:schemeClr val="dk1"/>
              </a:solidFill>
            </a:endParaRPr>
          </a:p>
        </p:txBody>
      </p:sp>
      <p:sp>
        <p:nvSpPr>
          <p:cNvPr id="155" name="Google Shape;155;p8"/>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8</a:t>
            </a:fld>
            <a:endParaRPr/>
          </a:p>
        </p:txBody>
      </p:sp>
      <p:pic>
        <p:nvPicPr>
          <p:cNvPr id="156" name="Google Shape;156;p8"/>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855300" y="431809"/>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p>
            <a:pPr marL="0" lvl="0" indent="0" algn="ctr" rtl="0">
              <a:lnSpc>
                <a:spcPct val="90000"/>
              </a:lnSpc>
              <a:spcBef>
                <a:spcPts val="0"/>
              </a:spcBef>
              <a:spcAft>
                <a:spcPts val="0"/>
              </a:spcAft>
              <a:buSzPts val="3600"/>
              <a:buNone/>
            </a:pPr>
            <a:r>
              <a:rPr lang="en-US">
                <a:solidFill>
                  <a:schemeClr val="dk1"/>
                </a:solidFill>
              </a:rPr>
              <a:t>Objective (Cont’)</a:t>
            </a:r>
            <a:endParaRPr/>
          </a:p>
        </p:txBody>
      </p:sp>
      <p:sp>
        <p:nvSpPr>
          <p:cNvPr id="162" name="Google Shape;162;p9"/>
          <p:cNvSpPr txBox="1">
            <a:spLocks noGrp="1"/>
          </p:cNvSpPr>
          <p:nvPr>
            <p:ph type="body" idx="1"/>
          </p:nvPr>
        </p:nvSpPr>
        <p:spPr>
          <a:xfrm>
            <a:off x="855300" y="1230334"/>
            <a:ext cx="7433400" cy="2760000"/>
          </a:xfrm>
          <a:prstGeom prst="rect">
            <a:avLst/>
          </a:prstGeom>
          <a:noFill/>
          <a:ln>
            <a:noFill/>
          </a:ln>
        </p:spPr>
        <p:txBody>
          <a:bodyPr spcFirstLastPara="1" wrap="square" lIns="0" tIns="0" rIns="0" bIns="0" anchor="t" anchorCtr="0">
            <a:noAutofit/>
          </a:bodyPr>
          <a:lstStyle/>
          <a:p>
            <a:pPr marL="457200" lvl="0" indent="-381000" algn="l" rtl="0">
              <a:lnSpc>
                <a:spcPct val="115000"/>
              </a:lnSpc>
              <a:spcBef>
                <a:spcPts val="0"/>
              </a:spcBef>
              <a:spcAft>
                <a:spcPts val="0"/>
              </a:spcAft>
              <a:buSzPts val="2400"/>
              <a:buChar char="⦿"/>
            </a:pPr>
            <a:r>
              <a:rPr lang="en-US" sz="1800">
                <a:solidFill>
                  <a:schemeClr val="dk1"/>
                </a:solidFill>
              </a:rPr>
              <a:t>Our work assists the visually impaired by reading out the text from the photo collection.</a:t>
            </a:r>
            <a:endParaRPr/>
          </a:p>
          <a:p>
            <a:pPr marL="457200" lvl="0" indent="-228600" algn="just" rtl="0">
              <a:lnSpc>
                <a:spcPct val="115000"/>
              </a:lnSpc>
              <a:spcBef>
                <a:spcPts val="0"/>
              </a:spcBef>
              <a:spcAft>
                <a:spcPts val="0"/>
              </a:spcAft>
              <a:buSzPts val="2400"/>
              <a:buNone/>
            </a:pPr>
            <a:endParaRPr sz="1800">
              <a:solidFill>
                <a:schemeClr val="dk1"/>
              </a:solidFill>
            </a:endParaRPr>
          </a:p>
          <a:p>
            <a:pPr marL="457200" lvl="0" indent="-381000" algn="just" rtl="0">
              <a:lnSpc>
                <a:spcPct val="115000"/>
              </a:lnSpc>
              <a:spcBef>
                <a:spcPts val="0"/>
              </a:spcBef>
              <a:spcAft>
                <a:spcPts val="0"/>
              </a:spcAft>
              <a:buSzPts val="2400"/>
              <a:buChar char="⦿"/>
            </a:pPr>
            <a:r>
              <a:rPr lang="en-US" sz="1800">
                <a:solidFill>
                  <a:schemeClr val="dk1"/>
                </a:solidFill>
              </a:rPr>
              <a:t>The primary goal of this project to train and test photos to recognize faces without requiring the user to directly tag the face rectangle the model should be able to benefit from images that have many faces and tags. </a:t>
            </a:r>
            <a:endParaRPr sz="1800">
              <a:solidFill>
                <a:schemeClr val="dk1"/>
              </a:solidFill>
            </a:endParaRPr>
          </a:p>
          <a:p>
            <a:pPr marL="457200" lvl="0" indent="-228600" algn="just" rtl="0">
              <a:lnSpc>
                <a:spcPct val="115000"/>
              </a:lnSpc>
              <a:spcBef>
                <a:spcPts val="0"/>
              </a:spcBef>
              <a:spcAft>
                <a:spcPts val="0"/>
              </a:spcAft>
              <a:buSzPts val="2400"/>
              <a:buNone/>
            </a:pPr>
            <a:endParaRPr sz="1800">
              <a:solidFill>
                <a:schemeClr val="dk1"/>
              </a:solidFill>
            </a:endParaRPr>
          </a:p>
          <a:p>
            <a:pPr marL="457200" lvl="0" indent="-381000" algn="just" rtl="0">
              <a:lnSpc>
                <a:spcPct val="115000"/>
              </a:lnSpc>
              <a:spcBef>
                <a:spcPts val="0"/>
              </a:spcBef>
              <a:spcAft>
                <a:spcPts val="0"/>
              </a:spcAft>
              <a:buSzPts val="2400"/>
              <a:buChar char="⦿"/>
            </a:pPr>
            <a:r>
              <a:rPr lang="en-US" sz="1800">
                <a:solidFill>
                  <a:schemeClr val="dk1"/>
                </a:solidFill>
              </a:rPr>
              <a:t>Then convert the image to speech using Azure Cognitive Services.</a:t>
            </a:r>
            <a:endParaRPr/>
          </a:p>
        </p:txBody>
      </p:sp>
      <p:sp>
        <p:nvSpPr>
          <p:cNvPr id="163" name="Google Shape;163;p9"/>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9</a:t>
            </a:fld>
            <a:endParaRPr/>
          </a:p>
        </p:txBody>
      </p:sp>
      <p:pic>
        <p:nvPicPr>
          <p:cNvPr id="164" name="Google Shape;164;p9"/>
          <p:cNvPicPr preferRelativeResize="0"/>
          <p:nvPr/>
        </p:nvPicPr>
        <p:blipFill rotWithShape="1">
          <a:blip r:embed="rId3">
            <a:alphaModFix/>
          </a:blip>
          <a:srcRect/>
          <a:stretch/>
        </p:blipFill>
        <p:spPr>
          <a:xfrm>
            <a:off x="8222827" y="0"/>
            <a:ext cx="921173" cy="848931"/>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947</Words>
  <Application>Microsoft Office PowerPoint</Application>
  <PresentationFormat>On-screen Show (16:9)</PresentationFormat>
  <Paragraphs>145</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Titillium Web</vt:lpstr>
      <vt:lpstr>Noto Sans Symbols</vt:lpstr>
      <vt:lpstr>Calibri</vt:lpstr>
      <vt:lpstr>Arial</vt:lpstr>
      <vt:lpstr>Titillium Web SemiBold</vt:lpstr>
      <vt:lpstr>Titillium Web Light</vt:lpstr>
      <vt:lpstr>Cambria</vt:lpstr>
      <vt:lpstr>Donalbain template</vt:lpstr>
      <vt:lpstr>Project Proposal Presentation  Project Title: Image Text to Speech Conversion Using Azure Cognitive Services  </vt:lpstr>
      <vt:lpstr>PowerPoint Presentation</vt:lpstr>
      <vt:lpstr>Outline</vt:lpstr>
      <vt:lpstr>Introduction</vt:lpstr>
      <vt:lpstr>Introduction</vt:lpstr>
      <vt:lpstr>Introduction (Cont')</vt:lpstr>
      <vt:lpstr>Objective</vt:lpstr>
      <vt:lpstr>Objective</vt:lpstr>
      <vt:lpstr>Objective (Cont’)</vt:lpstr>
      <vt:lpstr>Background Study</vt:lpstr>
      <vt:lpstr>Facial Recognition</vt:lpstr>
      <vt:lpstr>  Text Recognition</vt:lpstr>
      <vt:lpstr>     Text-to-speech conversion</vt:lpstr>
      <vt:lpstr>              Different Architecture </vt:lpstr>
      <vt:lpstr>Work Flow Diagram</vt:lpstr>
      <vt:lpstr>Work Flow Diagram</vt:lpstr>
      <vt:lpstr>Phase-I: Facial Identification</vt:lpstr>
      <vt:lpstr>Phase-II: Image Text to Speech  Recognition</vt:lpstr>
      <vt:lpstr>Tools and Resources </vt:lpstr>
      <vt:lpstr>Tools and Resources</vt:lpstr>
      <vt:lpstr>Code and Results</vt:lpstr>
      <vt:lpstr>Identification of Face (Flow)</vt:lpstr>
      <vt:lpstr>Identification of Face (Code)</vt:lpstr>
      <vt:lpstr>Identification of Face (Result)</vt:lpstr>
      <vt:lpstr>Conclusion and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Presentation  Project Title: Image to Speech Conversion Using Azure Cognitive Services</dc:title>
  <dc:creator>USER</dc:creator>
  <cp:lastModifiedBy>USER</cp:lastModifiedBy>
  <cp:revision>7</cp:revision>
  <dcterms:created xsi:type="dcterms:W3CDTF">2020-11-26T09:03:00Z</dcterms:created>
  <dcterms:modified xsi:type="dcterms:W3CDTF">2021-05-17T20:26:01Z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