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77" r:id="rId2"/>
    <p:sldId id="308" r:id="rId3"/>
    <p:sldId id="309" r:id="rId4"/>
    <p:sldId id="311" r:id="rId5"/>
    <p:sldId id="306" r:id="rId6"/>
    <p:sldId id="307" r:id="rId7"/>
    <p:sldId id="326" r:id="rId8"/>
    <p:sldId id="327" r:id="rId9"/>
    <p:sldId id="312" r:id="rId10"/>
    <p:sldId id="310" r:id="rId11"/>
    <p:sldId id="328" r:id="rId12"/>
    <p:sldId id="316" r:id="rId13"/>
    <p:sldId id="317" r:id="rId14"/>
    <p:sldId id="329" r:id="rId15"/>
    <p:sldId id="330" r:id="rId16"/>
    <p:sldId id="318" r:id="rId17"/>
    <p:sldId id="319" r:id="rId18"/>
    <p:sldId id="320" r:id="rId19"/>
    <p:sldId id="321" r:id="rId20"/>
    <p:sldId id="322" r:id="rId21"/>
    <p:sldId id="323" r:id="rId22"/>
    <p:sldId id="324" r:id="rId23"/>
    <p:sldId id="325" r:id="rId24"/>
    <p:sldId id="331" r:id="rId25"/>
    <p:sldId id="332" r:id="rId26"/>
    <p:sldId id="31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08"/>
          </p14:sldIdLst>
        </p14:section>
        <p14:section name="Author Your Presentation" id="{16378913-E5ED-4281-BAF5-F1F938CB0BED}">
          <p14:sldIdLst>
            <p14:sldId id="309"/>
            <p14:sldId id="311"/>
            <p14:sldId id="306"/>
            <p14:sldId id="307"/>
            <p14:sldId id="326"/>
            <p14:sldId id="327"/>
            <p14:sldId id="312"/>
            <p14:sldId id="310"/>
            <p14:sldId id="328"/>
            <p14:sldId id="316"/>
            <p14:sldId id="317"/>
            <p14:sldId id="329"/>
            <p14:sldId id="330"/>
            <p14:sldId id="318"/>
            <p14:sldId id="319"/>
            <p14:sldId id="320"/>
            <p14:sldId id="321"/>
            <p14:sldId id="322"/>
            <p14:sldId id="323"/>
            <p14:sldId id="324"/>
            <p14:sldId id="325"/>
            <p14:sldId id="331"/>
            <p14:sldId id="332"/>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89744" autoAdjust="0"/>
  </p:normalViewPr>
  <p:slideViewPr>
    <p:cSldViewPr>
      <p:cViewPr>
        <p:scale>
          <a:sx n="64" d="100"/>
          <a:sy n="64" d="100"/>
        </p:scale>
        <p:origin x="-1662" y="-1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3"/>
            <c:bubble3D val="0"/>
          </c:dPt>
          <c:dLbls>
            <c:dLbl>
              <c:idx val="0"/>
              <c:layout>
                <c:manualLayout>
                  <c:x val="-6.528766404199475E-2"/>
                  <c:y val="0.15868343322756298"/>
                </c:manualLayout>
              </c:layout>
              <c:tx>
                <c:rich>
                  <a:bodyPr/>
                  <a:lstStyle/>
                  <a:p>
                    <a:r>
                      <a:rPr lang="en-US"/>
                      <a:t>15%</a:t>
                    </a:r>
                  </a:p>
                </c:rich>
              </c:tx>
              <c:showLegendKey val="0"/>
              <c:showVal val="1"/>
              <c:showCatName val="0"/>
              <c:showSerName val="0"/>
              <c:showPercent val="0"/>
              <c:showBubbleSize val="0"/>
            </c:dLbl>
            <c:dLbl>
              <c:idx val="1"/>
              <c:layout>
                <c:manualLayout>
                  <c:x val="-9.3420122484689408E-2"/>
                  <c:y val="-0.14297582951384807"/>
                </c:manualLayout>
              </c:layout>
              <c:tx>
                <c:rich>
                  <a:bodyPr/>
                  <a:lstStyle/>
                  <a:p>
                    <a:r>
                      <a:rPr lang="en-US"/>
                      <a:t>40%</a:t>
                    </a:r>
                  </a:p>
                </c:rich>
              </c:tx>
              <c:showLegendKey val="0"/>
              <c:showVal val="1"/>
              <c:showCatName val="0"/>
              <c:showSerName val="0"/>
              <c:showPercent val="0"/>
              <c:showBubbleSize val="0"/>
            </c:dLbl>
            <c:dLbl>
              <c:idx val="2"/>
              <c:layout>
                <c:manualLayout>
                  <c:x val="0.10698425196850393"/>
                  <c:y val="-7.5187526932267726E-2"/>
                </c:manualLayout>
              </c:layout>
              <c:tx>
                <c:rich>
                  <a:bodyPr/>
                  <a:lstStyle/>
                  <a:p>
                    <a:r>
                      <a:rPr lang="en-US"/>
                      <a:t>25%</a:t>
                    </a:r>
                  </a:p>
                </c:rich>
              </c:tx>
              <c:showLegendKey val="0"/>
              <c:showVal val="1"/>
              <c:showCatName val="0"/>
              <c:showSerName val="0"/>
              <c:showPercent val="0"/>
              <c:showBubbleSize val="0"/>
            </c:dLbl>
            <c:dLbl>
              <c:idx val="3"/>
              <c:layout>
                <c:manualLayout>
                  <c:x val="7.6682764654418201E-2"/>
                  <c:y val="0.1565673992243507"/>
                </c:manualLayout>
              </c:layout>
              <c:tx>
                <c:rich>
                  <a:bodyPr/>
                  <a:lstStyle/>
                  <a:p>
                    <a:r>
                      <a:rPr lang="en-US"/>
                      <a:t>20%</a:t>
                    </a:r>
                  </a:p>
                </c:rich>
              </c:tx>
              <c:showLegendKey val="0"/>
              <c:showVal val="1"/>
              <c:showCatName val="0"/>
              <c:showSerName val="0"/>
              <c:showPercent val="0"/>
              <c:showBubbleSize val="0"/>
            </c:dLbl>
            <c:txPr>
              <a:bodyPr/>
              <a:lstStyle/>
              <a:p>
                <a:pPr>
                  <a:defRPr sz="2000">
                    <a:solidFill>
                      <a:schemeClr val="bg1"/>
                    </a:solidFill>
                  </a:defRPr>
                </a:pPr>
                <a:endParaRPr lang="en-US"/>
              </a:p>
            </c:txPr>
            <c:showLegendKey val="0"/>
            <c:showVal val="0"/>
            <c:showCatName val="0"/>
            <c:showSerName val="0"/>
            <c:showPercent val="0"/>
            <c:showBubbleSize val="0"/>
          </c:dLbls>
          <c:cat>
            <c:strRef>
              <c:f>Sheet1!$A$2:$A$5</c:f>
              <c:strCache>
                <c:ptCount val="4"/>
                <c:pt idx="0">
                  <c:v>Specification</c:v>
                </c:pt>
                <c:pt idx="1">
                  <c:v>Design</c:v>
                </c:pt>
                <c:pt idx="2">
                  <c:v>Development</c:v>
                </c:pt>
                <c:pt idx="3">
                  <c:v>Testing</c:v>
                </c:pt>
              </c:strCache>
            </c:strRef>
          </c:cat>
          <c:val>
            <c:numRef>
              <c:f>Sheet1!$B$2:$B$5</c:f>
              <c:numCache>
                <c:formatCode>General</c:formatCode>
                <c:ptCount val="4"/>
                <c:pt idx="0">
                  <c:v>15</c:v>
                </c:pt>
                <c:pt idx="1">
                  <c:v>40</c:v>
                </c:pt>
                <c:pt idx="2">
                  <c:v>25</c:v>
                </c:pt>
                <c:pt idx="3">
                  <c:v>20</c:v>
                </c:pt>
              </c:numCache>
            </c:numRef>
          </c:val>
        </c:ser>
        <c:dLbls>
          <c:showLegendKey val="0"/>
          <c:showVal val="0"/>
          <c:showCatName val="0"/>
          <c:showSerName val="0"/>
          <c:showPercent val="0"/>
          <c:showBubbleSize val="0"/>
          <c:showLeaderLines val="1"/>
        </c:dLbls>
        <c:firstSliceAng val="0"/>
      </c:pieChart>
    </c:plotArea>
    <c:legend>
      <c:legendPos val="r"/>
      <c:legendEntry>
        <c:idx val="0"/>
        <c:txPr>
          <a:bodyPr/>
          <a:lstStyle/>
          <a:p>
            <a:pPr>
              <a:defRPr sz="1800"/>
            </a:pPr>
            <a:endParaRPr lang="en-US"/>
          </a:p>
        </c:txPr>
      </c:legendEntry>
      <c:legendEntry>
        <c:idx val="1"/>
        <c:txPr>
          <a:bodyPr/>
          <a:lstStyle/>
          <a:p>
            <a:pPr>
              <a:defRPr sz="1800"/>
            </a:pPr>
            <a:endParaRPr lang="en-US"/>
          </a:p>
        </c:txPr>
      </c:legendEntry>
      <c:legendEntry>
        <c:idx val="2"/>
        <c:txPr>
          <a:bodyPr/>
          <a:lstStyle/>
          <a:p>
            <a:pPr>
              <a:defRPr sz="1800"/>
            </a:pPr>
            <a:endParaRPr lang="en-US"/>
          </a:p>
        </c:txPr>
      </c:legendEntry>
      <c:legendEntry>
        <c:idx val="3"/>
        <c:txPr>
          <a:bodyPr/>
          <a:lstStyle/>
          <a:p>
            <a:pPr>
              <a:defRPr sz="1800"/>
            </a:pPr>
            <a:endParaRPr lang="en-US"/>
          </a:p>
        </c:txPr>
      </c:legendEntry>
      <c:layout>
        <c:manualLayout>
          <c:xMode val="edge"/>
          <c:yMode val="edge"/>
          <c:x val="0.75995371786013621"/>
          <c:y val="0.3502154359506493"/>
          <c:w val="0.22638530183727035"/>
          <c:h val="0.4306518029404437"/>
        </c:manualLayout>
      </c:layout>
      <c:overlay val="0"/>
      <c:txPr>
        <a:bodyPr/>
        <a:lstStyle/>
        <a:p>
          <a:pPr>
            <a:defRPr sz="1800"/>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9E20F-979A-469F-BACD-CE4F9084B0CE}" type="doc">
      <dgm:prSet loTypeId="urn:microsoft.com/office/officeart/2008/layout/HorizontalMultiLevelHierarchy" loCatId="hierarchy" qsTypeId="urn:microsoft.com/office/officeart/2005/8/quickstyle/simple4" qsCatId="simple" csTypeId="urn:microsoft.com/office/officeart/2005/8/colors/accent2_2" csCatId="accent2" phldr="1"/>
      <dgm:spPr/>
      <dgm:t>
        <a:bodyPr/>
        <a:lstStyle/>
        <a:p>
          <a:endParaRPr lang="en-US"/>
        </a:p>
      </dgm:t>
    </dgm:pt>
    <dgm:pt modelId="{EDE2A943-5A12-49BA-BF70-A7AA7D09E278}">
      <dgm:prSet phldrT="[Text]">
        <dgm:style>
          <a:lnRef idx="1">
            <a:schemeClr val="accent4"/>
          </a:lnRef>
          <a:fillRef idx="3">
            <a:schemeClr val="accent4"/>
          </a:fillRef>
          <a:effectRef idx="2">
            <a:schemeClr val="accent4"/>
          </a:effectRef>
          <a:fontRef idx="minor">
            <a:schemeClr val="lt1"/>
          </a:fontRef>
        </dgm:style>
      </dgm:prSet>
      <dgm:spPr>
        <a:solidFill>
          <a:srgbClr val="FF0000"/>
        </a:solidFill>
        <a:ln>
          <a:solidFill>
            <a:srgbClr val="FF0000"/>
          </a:solidFill>
        </a:ln>
      </dgm:spPr>
      <dgm:t>
        <a:bodyPr/>
        <a:lstStyle/>
        <a:p>
          <a:r>
            <a:rPr lang="en-US" dirty="0" smtClean="0"/>
            <a:t>System </a:t>
          </a:r>
          <a:r>
            <a:rPr lang="en-US" dirty="0" smtClean="0"/>
            <a:t>Engineer </a:t>
          </a:r>
          <a:endParaRPr lang="en-US" dirty="0" smtClean="0"/>
        </a:p>
      </dgm:t>
    </dgm:pt>
    <dgm:pt modelId="{6DD2951D-8C04-445E-A01B-CCE65481DA28}" type="parTrans" cxnId="{C107FEE3-9100-4306-A914-B36B94BFADD1}">
      <dgm:prSet/>
      <dgm:spPr/>
      <dgm:t>
        <a:bodyPr/>
        <a:lstStyle/>
        <a:p>
          <a:endParaRPr lang="en-US"/>
        </a:p>
      </dgm:t>
    </dgm:pt>
    <dgm:pt modelId="{AF087D22-2523-483F-BAEC-A4F30DB4AB6B}" type="sibTrans" cxnId="{C107FEE3-9100-4306-A914-B36B94BFADD1}">
      <dgm:prSet/>
      <dgm:spPr/>
      <dgm:t>
        <a:bodyPr/>
        <a:lstStyle/>
        <a:p>
          <a:endParaRPr lang="en-US"/>
        </a:p>
      </dgm:t>
    </dgm:pt>
    <dgm:pt modelId="{51726EE2-BCCB-43E9-A9BD-0F9A355E7176}">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Information</a:t>
          </a:r>
          <a:endParaRPr lang="en-US" dirty="0"/>
        </a:p>
      </dgm:t>
    </dgm:pt>
    <dgm:pt modelId="{2105810A-6EA9-4DE2-8C0E-D2A71A09B4FD}" type="parTrans" cxnId="{0B6EDEB6-7BEF-4FA1-9397-0BE05AD4F4DF}">
      <dgm:prSet/>
      <dgm:spPr/>
      <dgm:t>
        <a:bodyPr/>
        <a:lstStyle/>
        <a:p>
          <a:endParaRPr lang="en-US"/>
        </a:p>
      </dgm:t>
    </dgm:pt>
    <dgm:pt modelId="{0D21064A-CF3F-4AA6-9A1F-9DDF3C1B3B87}" type="sibTrans" cxnId="{0B6EDEB6-7BEF-4FA1-9397-0BE05AD4F4DF}">
      <dgm:prSet/>
      <dgm:spPr/>
      <dgm:t>
        <a:bodyPr/>
        <a:lstStyle/>
        <a:p>
          <a:endParaRPr lang="en-US"/>
        </a:p>
      </dgm:t>
    </dgm:pt>
    <dgm:pt modelId="{D188DDC6-DDB3-4A97-9161-F39A5E86CFE3}">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Optimizer</a:t>
          </a:r>
          <a:endParaRPr lang="en-US" dirty="0"/>
        </a:p>
      </dgm:t>
    </dgm:pt>
    <dgm:pt modelId="{F90BAD3A-C86A-407E-9B11-A61C489B046F}" type="parTrans" cxnId="{158D2647-F1EC-4AD5-95D4-2E0F98525DB1}">
      <dgm:prSet/>
      <dgm:spPr/>
      <dgm:t>
        <a:bodyPr/>
        <a:lstStyle/>
        <a:p>
          <a:endParaRPr lang="en-US"/>
        </a:p>
      </dgm:t>
    </dgm:pt>
    <dgm:pt modelId="{6315C31E-A79A-4A09-9482-083B5329319D}" type="sibTrans" cxnId="{158D2647-F1EC-4AD5-95D4-2E0F98525DB1}">
      <dgm:prSet/>
      <dgm:spPr/>
      <dgm:t>
        <a:bodyPr/>
        <a:lstStyle/>
        <a:p>
          <a:endParaRPr lang="en-US"/>
        </a:p>
      </dgm:t>
    </dgm:pt>
    <dgm:pt modelId="{DFA49A16-779A-4C3D-811C-D63955233E65}">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Security</a:t>
          </a:r>
          <a:endParaRPr lang="en-US" dirty="0"/>
        </a:p>
      </dgm:t>
    </dgm:pt>
    <dgm:pt modelId="{CFA6DE5D-93EC-4012-82FD-0BDA9EDFFFE4}" type="parTrans" cxnId="{64D909D6-0723-4C09-A10B-955BDB4850D5}">
      <dgm:prSet/>
      <dgm:spPr/>
      <dgm:t>
        <a:bodyPr/>
        <a:lstStyle/>
        <a:p>
          <a:endParaRPr lang="en-US"/>
        </a:p>
      </dgm:t>
    </dgm:pt>
    <dgm:pt modelId="{C6F86DDF-C2EE-4F8A-B53C-07915FD05D93}" type="sibTrans" cxnId="{64D909D6-0723-4C09-A10B-955BDB4850D5}">
      <dgm:prSet/>
      <dgm:spPr/>
      <dgm:t>
        <a:bodyPr/>
        <a:lstStyle/>
        <a:p>
          <a:endParaRPr lang="en-US"/>
        </a:p>
      </dgm:t>
    </dgm:pt>
    <dgm:pt modelId="{B3ABAA26-D13E-49F9-A580-66525F27F863}">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Customization</a:t>
          </a:r>
          <a:endParaRPr lang="en-US" dirty="0"/>
        </a:p>
      </dgm:t>
    </dgm:pt>
    <dgm:pt modelId="{2A3BC861-ED7F-4DA7-80F9-40B7D9EBCB32}" type="parTrans" cxnId="{3357C194-C728-495B-8F8D-58C6346144BF}">
      <dgm:prSet/>
      <dgm:spPr/>
      <dgm:t>
        <a:bodyPr/>
        <a:lstStyle/>
        <a:p>
          <a:endParaRPr lang="en-US"/>
        </a:p>
      </dgm:t>
    </dgm:pt>
    <dgm:pt modelId="{D4F3DE0F-8758-4D9E-AE73-4D3AA125A44F}" type="sibTrans" cxnId="{3357C194-C728-495B-8F8D-58C6346144BF}">
      <dgm:prSet/>
      <dgm:spPr/>
      <dgm:t>
        <a:bodyPr/>
        <a:lstStyle/>
        <a:p>
          <a:endParaRPr lang="en-US"/>
        </a:p>
      </dgm:t>
    </dgm:pt>
    <dgm:pt modelId="{3AF9304E-B4CC-4B53-9CE5-87615369F837}">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System Tools</a:t>
          </a:r>
          <a:endParaRPr lang="en-US" dirty="0"/>
        </a:p>
      </dgm:t>
    </dgm:pt>
    <dgm:pt modelId="{529BE7D4-CF73-4AAD-8812-60FFE7C01169}" type="parTrans" cxnId="{CE5696C9-B396-4140-B52C-D7C446FF6C55}">
      <dgm:prSet/>
      <dgm:spPr/>
      <dgm:t>
        <a:bodyPr/>
        <a:lstStyle/>
        <a:p>
          <a:endParaRPr lang="en-US"/>
        </a:p>
      </dgm:t>
    </dgm:pt>
    <dgm:pt modelId="{1C953A50-1CC7-443C-B875-6BE4E4E459F2}" type="sibTrans" cxnId="{CE5696C9-B396-4140-B52C-D7C446FF6C55}">
      <dgm:prSet/>
      <dgm:spPr/>
      <dgm:t>
        <a:bodyPr/>
        <a:lstStyle/>
        <a:p>
          <a:endParaRPr lang="en-US"/>
        </a:p>
      </dgm:t>
    </dgm:pt>
    <dgm:pt modelId="{F37B3B98-B13F-4F97-A818-41CAC6D73059}">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Support</a:t>
          </a:r>
          <a:endParaRPr lang="en-US" dirty="0"/>
        </a:p>
      </dgm:t>
    </dgm:pt>
    <dgm:pt modelId="{4D975A35-C879-4BB7-9D6D-01E071C081FF}" type="parTrans" cxnId="{F7891965-3F07-41BC-86A9-146D72CBFAEB}">
      <dgm:prSet/>
      <dgm:spPr/>
      <dgm:t>
        <a:bodyPr/>
        <a:lstStyle/>
        <a:p>
          <a:endParaRPr lang="en-US"/>
        </a:p>
      </dgm:t>
    </dgm:pt>
    <dgm:pt modelId="{A14A91AD-60CB-4253-8161-A82C54A738DD}" type="sibTrans" cxnId="{F7891965-3F07-41BC-86A9-146D72CBFAEB}">
      <dgm:prSet/>
      <dgm:spPr/>
      <dgm:t>
        <a:bodyPr/>
        <a:lstStyle/>
        <a:p>
          <a:endParaRPr lang="en-US"/>
        </a:p>
      </dgm:t>
    </dgm:pt>
    <dgm:pt modelId="{5278F111-E4BB-457D-AAF2-C951BBD0A4B6}">
      <dgm:prSet phldrT="[Text]">
        <dgm:style>
          <a:lnRef idx="1">
            <a:schemeClr val="accent2"/>
          </a:lnRef>
          <a:fillRef idx="3">
            <a:schemeClr val="accent2"/>
          </a:fillRef>
          <a:effectRef idx="2">
            <a:schemeClr val="accent2"/>
          </a:effectRef>
          <a:fontRef idx="minor">
            <a:schemeClr val="lt1"/>
          </a:fontRef>
        </dgm:style>
      </dgm:prSet>
      <dgm:spPr>
        <a:ln>
          <a:solidFill>
            <a:schemeClr val="accent2"/>
          </a:solidFill>
        </a:ln>
      </dgm:spPr>
      <dgm:t>
        <a:bodyPr/>
        <a:lstStyle/>
        <a:p>
          <a:r>
            <a:rPr lang="en-US" dirty="0" smtClean="0"/>
            <a:t>System information</a:t>
          </a:r>
          <a:endParaRPr lang="en-US" dirty="0"/>
        </a:p>
      </dgm:t>
    </dgm:pt>
    <dgm:pt modelId="{4C08F842-0688-4A89-A826-E84488DA620E}" type="parTrans" cxnId="{18367B93-72C8-4506-9E6B-D87A4180B73C}">
      <dgm:prSet/>
      <dgm:spPr/>
      <dgm:t>
        <a:bodyPr/>
        <a:lstStyle/>
        <a:p>
          <a:endParaRPr lang="en-US"/>
        </a:p>
      </dgm:t>
    </dgm:pt>
    <dgm:pt modelId="{383634A1-E161-48A0-AEC3-FC981144A6D2}" type="sibTrans" cxnId="{18367B93-72C8-4506-9E6B-D87A4180B73C}">
      <dgm:prSet/>
      <dgm:spPr/>
      <dgm:t>
        <a:bodyPr/>
        <a:lstStyle/>
        <a:p>
          <a:endParaRPr lang="en-US"/>
        </a:p>
      </dgm:t>
    </dgm:pt>
    <dgm:pt modelId="{278CCEC9-6199-4C93-AF4F-082191A1E6AB}">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Network</a:t>
          </a:r>
          <a:endParaRPr lang="en-US" dirty="0"/>
        </a:p>
      </dgm:t>
    </dgm:pt>
    <dgm:pt modelId="{53D2FEF1-E6B0-4893-B959-9420C23942B8}" type="parTrans" cxnId="{378A5461-FA75-4568-9930-68DDB04F66B5}">
      <dgm:prSet/>
      <dgm:spPr/>
      <dgm:t>
        <a:bodyPr/>
        <a:lstStyle/>
        <a:p>
          <a:endParaRPr lang="en-US"/>
        </a:p>
      </dgm:t>
    </dgm:pt>
    <dgm:pt modelId="{76A60DC2-B2A4-492F-A84F-2173BF278239}" type="sibTrans" cxnId="{378A5461-FA75-4568-9930-68DDB04F66B5}">
      <dgm:prSet/>
      <dgm:spPr/>
      <dgm:t>
        <a:bodyPr/>
        <a:lstStyle/>
        <a:p>
          <a:endParaRPr lang="en-US"/>
        </a:p>
      </dgm:t>
    </dgm:pt>
    <dgm:pt modelId="{627F8894-B039-4C3B-8D14-9C37B844D5AB}">
      <dgm:prSet phldrT="[Text]"/>
      <dgm:spPr/>
      <dgm:t>
        <a:bodyPr/>
        <a:lstStyle/>
        <a:p>
          <a:r>
            <a:rPr lang="en-US" dirty="0" smtClean="0"/>
            <a:t>Performance </a:t>
          </a:r>
          <a:endParaRPr lang="en-US" dirty="0"/>
        </a:p>
      </dgm:t>
    </dgm:pt>
    <dgm:pt modelId="{390A5646-E619-4F4E-9EB6-B51CA79F7C36}" type="parTrans" cxnId="{F6E43D1D-B3D4-4E81-8BC0-073AC31AA250}">
      <dgm:prSet/>
      <dgm:spPr/>
      <dgm:t>
        <a:bodyPr/>
        <a:lstStyle/>
        <a:p>
          <a:endParaRPr lang="en-US"/>
        </a:p>
      </dgm:t>
    </dgm:pt>
    <dgm:pt modelId="{2F1BD9B8-DD73-43BE-B39C-C50994DBC2E8}" type="sibTrans" cxnId="{F6E43D1D-B3D4-4E81-8BC0-073AC31AA250}">
      <dgm:prSet/>
      <dgm:spPr/>
      <dgm:t>
        <a:bodyPr/>
        <a:lstStyle/>
        <a:p>
          <a:endParaRPr lang="en-US"/>
        </a:p>
      </dgm:t>
    </dgm:pt>
    <dgm:pt modelId="{2F36A565-746C-464B-B1F5-466BA4C9D030}">
      <dgm:prSet phldrT="[Text]"/>
      <dgm:spPr/>
      <dgm:t>
        <a:bodyPr/>
        <a:lstStyle/>
        <a:p>
          <a:r>
            <a:rPr lang="en-US" smtClean="0"/>
            <a:t>One click Cleaner</a:t>
          </a:r>
          <a:endParaRPr lang="en-US" dirty="0"/>
        </a:p>
      </dgm:t>
    </dgm:pt>
    <dgm:pt modelId="{8DE7B4B8-9C32-44C0-AF76-8A61DC56832C}" type="parTrans" cxnId="{F68F043C-8853-4303-8C15-5D7094274200}">
      <dgm:prSet/>
      <dgm:spPr/>
      <dgm:t>
        <a:bodyPr/>
        <a:lstStyle/>
        <a:p>
          <a:endParaRPr lang="en-US"/>
        </a:p>
      </dgm:t>
    </dgm:pt>
    <dgm:pt modelId="{240320F1-6FD7-4FBE-8AFA-843D55D5EB3A}" type="sibTrans" cxnId="{F68F043C-8853-4303-8C15-5D7094274200}">
      <dgm:prSet/>
      <dgm:spPr/>
      <dgm:t>
        <a:bodyPr/>
        <a:lstStyle/>
        <a:p>
          <a:endParaRPr lang="en-US"/>
        </a:p>
      </dgm:t>
    </dgm:pt>
    <dgm:pt modelId="{5E770C04-08CE-4F25-A19C-E3D90FC4F0BB}">
      <dgm:prSet phldrT="[Text]"/>
      <dgm:spPr/>
      <dgm:t>
        <a:bodyPr/>
        <a:lstStyle/>
        <a:p>
          <a:r>
            <a:rPr lang="en-US" dirty="0" smtClean="0"/>
            <a:t> Ram cleaner</a:t>
          </a:r>
          <a:endParaRPr lang="en-US" dirty="0"/>
        </a:p>
      </dgm:t>
    </dgm:pt>
    <dgm:pt modelId="{A08F03CE-D8D8-4EF0-B911-DE274DA49FAF}" type="parTrans" cxnId="{5495593D-D479-4724-AA30-51CE8E19567A}">
      <dgm:prSet/>
      <dgm:spPr/>
      <dgm:t>
        <a:bodyPr/>
        <a:lstStyle/>
        <a:p>
          <a:endParaRPr lang="en-US"/>
        </a:p>
      </dgm:t>
    </dgm:pt>
    <dgm:pt modelId="{3361DF97-88D1-449D-934A-E402DB4B61B2}" type="sibTrans" cxnId="{5495593D-D479-4724-AA30-51CE8E19567A}">
      <dgm:prSet/>
      <dgm:spPr/>
      <dgm:t>
        <a:bodyPr/>
        <a:lstStyle/>
        <a:p>
          <a:endParaRPr lang="en-US"/>
        </a:p>
      </dgm:t>
    </dgm:pt>
    <dgm:pt modelId="{1B211DD2-929A-4038-8FA5-28C3829B6182}">
      <dgm:prSet phldrT="[Text]"/>
      <dgm:spPr/>
      <dgm:t>
        <a:bodyPr/>
        <a:lstStyle/>
        <a:p>
          <a:r>
            <a:rPr lang="en-US" dirty="0" smtClean="0"/>
            <a:t>Registry cleaner, Registry Dig</a:t>
          </a:r>
          <a:endParaRPr lang="en-US" dirty="0"/>
        </a:p>
      </dgm:t>
    </dgm:pt>
    <dgm:pt modelId="{58A81FA8-FE15-41D3-8EA7-A4F2BE743989}" type="parTrans" cxnId="{D29216B1-F3CC-4C6B-8B8A-F390E73AD167}">
      <dgm:prSet/>
      <dgm:spPr/>
      <dgm:t>
        <a:bodyPr/>
        <a:lstStyle/>
        <a:p>
          <a:endParaRPr lang="en-US"/>
        </a:p>
      </dgm:t>
    </dgm:pt>
    <dgm:pt modelId="{936564CC-DE11-4B47-8DF4-CE1FDF1A1268}" type="sibTrans" cxnId="{D29216B1-F3CC-4C6B-8B8A-F390E73AD167}">
      <dgm:prSet/>
      <dgm:spPr/>
      <dgm:t>
        <a:bodyPr/>
        <a:lstStyle/>
        <a:p>
          <a:endParaRPr lang="en-US"/>
        </a:p>
      </dgm:t>
    </dgm:pt>
    <dgm:pt modelId="{057BDF50-B466-4805-AB3C-EE95D54E5634}">
      <dgm:prSet phldrT="[Text]"/>
      <dgm:spPr/>
      <dgm:t>
        <a:bodyPr/>
        <a:lstStyle/>
        <a:p>
          <a:r>
            <a:rPr lang="en-US" smtClean="0"/>
            <a:t>Temp File Cleaner, Shortcut Cleaner</a:t>
          </a:r>
          <a:endParaRPr lang="en-US" dirty="0"/>
        </a:p>
      </dgm:t>
    </dgm:pt>
    <dgm:pt modelId="{C672F23C-5BF1-47A1-A7B2-CC6B96B20C42}" type="parTrans" cxnId="{0D205FE4-CB6F-4BE2-B8BD-AB8920CDD903}">
      <dgm:prSet/>
      <dgm:spPr/>
      <dgm:t>
        <a:bodyPr/>
        <a:lstStyle/>
        <a:p>
          <a:endParaRPr lang="en-US"/>
        </a:p>
      </dgm:t>
    </dgm:pt>
    <dgm:pt modelId="{87306C7D-73D8-4C76-B0C5-142C789B0046}" type="sibTrans" cxnId="{0D205FE4-CB6F-4BE2-B8BD-AB8920CDD903}">
      <dgm:prSet/>
      <dgm:spPr/>
      <dgm:t>
        <a:bodyPr/>
        <a:lstStyle/>
        <a:p>
          <a:endParaRPr lang="en-US"/>
        </a:p>
      </dgm:t>
    </dgm:pt>
    <dgm:pt modelId="{CECD1793-D0B9-4BBB-93D0-AE9C1C5E0722}">
      <dgm:prSet phldrT="[Text]"/>
      <dgm:spPr/>
      <dgm:t>
        <a:bodyPr/>
        <a:lstStyle/>
        <a:p>
          <a:r>
            <a:rPr lang="en-US" smtClean="0"/>
            <a:t>Malware Cleaner</a:t>
          </a:r>
          <a:endParaRPr lang="en-US" dirty="0"/>
        </a:p>
      </dgm:t>
    </dgm:pt>
    <dgm:pt modelId="{017D6BCF-1BF3-4B47-8F1D-E208DD0E330D}" type="parTrans" cxnId="{163450C2-DD24-401D-8BC6-42CD4CE1A3FE}">
      <dgm:prSet/>
      <dgm:spPr/>
      <dgm:t>
        <a:bodyPr/>
        <a:lstStyle/>
        <a:p>
          <a:endParaRPr lang="en-US"/>
        </a:p>
      </dgm:t>
    </dgm:pt>
    <dgm:pt modelId="{F68CDD5B-BC2B-4318-80A1-BBE72A756D01}" type="sibTrans" cxnId="{163450C2-DD24-401D-8BC6-42CD4CE1A3FE}">
      <dgm:prSet/>
      <dgm:spPr/>
      <dgm:t>
        <a:bodyPr/>
        <a:lstStyle/>
        <a:p>
          <a:endParaRPr lang="en-US"/>
        </a:p>
      </dgm:t>
    </dgm:pt>
    <dgm:pt modelId="{3F4D1352-4937-4E21-B829-E681334B8C3D}">
      <dgm:prSet phldrT="[Text]"/>
      <dgm:spPr/>
      <dgm:t>
        <a:bodyPr/>
        <a:lstStyle/>
        <a:p>
          <a:r>
            <a:rPr lang="en-US" smtClean="0"/>
            <a:t>Smart Uninstaller</a:t>
          </a:r>
          <a:endParaRPr lang="en-US" dirty="0"/>
        </a:p>
      </dgm:t>
    </dgm:pt>
    <dgm:pt modelId="{9D90B36C-9920-4DC6-B045-1870503EAD7F}" type="parTrans" cxnId="{B4709DD8-989F-4366-BDC0-2CEA17A488ED}">
      <dgm:prSet/>
      <dgm:spPr/>
      <dgm:t>
        <a:bodyPr/>
        <a:lstStyle/>
        <a:p>
          <a:endParaRPr lang="en-US"/>
        </a:p>
      </dgm:t>
    </dgm:pt>
    <dgm:pt modelId="{88472F1D-5215-413C-810D-98BFE9C5C41B}" type="sibTrans" cxnId="{B4709DD8-989F-4366-BDC0-2CEA17A488ED}">
      <dgm:prSet/>
      <dgm:spPr/>
      <dgm:t>
        <a:bodyPr/>
        <a:lstStyle/>
        <a:p>
          <a:endParaRPr lang="en-US"/>
        </a:p>
      </dgm:t>
    </dgm:pt>
    <dgm:pt modelId="{542FC2F1-3CEE-47E5-B7F9-350A559EA41D}">
      <dgm:prSet phldrT="[Text]"/>
      <dgm:spPr/>
      <dgm:t>
        <a:bodyPr/>
        <a:lstStyle/>
        <a:p>
          <a:r>
            <a:rPr lang="en-US" dirty="0" smtClean="0"/>
            <a:t>USB protection</a:t>
          </a:r>
          <a:endParaRPr lang="en-US" dirty="0"/>
        </a:p>
      </dgm:t>
    </dgm:pt>
    <dgm:pt modelId="{985413F9-69FA-4CB3-BE3F-76A571E57F83}" type="parTrans" cxnId="{4D35056F-A634-4C79-9478-5F8B77246E3E}">
      <dgm:prSet/>
      <dgm:spPr/>
      <dgm:t>
        <a:bodyPr/>
        <a:lstStyle/>
        <a:p>
          <a:endParaRPr lang="en-US"/>
        </a:p>
      </dgm:t>
    </dgm:pt>
    <dgm:pt modelId="{2223E042-40BE-48BD-9A75-AD3C5175A322}" type="sibTrans" cxnId="{4D35056F-A634-4C79-9478-5F8B77246E3E}">
      <dgm:prSet/>
      <dgm:spPr/>
      <dgm:t>
        <a:bodyPr/>
        <a:lstStyle/>
        <a:p>
          <a:endParaRPr lang="en-US"/>
        </a:p>
      </dgm:t>
    </dgm:pt>
    <dgm:pt modelId="{B830B7FF-B6ED-4C04-A6F0-4F9A657B529B}">
      <dgm:prSet phldrT="[Text]"/>
      <dgm:spPr/>
      <dgm:t>
        <a:bodyPr/>
        <a:lstStyle/>
        <a:p>
          <a:r>
            <a:rPr lang="en-US" dirty="0" smtClean="0"/>
            <a:t>Disk Protection</a:t>
          </a:r>
          <a:endParaRPr lang="en-US" dirty="0"/>
        </a:p>
      </dgm:t>
    </dgm:pt>
    <dgm:pt modelId="{2DBDD73D-3E11-470B-9EE5-933AC74860F0}" type="parTrans" cxnId="{56791ADE-E586-4667-9916-2BB82D267B37}">
      <dgm:prSet/>
      <dgm:spPr/>
      <dgm:t>
        <a:bodyPr/>
        <a:lstStyle/>
        <a:p>
          <a:endParaRPr lang="en-US"/>
        </a:p>
      </dgm:t>
    </dgm:pt>
    <dgm:pt modelId="{FBCC53CE-6D40-40C5-BD52-2244AF5BC9B4}" type="sibTrans" cxnId="{56791ADE-E586-4667-9916-2BB82D267B37}">
      <dgm:prSet/>
      <dgm:spPr/>
      <dgm:t>
        <a:bodyPr/>
        <a:lstStyle/>
        <a:p>
          <a:endParaRPr lang="en-US"/>
        </a:p>
      </dgm:t>
    </dgm:pt>
    <dgm:pt modelId="{CE0DE706-57E7-4FD4-953B-34BCFA072D81}">
      <dgm:prSet phldrT="[Text]"/>
      <dgm:spPr/>
      <dgm:t>
        <a:bodyPr/>
        <a:lstStyle/>
        <a:p>
          <a:r>
            <a:rPr lang="en-US" dirty="0" smtClean="0"/>
            <a:t>System  customization</a:t>
          </a:r>
          <a:endParaRPr lang="en-US" dirty="0"/>
        </a:p>
      </dgm:t>
    </dgm:pt>
    <dgm:pt modelId="{1955CE9D-E928-4F14-97DC-2555B1B9B568}" type="parTrans" cxnId="{F6FE59B4-AC76-4CD3-9652-ABF25DAD6910}">
      <dgm:prSet/>
      <dgm:spPr/>
      <dgm:t>
        <a:bodyPr/>
        <a:lstStyle/>
        <a:p>
          <a:endParaRPr lang="en-US"/>
        </a:p>
      </dgm:t>
    </dgm:pt>
    <dgm:pt modelId="{FB00A434-3BBC-4A3B-9DC5-549006062741}" type="sibTrans" cxnId="{F6FE59B4-AC76-4CD3-9652-ABF25DAD6910}">
      <dgm:prSet/>
      <dgm:spPr/>
      <dgm:t>
        <a:bodyPr/>
        <a:lstStyle/>
        <a:p>
          <a:endParaRPr lang="en-US"/>
        </a:p>
      </dgm:t>
    </dgm:pt>
    <dgm:pt modelId="{1EBAE619-8322-44BF-9F50-37E761BC64D5}">
      <dgm:prSet phldrT="[Text]"/>
      <dgm:spPr/>
      <dgm:t>
        <a:bodyPr/>
        <a:lstStyle/>
        <a:p>
          <a:r>
            <a:rPr lang="en-US" dirty="0" smtClean="0"/>
            <a:t>Tips &amp;tics</a:t>
          </a:r>
          <a:endParaRPr lang="en-US" dirty="0"/>
        </a:p>
      </dgm:t>
    </dgm:pt>
    <dgm:pt modelId="{A99D1A6D-08C0-4DCD-8839-D319DAFAEB61}" type="parTrans" cxnId="{BB391799-911B-40A1-B575-8FA321A8E8D0}">
      <dgm:prSet/>
      <dgm:spPr/>
      <dgm:t>
        <a:bodyPr/>
        <a:lstStyle/>
        <a:p>
          <a:endParaRPr lang="en-US"/>
        </a:p>
      </dgm:t>
    </dgm:pt>
    <dgm:pt modelId="{A3E76688-F6D1-4DFB-9019-3B0DECF5FFFC}" type="sibTrans" cxnId="{BB391799-911B-40A1-B575-8FA321A8E8D0}">
      <dgm:prSet/>
      <dgm:spPr/>
      <dgm:t>
        <a:bodyPr/>
        <a:lstStyle/>
        <a:p>
          <a:endParaRPr lang="en-US"/>
        </a:p>
      </dgm:t>
    </dgm:pt>
    <dgm:pt modelId="{9E2D1C43-05C3-4376-A014-828BB3AA26FC}">
      <dgm:prSet phldrT="[Text]"/>
      <dgm:spPr/>
      <dgm:t>
        <a:bodyPr/>
        <a:lstStyle/>
        <a:p>
          <a:r>
            <a:rPr lang="en-US" smtClean="0"/>
            <a:t>Multimedia</a:t>
          </a:r>
          <a:endParaRPr lang="en-US" dirty="0"/>
        </a:p>
      </dgm:t>
    </dgm:pt>
    <dgm:pt modelId="{054CCF96-3015-4467-9B4C-F99CA27C9A0F}" type="parTrans" cxnId="{5ABBC4EA-F536-4974-BC80-C158AEF6921F}">
      <dgm:prSet/>
      <dgm:spPr/>
      <dgm:t>
        <a:bodyPr/>
        <a:lstStyle/>
        <a:p>
          <a:endParaRPr lang="en-US"/>
        </a:p>
      </dgm:t>
    </dgm:pt>
    <dgm:pt modelId="{D932DFF9-C704-47F6-AF94-DB85B8263BCF}" type="sibTrans" cxnId="{5ABBC4EA-F536-4974-BC80-C158AEF6921F}">
      <dgm:prSet/>
      <dgm:spPr/>
      <dgm:t>
        <a:bodyPr/>
        <a:lstStyle/>
        <a:p>
          <a:endParaRPr lang="en-US"/>
        </a:p>
      </dgm:t>
    </dgm:pt>
    <dgm:pt modelId="{FB3A5616-BD02-40AD-A38A-0700AEC55F23}">
      <dgm:prSet phldrT="[Text]"/>
      <dgm:spPr/>
      <dgm:t>
        <a:bodyPr/>
        <a:lstStyle/>
        <a:p>
          <a:r>
            <a:rPr lang="en-US" dirty="0" smtClean="0"/>
            <a:t>Internal Tools-Windows Tools</a:t>
          </a:r>
          <a:endParaRPr lang="en-US" dirty="0"/>
        </a:p>
      </dgm:t>
    </dgm:pt>
    <dgm:pt modelId="{54B1C3C4-0F67-413E-B846-4E1078A5DA11}" type="parTrans" cxnId="{EFC40D57-F7D0-4264-B1A5-F5AE52582BFB}">
      <dgm:prSet/>
      <dgm:spPr/>
      <dgm:t>
        <a:bodyPr/>
        <a:lstStyle/>
        <a:p>
          <a:endParaRPr lang="en-US"/>
        </a:p>
      </dgm:t>
    </dgm:pt>
    <dgm:pt modelId="{A5A3F091-3AB6-4186-9DF7-7166CAD2CB0E}" type="sibTrans" cxnId="{EFC40D57-F7D0-4264-B1A5-F5AE52582BFB}">
      <dgm:prSet/>
      <dgm:spPr/>
      <dgm:t>
        <a:bodyPr/>
        <a:lstStyle/>
        <a:p>
          <a:endParaRPr lang="en-US"/>
        </a:p>
      </dgm:t>
    </dgm:pt>
    <dgm:pt modelId="{2149C56E-90CC-484A-8083-DC57DD21D9A5}">
      <dgm:prSet phldrT="[Text]"/>
      <dgm:spPr/>
      <dgm:t>
        <a:bodyPr/>
        <a:lstStyle/>
        <a:p>
          <a:r>
            <a:rPr lang="en-US" dirty="0" smtClean="0"/>
            <a:t>External GPL </a:t>
          </a:r>
          <a:endParaRPr lang="en-US" dirty="0"/>
        </a:p>
      </dgm:t>
    </dgm:pt>
    <dgm:pt modelId="{D5030391-875A-4963-9993-E801623896B7}" type="parTrans" cxnId="{69126E68-DDCE-4B08-B2A3-65FAFD2A6AAA}">
      <dgm:prSet/>
      <dgm:spPr/>
      <dgm:t>
        <a:bodyPr/>
        <a:lstStyle/>
        <a:p>
          <a:endParaRPr lang="en-US"/>
        </a:p>
      </dgm:t>
    </dgm:pt>
    <dgm:pt modelId="{B3BD855B-879F-49DD-AD72-73A4BCF3F59E}" type="sibTrans" cxnId="{69126E68-DDCE-4B08-B2A3-65FAFD2A6AAA}">
      <dgm:prSet/>
      <dgm:spPr/>
      <dgm:t>
        <a:bodyPr/>
        <a:lstStyle/>
        <a:p>
          <a:endParaRPr lang="en-US"/>
        </a:p>
      </dgm:t>
    </dgm:pt>
    <dgm:pt modelId="{08490D62-CEE7-4262-9830-4B68E2064DF8}">
      <dgm:prSet phldrT="[Text]"/>
      <dgm:spPr/>
      <dgm:t>
        <a:bodyPr/>
        <a:lstStyle/>
        <a:p>
          <a:r>
            <a:rPr lang="en-US" dirty="0" smtClean="0"/>
            <a:t>Network calculator, Refresher</a:t>
          </a:r>
          <a:endParaRPr lang="en-US" dirty="0"/>
        </a:p>
      </dgm:t>
    </dgm:pt>
    <dgm:pt modelId="{CB6AE57E-6BB2-47D4-AC7F-6CF4C4E3ABF7}" type="parTrans" cxnId="{7BF4F34B-7E13-4DB2-B7D0-63A058AE6FAF}">
      <dgm:prSet/>
      <dgm:spPr/>
      <dgm:t>
        <a:bodyPr/>
        <a:lstStyle/>
        <a:p>
          <a:endParaRPr lang="en-US"/>
        </a:p>
      </dgm:t>
    </dgm:pt>
    <dgm:pt modelId="{9FEE4787-F8F2-4DA0-8F11-FA7362CC40DA}" type="sibTrans" cxnId="{7BF4F34B-7E13-4DB2-B7D0-63A058AE6FAF}">
      <dgm:prSet/>
      <dgm:spPr/>
      <dgm:t>
        <a:bodyPr/>
        <a:lstStyle/>
        <a:p>
          <a:endParaRPr lang="en-US"/>
        </a:p>
      </dgm:t>
    </dgm:pt>
    <dgm:pt modelId="{9CB92CCA-EF58-4E23-8163-89644492EF4A}">
      <dgm:prSet phldrT="[Text]"/>
      <dgm:spPr/>
      <dgm:t>
        <a:bodyPr/>
        <a:lstStyle/>
        <a:p>
          <a:r>
            <a:rPr lang="en-US" smtClean="0"/>
            <a:t>Optimization</a:t>
          </a:r>
          <a:endParaRPr lang="en-US" dirty="0"/>
        </a:p>
      </dgm:t>
    </dgm:pt>
    <dgm:pt modelId="{7F8449C9-D6C5-4B3E-B23B-5EAF7FD35F26}" type="parTrans" cxnId="{B9EBDC89-9B0B-4EBA-8486-85A8658E3492}">
      <dgm:prSet/>
      <dgm:spPr/>
      <dgm:t>
        <a:bodyPr/>
        <a:lstStyle/>
        <a:p>
          <a:endParaRPr lang="en-US"/>
        </a:p>
      </dgm:t>
    </dgm:pt>
    <dgm:pt modelId="{394EA15D-BD76-451D-8EAB-B3B65D9E821B}" type="sibTrans" cxnId="{B9EBDC89-9B0B-4EBA-8486-85A8658E3492}">
      <dgm:prSet/>
      <dgm:spPr/>
      <dgm:t>
        <a:bodyPr/>
        <a:lstStyle/>
        <a:p>
          <a:endParaRPr lang="en-US"/>
        </a:p>
      </dgm:t>
    </dgm:pt>
    <dgm:pt modelId="{4A7812C8-DBAD-4224-A3A8-DAB33378CF41}">
      <dgm:prSet phldrT="[Text]"/>
      <dgm:spPr/>
      <dgm:t>
        <a:bodyPr/>
        <a:lstStyle/>
        <a:p>
          <a:r>
            <a:rPr lang="en-US" dirty="0" smtClean="0"/>
            <a:t>About</a:t>
          </a:r>
          <a:endParaRPr lang="en-US" dirty="0"/>
        </a:p>
      </dgm:t>
    </dgm:pt>
    <dgm:pt modelId="{DFBFC5E8-4670-4484-A0CE-E32A2D464A74}" type="parTrans" cxnId="{B95F0D5C-A2E2-4E8E-8834-62970693CE3E}">
      <dgm:prSet/>
      <dgm:spPr/>
      <dgm:t>
        <a:bodyPr/>
        <a:lstStyle/>
        <a:p>
          <a:endParaRPr lang="en-US"/>
        </a:p>
      </dgm:t>
    </dgm:pt>
    <dgm:pt modelId="{F6FA11A2-C0CB-4A84-94CC-4C51B2571ED7}" type="sibTrans" cxnId="{B95F0D5C-A2E2-4E8E-8834-62970693CE3E}">
      <dgm:prSet/>
      <dgm:spPr/>
      <dgm:t>
        <a:bodyPr/>
        <a:lstStyle/>
        <a:p>
          <a:endParaRPr lang="en-US"/>
        </a:p>
      </dgm:t>
    </dgm:pt>
    <dgm:pt modelId="{E7F46D0D-ADCE-4E46-B2CC-FE705B150267}">
      <dgm:prSet phldrT="[Text]"/>
      <dgm:spPr/>
      <dgm:t>
        <a:bodyPr/>
        <a:lstStyle/>
        <a:p>
          <a:r>
            <a:rPr lang="en-US" dirty="0" smtClean="0"/>
            <a:t>Help &amp;support</a:t>
          </a:r>
          <a:endParaRPr lang="en-US" dirty="0"/>
        </a:p>
      </dgm:t>
    </dgm:pt>
    <dgm:pt modelId="{1AC4A0E5-6009-4CFA-9115-02341FE17A88}" type="parTrans" cxnId="{801D8FC5-C722-4F54-A6A3-F57114907BB9}">
      <dgm:prSet/>
      <dgm:spPr/>
      <dgm:t>
        <a:bodyPr/>
        <a:lstStyle/>
        <a:p>
          <a:endParaRPr lang="en-US"/>
        </a:p>
      </dgm:t>
    </dgm:pt>
    <dgm:pt modelId="{9D85A638-D6EE-4341-BBD3-CE619519D78A}" type="sibTrans" cxnId="{801D8FC5-C722-4F54-A6A3-F57114907BB9}">
      <dgm:prSet/>
      <dgm:spPr/>
      <dgm:t>
        <a:bodyPr/>
        <a:lstStyle/>
        <a:p>
          <a:endParaRPr lang="en-US"/>
        </a:p>
      </dgm:t>
    </dgm:pt>
    <dgm:pt modelId="{7CFC795A-7737-4441-A427-EF233FBA193C}">
      <dgm:prSet phldrT="[Text]"/>
      <dgm:spPr/>
      <dgm:t>
        <a:bodyPr/>
        <a:lstStyle/>
        <a:p>
          <a:r>
            <a:rPr lang="en-US" dirty="0" smtClean="0"/>
            <a:t>Settings </a:t>
          </a:r>
          <a:endParaRPr lang="en-US" dirty="0"/>
        </a:p>
      </dgm:t>
    </dgm:pt>
    <dgm:pt modelId="{F077F6B7-9771-45D4-B6AB-A747DC508239}" type="parTrans" cxnId="{4E1D549E-159B-48DF-8578-A15C146AB9BA}">
      <dgm:prSet/>
      <dgm:spPr/>
      <dgm:t>
        <a:bodyPr/>
        <a:lstStyle/>
        <a:p>
          <a:endParaRPr lang="en-US"/>
        </a:p>
      </dgm:t>
    </dgm:pt>
    <dgm:pt modelId="{BE48B6F5-ADC5-408B-98C8-0A1085DB81CC}" type="sibTrans" cxnId="{4E1D549E-159B-48DF-8578-A15C146AB9BA}">
      <dgm:prSet/>
      <dgm:spPr/>
      <dgm:t>
        <a:bodyPr/>
        <a:lstStyle/>
        <a:p>
          <a:endParaRPr lang="en-US"/>
        </a:p>
      </dgm:t>
    </dgm:pt>
    <dgm:pt modelId="{9067D8CA-D3FA-4834-915D-199E1BB23DE1}" type="pres">
      <dgm:prSet presAssocID="{E5F9E20F-979A-469F-BACD-CE4F9084B0CE}" presName="Name0" presStyleCnt="0">
        <dgm:presLayoutVars>
          <dgm:chPref val="1"/>
          <dgm:dir/>
          <dgm:animOne val="branch"/>
          <dgm:animLvl val="lvl"/>
          <dgm:resizeHandles val="exact"/>
        </dgm:presLayoutVars>
      </dgm:prSet>
      <dgm:spPr/>
      <dgm:t>
        <a:bodyPr/>
        <a:lstStyle/>
        <a:p>
          <a:endParaRPr lang="en-US"/>
        </a:p>
      </dgm:t>
    </dgm:pt>
    <dgm:pt modelId="{931F99A5-425D-44F7-A6D2-3CA53F942CAD}" type="pres">
      <dgm:prSet presAssocID="{EDE2A943-5A12-49BA-BF70-A7AA7D09E278}" presName="root1" presStyleCnt="0"/>
      <dgm:spPr/>
    </dgm:pt>
    <dgm:pt modelId="{C570BF9C-3F4B-4820-BAC4-F7B902027587}" type="pres">
      <dgm:prSet presAssocID="{EDE2A943-5A12-49BA-BF70-A7AA7D09E278}" presName="LevelOneTextNode" presStyleLbl="node0" presStyleIdx="0" presStyleCnt="1" custScaleX="181473" custScaleY="138909" custLinFactX="-116819" custLinFactNeighborX="-200000" custLinFactNeighborY="-87">
        <dgm:presLayoutVars>
          <dgm:chPref val="3"/>
        </dgm:presLayoutVars>
      </dgm:prSet>
      <dgm:spPr/>
      <dgm:t>
        <a:bodyPr/>
        <a:lstStyle/>
        <a:p>
          <a:endParaRPr lang="en-US"/>
        </a:p>
      </dgm:t>
    </dgm:pt>
    <dgm:pt modelId="{E18CEB99-F008-415D-A97B-3C454BB98606}" type="pres">
      <dgm:prSet presAssocID="{EDE2A943-5A12-49BA-BF70-A7AA7D09E278}" presName="level2hierChild" presStyleCnt="0"/>
      <dgm:spPr/>
    </dgm:pt>
    <dgm:pt modelId="{A1E22142-6EDB-465C-BEB3-E24C3FD0FC53}" type="pres">
      <dgm:prSet presAssocID="{2105810A-6EA9-4DE2-8C0E-D2A71A09B4FD}" presName="conn2-1" presStyleLbl="parChTrans1D2" presStyleIdx="0" presStyleCnt="7"/>
      <dgm:spPr/>
      <dgm:t>
        <a:bodyPr/>
        <a:lstStyle/>
        <a:p>
          <a:endParaRPr lang="en-US"/>
        </a:p>
      </dgm:t>
    </dgm:pt>
    <dgm:pt modelId="{102B1E6A-07FF-4557-B76E-51AFCA95AECC}" type="pres">
      <dgm:prSet presAssocID="{2105810A-6EA9-4DE2-8C0E-D2A71A09B4FD}" presName="connTx" presStyleLbl="parChTrans1D2" presStyleIdx="0" presStyleCnt="7"/>
      <dgm:spPr/>
      <dgm:t>
        <a:bodyPr/>
        <a:lstStyle/>
        <a:p>
          <a:endParaRPr lang="en-US"/>
        </a:p>
      </dgm:t>
    </dgm:pt>
    <dgm:pt modelId="{FF3D8CE6-416F-41E0-ABC0-0221608A5CE4}" type="pres">
      <dgm:prSet presAssocID="{51726EE2-BCCB-43E9-A9BD-0F9A355E7176}" presName="root2" presStyleCnt="0"/>
      <dgm:spPr/>
    </dgm:pt>
    <dgm:pt modelId="{92D3B8A1-E2EB-4C11-8DD5-F301CD583FC0}" type="pres">
      <dgm:prSet presAssocID="{51726EE2-BCCB-43E9-A9BD-0F9A355E7176}" presName="LevelTwoTextNode" presStyleLbl="node2" presStyleIdx="0" presStyleCnt="7" custLinFactNeighborX="-96591" custLinFactNeighborY="-459">
        <dgm:presLayoutVars>
          <dgm:chPref val="3"/>
        </dgm:presLayoutVars>
      </dgm:prSet>
      <dgm:spPr/>
      <dgm:t>
        <a:bodyPr/>
        <a:lstStyle/>
        <a:p>
          <a:endParaRPr lang="en-US"/>
        </a:p>
      </dgm:t>
    </dgm:pt>
    <dgm:pt modelId="{22036440-DC26-4AF5-85AE-F466E79B80C3}" type="pres">
      <dgm:prSet presAssocID="{51726EE2-BCCB-43E9-A9BD-0F9A355E7176}" presName="level3hierChild" presStyleCnt="0"/>
      <dgm:spPr/>
    </dgm:pt>
    <dgm:pt modelId="{92A61A81-0644-49DA-A169-ABD6AB9C6CC3}" type="pres">
      <dgm:prSet presAssocID="{4C08F842-0688-4A89-A826-E84488DA620E}" presName="conn2-1" presStyleLbl="parChTrans1D3" presStyleIdx="0" presStyleCnt="18"/>
      <dgm:spPr/>
      <dgm:t>
        <a:bodyPr/>
        <a:lstStyle/>
        <a:p>
          <a:endParaRPr lang="en-US"/>
        </a:p>
      </dgm:t>
    </dgm:pt>
    <dgm:pt modelId="{2619B6F2-8C70-4F42-BB2D-146EDBE1B32A}" type="pres">
      <dgm:prSet presAssocID="{4C08F842-0688-4A89-A826-E84488DA620E}" presName="connTx" presStyleLbl="parChTrans1D3" presStyleIdx="0" presStyleCnt="18"/>
      <dgm:spPr/>
      <dgm:t>
        <a:bodyPr/>
        <a:lstStyle/>
        <a:p>
          <a:endParaRPr lang="en-US"/>
        </a:p>
      </dgm:t>
    </dgm:pt>
    <dgm:pt modelId="{3BB54A2F-5254-46F1-AB18-A339A0B7CE45}" type="pres">
      <dgm:prSet presAssocID="{5278F111-E4BB-457D-AAF2-C951BBD0A4B6}" presName="root2" presStyleCnt="0"/>
      <dgm:spPr/>
    </dgm:pt>
    <dgm:pt modelId="{9229BC7F-DB03-4299-B740-E7CE610EBD42}" type="pres">
      <dgm:prSet presAssocID="{5278F111-E4BB-457D-AAF2-C951BBD0A4B6}" presName="LevelTwoTextNode" presStyleLbl="node3" presStyleIdx="0" presStyleCnt="18" custLinFactNeighborX="-96591" custLinFactNeighborY="-459">
        <dgm:presLayoutVars>
          <dgm:chPref val="3"/>
        </dgm:presLayoutVars>
      </dgm:prSet>
      <dgm:spPr/>
      <dgm:t>
        <a:bodyPr/>
        <a:lstStyle/>
        <a:p>
          <a:endParaRPr lang="en-US"/>
        </a:p>
      </dgm:t>
    </dgm:pt>
    <dgm:pt modelId="{58A9A3BE-66E2-478B-A2DF-99586794CB98}" type="pres">
      <dgm:prSet presAssocID="{5278F111-E4BB-457D-AAF2-C951BBD0A4B6}" presName="level3hierChild" presStyleCnt="0"/>
      <dgm:spPr/>
    </dgm:pt>
    <dgm:pt modelId="{08ED2A5C-23A6-4905-A37D-DDE8DEBEEEA9}" type="pres">
      <dgm:prSet presAssocID="{390A5646-E619-4F4E-9EB6-B51CA79F7C36}" presName="conn2-1" presStyleLbl="parChTrans1D3" presStyleIdx="1" presStyleCnt="18"/>
      <dgm:spPr/>
      <dgm:t>
        <a:bodyPr/>
        <a:lstStyle/>
        <a:p>
          <a:endParaRPr lang="en-US"/>
        </a:p>
      </dgm:t>
    </dgm:pt>
    <dgm:pt modelId="{A837337B-9454-43E0-B510-C35D851AABAE}" type="pres">
      <dgm:prSet presAssocID="{390A5646-E619-4F4E-9EB6-B51CA79F7C36}" presName="connTx" presStyleLbl="parChTrans1D3" presStyleIdx="1" presStyleCnt="18"/>
      <dgm:spPr/>
      <dgm:t>
        <a:bodyPr/>
        <a:lstStyle/>
        <a:p>
          <a:endParaRPr lang="en-US"/>
        </a:p>
      </dgm:t>
    </dgm:pt>
    <dgm:pt modelId="{AC4E1B69-3ED5-4288-A91C-786101B0B530}" type="pres">
      <dgm:prSet presAssocID="{627F8894-B039-4C3B-8D14-9C37B844D5AB}" presName="root2" presStyleCnt="0"/>
      <dgm:spPr/>
    </dgm:pt>
    <dgm:pt modelId="{6B5A5A95-8B2F-4A56-9DA9-BE7239A555B7}" type="pres">
      <dgm:prSet presAssocID="{627F8894-B039-4C3B-8D14-9C37B844D5AB}" presName="LevelTwoTextNode" presStyleLbl="node3" presStyleIdx="1" presStyleCnt="18" custLinFactNeighborX="-96591" custLinFactNeighborY="-459">
        <dgm:presLayoutVars>
          <dgm:chPref val="3"/>
        </dgm:presLayoutVars>
      </dgm:prSet>
      <dgm:spPr/>
      <dgm:t>
        <a:bodyPr/>
        <a:lstStyle/>
        <a:p>
          <a:endParaRPr lang="en-US"/>
        </a:p>
      </dgm:t>
    </dgm:pt>
    <dgm:pt modelId="{8DAF10F6-FCE3-497F-B36D-C1D73AC3FC32}" type="pres">
      <dgm:prSet presAssocID="{627F8894-B039-4C3B-8D14-9C37B844D5AB}" presName="level3hierChild" presStyleCnt="0"/>
      <dgm:spPr/>
    </dgm:pt>
    <dgm:pt modelId="{DE54AA04-19EF-4AC0-8A58-DFBA484B96B7}" type="pres">
      <dgm:prSet presAssocID="{8DE7B4B8-9C32-44C0-AF76-8A61DC56832C}" presName="conn2-1" presStyleLbl="parChTrans1D3" presStyleIdx="2" presStyleCnt="18"/>
      <dgm:spPr/>
      <dgm:t>
        <a:bodyPr/>
        <a:lstStyle/>
        <a:p>
          <a:endParaRPr lang="en-US"/>
        </a:p>
      </dgm:t>
    </dgm:pt>
    <dgm:pt modelId="{B6163AFF-A392-4917-AB7D-B067A5CB75EA}" type="pres">
      <dgm:prSet presAssocID="{8DE7B4B8-9C32-44C0-AF76-8A61DC56832C}" presName="connTx" presStyleLbl="parChTrans1D3" presStyleIdx="2" presStyleCnt="18"/>
      <dgm:spPr/>
      <dgm:t>
        <a:bodyPr/>
        <a:lstStyle/>
        <a:p>
          <a:endParaRPr lang="en-US"/>
        </a:p>
      </dgm:t>
    </dgm:pt>
    <dgm:pt modelId="{AB378D64-BB91-468F-BC06-31CB3DD474B9}" type="pres">
      <dgm:prSet presAssocID="{2F36A565-746C-464B-B1F5-466BA4C9D030}" presName="root2" presStyleCnt="0"/>
      <dgm:spPr/>
    </dgm:pt>
    <dgm:pt modelId="{CD212509-EEF1-449E-8B10-3684D5765050}" type="pres">
      <dgm:prSet presAssocID="{2F36A565-746C-464B-B1F5-466BA4C9D030}" presName="LevelTwoTextNode" presStyleLbl="node3" presStyleIdx="2" presStyleCnt="18" custLinFactNeighborX="-96591" custLinFactNeighborY="-459">
        <dgm:presLayoutVars>
          <dgm:chPref val="3"/>
        </dgm:presLayoutVars>
      </dgm:prSet>
      <dgm:spPr/>
      <dgm:t>
        <a:bodyPr/>
        <a:lstStyle/>
        <a:p>
          <a:endParaRPr lang="en-US"/>
        </a:p>
      </dgm:t>
    </dgm:pt>
    <dgm:pt modelId="{151B3A4F-9340-482E-9E60-EFD9164C62D8}" type="pres">
      <dgm:prSet presAssocID="{2F36A565-746C-464B-B1F5-466BA4C9D030}" presName="level3hierChild" presStyleCnt="0"/>
      <dgm:spPr/>
    </dgm:pt>
    <dgm:pt modelId="{60ED86A4-5350-4422-AF90-CCFD2DE65273}" type="pres">
      <dgm:prSet presAssocID="{F90BAD3A-C86A-407E-9B11-A61C489B046F}" presName="conn2-1" presStyleLbl="parChTrans1D2" presStyleIdx="1" presStyleCnt="7"/>
      <dgm:spPr/>
      <dgm:t>
        <a:bodyPr/>
        <a:lstStyle/>
        <a:p>
          <a:endParaRPr lang="en-US"/>
        </a:p>
      </dgm:t>
    </dgm:pt>
    <dgm:pt modelId="{FA640001-C1A0-4E45-9FBB-4005196B538B}" type="pres">
      <dgm:prSet presAssocID="{F90BAD3A-C86A-407E-9B11-A61C489B046F}" presName="connTx" presStyleLbl="parChTrans1D2" presStyleIdx="1" presStyleCnt="7"/>
      <dgm:spPr/>
      <dgm:t>
        <a:bodyPr/>
        <a:lstStyle/>
        <a:p>
          <a:endParaRPr lang="en-US"/>
        </a:p>
      </dgm:t>
    </dgm:pt>
    <dgm:pt modelId="{F1625997-DD92-446D-B163-17BF4E40AE97}" type="pres">
      <dgm:prSet presAssocID="{D188DDC6-DDB3-4A97-9161-F39A5E86CFE3}" presName="root2" presStyleCnt="0"/>
      <dgm:spPr/>
    </dgm:pt>
    <dgm:pt modelId="{09BB3A55-4D66-435F-86EE-7F26BCD9C084}" type="pres">
      <dgm:prSet presAssocID="{D188DDC6-DDB3-4A97-9161-F39A5E86CFE3}" presName="LevelTwoTextNode" presStyleLbl="node2" presStyleIdx="1" presStyleCnt="7" custLinFactNeighborX="-96591" custLinFactNeighborY="-459">
        <dgm:presLayoutVars>
          <dgm:chPref val="3"/>
        </dgm:presLayoutVars>
      </dgm:prSet>
      <dgm:spPr/>
      <dgm:t>
        <a:bodyPr/>
        <a:lstStyle/>
        <a:p>
          <a:endParaRPr lang="en-US"/>
        </a:p>
      </dgm:t>
    </dgm:pt>
    <dgm:pt modelId="{039107D2-1923-4A0A-BC73-B5E36AF5D0E7}" type="pres">
      <dgm:prSet presAssocID="{D188DDC6-DDB3-4A97-9161-F39A5E86CFE3}" presName="level3hierChild" presStyleCnt="0"/>
      <dgm:spPr/>
    </dgm:pt>
    <dgm:pt modelId="{9D048FBD-B5E4-4375-8A7D-49B9AB5E59BE}" type="pres">
      <dgm:prSet presAssocID="{A08F03CE-D8D8-4EF0-B911-DE274DA49FAF}" presName="conn2-1" presStyleLbl="parChTrans1D3" presStyleIdx="3" presStyleCnt="18"/>
      <dgm:spPr/>
      <dgm:t>
        <a:bodyPr/>
        <a:lstStyle/>
        <a:p>
          <a:endParaRPr lang="en-US"/>
        </a:p>
      </dgm:t>
    </dgm:pt>
    <dgm:pt modelId="{A00233E7-7F29-4075-B2D0-9EA5569A5FD1}" type="pres">
      <dgm:prSet presAssocID="{A08F03CE-D8D8-4EF0-B911-DE274DA49FAF}" presName="connTx" presStyleLbl="parChTrans1D3" presStyleIdx="3" presStyleCnt="18"/>
      <dgm:spPr/>
      <dgm:t>
        <a:bodyPr/>
        <a:lstStyle/>
        <a:p>
          <a:endParaRPr lang="en-US"/>
        </a:p>
      </dgm:t>
    </dgm:pt>
    <dgm:pt modelId="{6D2E72C1-6057-40FD-B85E-DADFB0E0BD70}" type="pres">
      <dgm:prSet presAssocID="{5E770C04-08CE-4F25-A19C-E3D90FC4F0BB}" presName="root2" presStyleCnt="0"/>
      <dgm:spPr/>
    </dgm:pt>
    <dgm:pt modelId="{2DD3B61B-F4D0-4D0E-8FC3-DC7CA0F47329}" type="pres">
      <dgm:prSet presAssocID="{5E770C04-08CE-4F25-A19C-E3D90FC4F0BB}" presName="LevelTwoTextNode" presStyleLbl="node3" presStyleIdx="3" presStyleCnt="18" custLinFactNeighborX="-96591" custLinFactNeighborY="-459">
        <dgm:presLayoutVars>
          <dgm:chPref val="3"/>
        </dgm:presLayoutVars>
      </dgm:prSet>
      <dgm:spPr/>
      <dgm:t>
        <a:bodyPr/>
        <a:lstStyle/>
        <a:p>
          <a:endParaRPr lang="en-US"/>
        </a:p>
      </dgm:t>
    </dgm:pt>
    <dgm:pt modelId="{E40352F3-E96E-4ED9-AE88-E9FF39644DCA}" type="pres">
      <dgm:prSet presAssocID="{5E770C04-08CE-4F25-A19C-E3D90FC4F0BB}" presName="level3hierChild" presStyleCnt="0"/>
      <dgm:spPr/>
    </dgm:pt>
    <dgm:pt modelId="{A1B8E57D-D5FA-4F09-82E9-F97D1525A0DF}" type="pres">
      <dgm:prSet presAssocID="{58A81FA8-FE15-41D3-8EA7-A4F2BE743989}" presName="conn2-1" presStyleLbl="parChTrans1D3" presStyleIdx="4" presStyleCnt="18"/>
      <dgm:spPr/>
      <dgm:t>
        <a:bodyPr/>
        <a:lstStyle/>
        <a:p>
          <a:endParaRPr lang="en-US"/>
        </a:p>
      </dgm:t>
    </dgm:pt>
    <dgm:pt modelId="{5EB3B5F4-BEC6-49DA-93F5-2AE887BEAFBE}" type="pres">
      <dgm:prSet presAssocID="{58A81FA8-FE15-41D3-8EA7-A4F2BE743989}" presName="connTx" presStyleLbl="parChTrans1D3" presStyleIdx="4" presStyleCnt="18"/>
      <dgm:spPr/>
      <dgm:t>
        <a:bodyPr/>
        <a:lstStyle/>
        <a:p>
          <a:endParaRPr lang="en-US"/>
        </a:p>
      </dgm:t>
    </dgm:pt>
    <dgm:pt modelId="{57CBE46B-5BD9-4D15-90D3-11BC23BDC399}" type="pres">
      <dgm:prSet presAssocID="{1B211DD2-929A-4038-8FA5-28C3829B6182}" presName="root2" presStyleCnt="0"/>
      <dgm:spPr/>
    </dgm:pt>
    <dgm:pt modelId="{D769D3BF-39F7-4101-8208-6624641E9C14}" type="pres">
      <dgm:prSet presAssocID="{1B211DD2-929A-4038-8FA5-28C3829B6182}" presName="LevelTwoTextNode" presStyleLbl="node3" presStyleIdx="4" presStyleCnt="18" custLinFactNeighborX="-96591" custLinFactNeighborY="-459">
        <dgm:presLayoutVars>
          <dgm:chPref val="3"/>
        </dgm:presLayoutVars>
      </dgm:prSet>
      <dgm:spPr/>
      <dgm:t>
        <a:bodyPr/>
        <a:lstStyle/>
        <a:p>
          <a:endParaRPr lang="en-US"/>
        </a:p>
      </dgm:t>
    </dgm:pt>
    <dgm:pt modelId="{A4D97A4E-5BAA-4E02-AE37-A1BA86F61DD9}" type="pres">
      <dgm:prSet presAssocID="{1B211DD2-929A-4038-8FA5-28C3829B6182}" presName="level3hierChild" presStyleCnt="0"/>
      <dgm:spPr/>
    </dgm:pt>
    <dgm:pt modelId="{FEC65395-3123-44F6-B987-505C74DEA18B}" type="pres">
      <dgm:prSet presAssocID="{C672F23C-5BF1-47A1-A7B2-CC6B96B20C42}" presName="conn2-1" presStyleLbl="parChTrans1D3" presStyleIdx="5" presStyleCnt="18"/>
      <dgm:spPr/>
      <dgm:t>
        <a:bodyPr/>
        <a:lstStyle/>
        <a:p>
          <a:endParaRPr lang="en-US"/>
        </a:p>
      </dgm:t>
    </dgm:pt>
    <dgm:pt modelId="{887570C7-FABC-419C-AEF9-E497DC8A91A8}" type="pres">
      <dgm:prSet presAssocID="{C672F23C-5BF1-47A1-A7B2-CC6B96B20C42}" presName="connTx" presStyleLbl="parChTrans1D3" presStyleIdx="5" presStyleCnt="18"/>
      <dgm:spPr/>
      <dgm:t>
        <a:bodyPr/>
        <a:lstStyle/>
        <a:p>
          <a:endParaRPr lang="en-US"/>
        </a:p>
      </dgm:t>
    </dgm:pt>
    <dgm:pt modelId="{B086DAAD-4FEC-4C17-95B5-C8A466E65102}" type="pres">
      <dgm:prSet presAssocID="{057BDF50-B466-4805-AB3C-EE95D54E5634}" presName="root2" presStyleCnt="0"/>
      <dgm:spPr/>
    </dgm:pt>
    <dgm:pt modelId="{BC091200-9909-48E0-9DF1-9219D1D76B5C}" type="pres">
      <dgm:prSet presAssocID="{057BDF50-B466-4805-AB3C-EE95D54E5634}" presName="LevelTwoTextNode" presStyleLbl="node3" presStyleIdx="5" presStyleCnt="18" custLinFactNeighborX="-96591" custLinFactNeighborY="-459">
        <dgm:presLayoutVars>
          <dgm:chPref val="3"/>
        </dgm:presLayoutVars>
      </dgm:prSet>
      <dgm:spPr/>
      <dgm:t>
        <a:bodyPr/>
        <a:lstStyle/>
        <a:p>
          <a:endParaRPr lang="en-US"/>
        </a:p>
      </dgm:t>
    </dgm:pt>
    <dgm:pt modelId="{E2E06CAB-CB1F-4F83-BFE9-660A68C026CC}" type="pres">
      <dgm:prSet presAssocID="{057BDF50-B466-4805-AB3C-EE95D54E5634}" presName="level3hierChild" presStyleCnt="0"/>
      <dgm:spPr/>
    </dgm:pt>
    <dgm:pt modelId="{BC9ADC64-4093-4647-98B0-EE76D3BF183D}" type="pres">
      <dgm:prSet presAssocID="{017D6BCF-1BF3-4B47-8F1D-E208DD0E330D}" presName="conn2-1" presStyleLbl="parChTrans1D3" presStyleIdx="6" presStyleCnt="18"/>
      <dgm:spPr/>
      <dgm:t>
        <a:bodyPr/>
        <a:lstStyle/>
        <a:p>
          <a:endParaRPr lang="en-US"/>
        </a:p>
      </dgm:t>
    </dgm:pt>
    <dgm:pt modelId="{AFBC724A-7DF0-4106-8950-7F765921DAB6}" type="pres">
      <dgm:prSet presAssocID="{017D6BCF-1BF3-4B47-8F1D-E208DD0E330D}" presName="connTx" presStyleLbl="parChTrans1D3" presStyleIdx="6" presStyleCnt="18"/>
      <dgm:spPr/>
      <dgm:t>
        <a:bodyPr/>
        <a:lstStyle/>
        <a:p>
          <a:endParaRPr lang="en-US"/>
        </a:p>
      </dgm:t>
    </dgm:pt>
    <dgm:pt modelId="{5B2AA4AE-18A5-4A33-98D7-EB8F2DBD3F64}" type="pres">
      <dgm:prSet presAssocID="{CECD1793-D0B9-4BBB-93D0-AE9C1C5E0722}" presName="root2" presStyleCnt="0"/>
      <dgm:spPr/>
    </dgm:pt>
    <dgm:pt modelId="{A4CF404D-329E-4357-B13B-A0D421551D5F}" type="pres">
      <dgm:prSet presAssocID="{CECD1793-D0B9-4BBB-93D0-AE9C1C5E0722}" presName="LevelTwoTextNode" presStyleLbl="node3" presStyleIdx="6" presStyleCnt="18" custLinFactNeighborX="-96591" custLinFactNeighborY="-459">
        <dgm:presLayoutVars>
          <dgm:chPref val="3"/>
        </dgm:presLayoutVars>
      </dgm:prSet>
      <dgm:spPr/>
      <dgm:t>
        <a:bodyPr/>
        <a:lstStyle/>
        <a:p>
          <a:endParaRPr lang="en-US"/>
        </a:p>
      </dgm:t>
    </dgm:pt>
    <dgm:pt modelId="{3612B51C-9B58-4B0E-9080-BE245F096C06}" type="pres">
      <dgm:prSet presAssocID="{CECD1793-D0B9-4BBB-93D0-AE9C1C5E0722}" presName="level3hierChild" presStyleCnt="0"/>
      <dgm:spPr/>
    </dgm:pt>
    <dgm:pt modelId="{58F3193E-A5B4-4B2A-84B5-F0F29744B907}" type="pres">
      <dgm:prSet presAssocID="{9D90B36C-9920-4DC6-B045-1870503EAD7F}" presName="conn2-1" presStyleLbl="parChTrans1D3" presStyleIdx="7" presStyleCnt="18"/>
      <dgm:spPr/>
      <dgm:t>
        <a:bodyPr/>
        <a:lstStyle/>
        <a:p>
          <a:endParaRPr lang="en-US"/>
        </a:p>
      </dgm:t>
    </dgm:pt>
    <dgm:pt modelId="{4EA8E92B-DBF6-439F-A8B5-569929155F70}" type="pres">
      <dgm:prSet presAssocID="{9D90B36C-9920-4DC6-B045-1870503EAD7F}" presName="connTx" presStyleLbl="parChTrans1D3" presStyleIdx="7" presStyleCnt="18"/>
      <dgm:spPr/>
      <dgm:t>
        <a:bodyPr/>
        <a:lstStyle/>
        <a:p>
          <a:endParaRPr lang="en-US"/>
        </a:p>
      </dgm:t>
    </dgm:pt>
    <dgm:pt modelId="{1DBA1308-8BD9-492C-A5B3-6FF3D4496920}" type="pres">
      <dgm:prSet presAssocID="{3F4D1352-4937-4E21-B829-E681334B8C3D}" presName="root2" presStyleCnt="0"/>
      <dgm:spPr/>
    </dgm:pt>
    <dgm:pt modelId="{B622351E-9F47-43D1-A0FF-0E5BD20A9F3D}" type="pres">
      <dgm:prSet presAssocID="{3F4D1352-4937-4E21-B829-E681334B8C3D}" presName="LevelTwoTextNode" presStyleLbl="node3" presStyleIdx="7" presStyleCnt="18" custLinFactNeighborX="-96591" custLinFactNeighborY="-459">
        <dgm:presLayoutVars>
          <dgm:chPref val="3"/>
        </dgm:presLayoutVars>
      </dgm:prSet>
      <dgm:spPr/>
      <dgm:t>
        <a:bodyPr/>
        <a:lstStyle/>
        <a:p>
          <a:endParaRPr lang="en-US"/>
        </a:p>
      </dgm:t>
    </dgm:pt>
    <dgm:pt modelId="{5102CDDD-CD17-45D3-9A3E-F4C0D2CB3132}" type="pres">
      <dgm:prSet presAssocID="{3F4D1352-4937-4E21-B829-E681334B8C3D}" presName="level3hierChild" presStyleCnt="0"/>
      <dgm:spPr/>
    </dgm:pt>
    <dgm:pt modelId="{7B13E5D2-579D-481E-9640-B3FD51C2541D}" type="pres">
      <dgm:prSet presAssocID="{CFA6DE5D-93EC-4012-82FD-0BDA9EDFFFE4}" presName="conn2-1" presStyleLbl="parChTrans1D2" presStyleIdx="2" presStyleCnt="7"/>
      <dgm:spPr/>
      <dgm:t>
        <a:bodyPr/>
        <a:lstStyle/>
        <a:p>
          <a:endParaRPr lang="en-US"/>
        </a:p>
      </dgm:t>
    </dgm:pt>
    <dgm:pt modelId="{4D0A8719-DD26-441E-989D-547D8F302D41}" type="pres">
      <dgm:prSet presAssocID="{CFA6DE5D-93EC-4012-82FD-0BDA9EDFFFE4}" presName="connTx" presStyleLbl="parChTrans1D2" presStyleIdx="2" presStyleCnt="7"/>
      <dgm:spPr/>
      <dgm:t>
        <a:bodyPr/>
        <a:lstStyle/>
        <a:p>
          <a:endParaRPr lang="en-US"/>
        </a:p>
      </dgm:t>
    </dgm:pt>
    <dgm:pt modelId="{B4CAE467-E439-4FEA-B258-C0E908866C5D}" type="pres">
      <dgm:prSet presAssocID="{DFA49A16-779A-4C3D-811C-D63955233E65}" presName="root2" presStyleCnt="0"/>
      <dgm:spPr/>
    </dgm:pt>
    <dgm:pt modelId="{1386695D-3028-49D7-956D-F2A4310EE9AA}" type="pres">
      <dgm:prSet presAssocID="{DFA49A16-779A-4C3D-811C-D63955233E65}" presName="LevelTwoTextNode" presStyleLbl="node2" presStyleIdx="2" presStyleCnt="7" custLinFactNeighborX="-96591" custLinFactNeighborY="-459">
        <dgm:presLayoutVars>
          <dgm:chPref val="3"/>
        </dgm:presLayoutVars>
      </dgm:prSet>
      <dgm:spPr/>
      <dgm:t>
        <a:bodyPr/>
        <a:lstStyle/>
        <a:p>
          <a:endParaRPr lang="en-US"/>
        </a:p>
      </dgm:t>
    </dgm:pt>
    <dgm:pt modelId="{CAD5AAE4-1A59-4FBD-911B-CA91452211B6}" type="pres">
      <dgm:prSet presAssocID="{DFA49A16-779A-4C3D-811C-D63955233E65}" presName="level3hierChild" presStyleCnt="0"/>
      <dgm:spPr/>
    </dgm:pt>
    <dgm:pt modelId="{CFE432DA-8C0E-4710-8A50-3361B14E2AA8}" type="pres">
      <dgm:prSet presAssocID="{985413F9-69FA-4CB3-BE3F-76A571E57F83}" presName="conn2-1" presStyleLbl="parChTrans1D3" presStyleIdx="8" presStyleCnt="18"/>
      <dgm:spPr/>
      <dgm:t>
        <a:bodyPr/>
        <a:lstStyle/>
        <a:p>
          <a:endParaRPr lang="en-US"/>
        </a:p>
      </dgm:t>
    </dgm:pt>
    <dgm:pt modelId="{0DF7FE67-BC50-4A37-90F1-5405FD940207}" type="pres">
      <dgm:prSet presAssocID="{985413F9-69FA-4CB3-BE3F-76A571E57F83}" presName="connTx" presStyleLbl="parChTrans1D3" presStyleIdx="8" presStyleCnt="18"/>
      <dgm:spPr/>
      <dgm:t>
        <a:bodyPr/>
        <a:lstStyle/>
        <a:p>
          <a:endParaRPr lang="en-US"/>
        </a:p>
      </dgm:t>
    </dgm:pt>
    <dgm:pt modelId="{39B6ACF7-7A34-49DD-9091-F560CA159076}" type="pres">
      <dgm:prSet presAssocID="{542FC2F1-3CEE-47E5-B7F9-350A559EA41D}" presName="root2" presStyleCnt="0"/>
      <dgm:spPr/>
    </dgm:pt>
    <dgm:pt modelId="{15B99F94-8A4D-4DC7-8006-12745467B1F4}" type="pres">
      <dgm:prSet presAssocID="{542FC2F1-3CEE-47E5-B7F9-350A559EA41D}" presName="LevelTwoTextNode" presStyleLbl="node3" presStyleIdx="8" presStyleCnt="18" custLinFactNeighborX="-96591" custLinFactNeighborY="-459">
        <dgm:presLayoutVars>
          <dgm:chPref val="3"/>
        </dgm:presLayoutVars>
      </dgm:prSet>
      <dgm:spPr/>
      <dgm:t>
        <a:bodyPr/>
        <a:lstStyle/>
        <a:p>
          <a:endParaRPr lang="en-US"/>
        </a:p>
      </dgm:t>
    </dgm:pt>
    <dgm:pt modelId="{A91FE10B-391F-443B-9874-0173251ED4B8}" type="pres">
      <dgm:prSet presAssocID="{542FC2F1-3CEE-47E5-B7F9-350A559EA41D}" presName="level3hierChild" presStyleCnt="0"/>
      <dgm:spPr/>
    </dgm:pt>
    <dgm:pt modelId="{9069B7B9-933E-4994-828A-CD5D8EF5658E}" type="pres">
      <dgm:prSet presAssocID="{2DBDD73D-3E11-470B-9EE5-933AC74860F0}" presName="conn2-1" presStyleLbl="parChTrans1D3" presStyleIdx="9" presStyleCnt="18"/>
      <dgm:spPr/>
      <dgm:t>
        <a:bodyPr/>
        <a:lstStyle/>
        <a:p>
          <a:endParaRPr lang="en-US"/>
        </a:p>
      </dgm:t>
    </dgm:pt>
    <dgm:pt modelId="{5ADF2536-9B95-4F49-8C35-54FB323B53E4}" type="pres">
      <dgm:prSet presAssocID="{2DBDD73D-3E11-470B-9EE5-933AC74860F0}" presName="connTx" presStyleLbl="parChTrans1D3" presStyleIdx="9" presStyleCnt="18"/>
      <dgm:spPr/>
      <dgm:t>
        <a:bodyPr/>
        <a:lstStyle/>
        <a:p>
          <a:endParaRPr lang="en-US"/>
        </a:p>
      </dgm:t>
    </dgm:pt>
    <dgm:pt modelId="{F6352E71-F441-45EF-9594-054BB28EE24F}" type="pres">
      <dgm:prSet presAssocID="{B830B7FF-B6ED-4C04-A6F0-4F9A657B529B}" presName="root2" presStyleCnt="0"/>
      <dgm:spPr/>
    </dgm:pt>
    <dgm:pt modelId="{CD58E373-E5EB-4317-BFF0-CCEC9BECABC0}" type="pres">
      <dgm:prSet presAssocID="{B830B7FF-B6ED-4C04-A6F0-4F9A657B529B}" presName="LevelTwoTextNode" presStyleLbl="node3" presStyleIdx="9" presStyleCnt="18" custLinFactNeighborX="-96591" custLinFactNeighborY="-459">
        <dgm:presLayoutVars>
          <dgm:chPref val="3"/>
        </dgm:presLayoutVars>
      </dgm:prSet>
      <dgm:spPr/>
      <dgm:t>
        <a:bodyPr/>
        <a:lstStyle/>
        <a:p>
          <a:endParaRPr lang="en-US"/>
        </a:p>
      </dgm:t>
    </dgm:pt>
    <dgm:pt modelId="{886DACE8-669A-4699-A6EC-DF33AB263558}" type="pres">
      <dgm:prSet presAssocID="{B830B7FF-B6ED-4C04-A6F0-4F9A657B529B}" presName="level3hierChild" presStyleCnt="0"/>
      <dgm:spPr/>
    </dgm:pt>
    <dgm:pt modelId="{D52AA415-3E07-44A0-A134-301C7F5F14B7}" type="pres">
      <dgm:prSet presAssocID="{2A3BC861-ED7F-4DA7-80F9-40B7D9EBCB32}" presName="conn2-1" presStyleLbl="parChTrans1D2" presStyleIdx="3" presStyleCnt="7"/>
      <dgm:spPr/>
      <dgm:t>
        <a:bodyPr/>
        <a:lstStyle/>
        <a:p>
          <a:endParaRPr lang="en-US"/>
        </a:p>
      </dgm:t>
    </dgm:pt>
    <dgm:pt modelId="{9610C2EA-0B90-4936-BAD7-E4C379911E90}" type="pres">
      <dgm:prSet presAssocID="{2A3BC861-ED7F-4DA7-80F9-40B7D9EBCB32}" presName="connTx" presStyleLbl="parChTrans1D2" presStyleIdx="3" presStyleCnt="7"/>
      <dgm:spPr/>
      <dgm:t>
        <a:bodyPr/>
        <a:lstStyle/>
        <a:p>
          <a:endParaRPr lang="en-US"/>
        </a:p>
      </dgm:t>
    </dgm:pt>
    <dgm:pt modelId="{B8D0223D-E1E8-4BE7-A81B-47D12B19A8FD}" type="pres">
      <dgm:prSet presAssocID="{B3ABAA26-D13E-49F9-A580-66525F27F863}" presName="root2" presStyleCnt="0"/>
      <dgm:spPr/>
    </dgm:pt>
    <dgm:pt modelId="{8BA62556-2C65-4BBE-B2AD-DE982A937E8E}" type="pres">
      <dgm:prSet presAssocID="{B3ABAA26-D13E-49F9-A580-66525F27F863}" presName="LevelTwoTextNode" presStyleLbl="node2" presStyleIdx="3" presStyleCnt="7" custLinFactNeighborX="-96591" custLinFactNeighborY="-459">
        <dgm:presLayoutVars>
          <dgm:chPref val="3"/>
        </dgm:presLayoutVars>
      </dgm:prSet>
      <dgm:spPr/>
      <dgm:t>
        <a:bodyPr/>
        <a:lstStyle/>
        <a:p>
          <a:endParaRPr lang="en-US"/>
        </a:p>
      </dgm:t>
    </dgm:pt>
    <dgm:pt modelId="{149432E4-F3AE-4C2F-BC3E-6BD6F826CAF2}" type="pres">
      <dgm:prSet presAssocID="{B3ABAA26-D13E-49F9-A580-66525F27F863}" presName="level3hierChild" presStyleCnt="0"/>
      <dgm:spPr/>
    </dgm:pt>
    <dgm:pt modelId="{F92B76F5-A7FC-44D8-95C9-257A902841D2}" type="pres">
      <dgm:prSet presAssocID="{1955CE9D-E928-4F14-97DC-2555B1B9B568}" presName="conn2-1" presStyleLbl="parChTrans1D3" presStyleIdx="10" presStyleCnt="18"/>
      <dgm:spPr/>
      <dgm:t>
        <a:bodyPr/>
        <a:lstStyle/>
        <a:p>
          <a:endParaRPr lang="en-US"/>
        </a:p>
      </dgm:t>
    </dgm:pt>
    <dgm:pt modelId="{34A576AD-7546-4DDA-9F48-07BC14A838CC}" type="pres">
      <dgm:prSet presAssocID="{1955CE9D-E928-4F14-97DC-2555B1B9B568}" presName="connTx" presStyleLbl="parChTrans1D3" presStyleIdx="10" presStyleCnt="18"/>
      <dgm:spPr/>
      <dgm:t>
        <a:bodyPr/>
        <a:lstStyle/>
        <a:p>
          <a:endParaRPr lang="en-US"/>
        </a:p>
      </dgm:t>
    </dgm:pt>
    <dgm:pt modelId="{F01694FD-A829-4921-813D-14192D00EC30}" type="pres">
      <dgm:prSet presAssocID="{CE0DE706-57E7-4FD4-953B-34BCFA072D81}" presName="root2" presStyleCnt="0"/>
      <dgm:spPr/>
    </dgm:pt>
    <dgm:pt modelId="{3CFCFE53-906E-41F8-8E17-0669EB728F40}" type="pres">
      <dgm:prSet presAssocID="{CE0DE706-57E7-4FD4-953B-34BCFA072D81}" presName="LevelTwoTextNode" presStyleLbl="node3" presStyleIdx="10" presStyleCnt="18">
        <dgm:presLayoutVars>
          <dgm:chPref val="3"/>
        </dgm:presLayoutVars>
      </dgm:prSet>
      <dgm:spPr/>
      <dgm:t>
        <a:bodyPr/>
        <a:lstStyle/>
        <a:p>
          <a:endParaRPr lang="en-US"/>
        </a:p>
      </dgm:t>
    </dgm:pt>
    <dgm:pt modelId="{148F206D-55D7-46F0-BE93-6D4755CEBD4C}" type="pres">
      <dgm:prSet presAssocID="{CE0DE706-57E7-4FD4-953B-34BCFA072D81}" presName="level3hierChild" presStyleCnt="0"/>
      <dgm:spPr/>
    </dgm:pt>
    <dgm:pt modelId="{64374F59-4C09-42C4-A36F-FE58F6F74614}" type="pres">
      <dgm:prSet presAssocID="{A99D1A6D-08C0-4DCD-8839-D319DAFAEB61}" presName="conn2-1" presStyleLbl="parChTrans1D3" presStyleIdx="11" presStyleCnt="18"/>
      <dgm:spPr/>
      <dgm:t>
        <a:bodyPr/>
        <a:lstStyle/>
        <a:p>
          <a:endParaRPr lang="en-US"/>
        </a:p>
      </dgm:t>
    </dgm:pt>
    <dgm:pt modelId="{47917A35-2EC7-4D88-B51C-F71D753A8EE2}" type="pres">
      <dgm:prSet presAssocID="{A99D1A6D-08C0-4DCD-8839-D319DAFAEB61}" presName="connTx" presStyleLbl="parChTrans1D3" presStyleIdx="11" presStyleCnt="18"/>
      <dgm:spPr/>
      <dgm:t>
        <a:bodyPr/>
        <a:lstStyle/>
        <a:p>
          <a:endParaRPr lang="en-US"/>
        </a:p>
      </dgm:t>
    </dgm:pt>
    <dgm:pt modelId="{3CCE0FB4-7F1D-4E3C-A496-2B56FD8AF630}" type="pres">
      <dgm:prSet presAssocID="{1EBAE619-8322-44BF-9F50-37E761BC64D5}" presName="root2" presStyleCnt="0"/>
      <dgm:spPr/>
    </dgm:pt>
    <dgm:pt modelId="{20FAC24E-7F97-47AC-BCEB-565C153109CA}" type="pres">
      <dgm:prSet presAssocID="{1EBAE619-8322-44BF-9F50-37E761BC64D5}" presName="LevelTwoTextNode" presStyleLbl="node3" presStyleIdx="11" presStyleCnt="18">
        <dgm:presLayoutVars>
          <dgm:chPref val="3"/>
        </dgm:presLayoutVars>
      </dgm:prSet>
      <dgm:spPr/>
      <dgm:t>
        <a:bodyPr/>
        <a:lstStyle/>
        <a:p>
          <a:endParaRPr lang="en-US"/>
        </a:p>
      </dgm:t>
    </dgm:pt>
    <dgm:pt modelId="{FA9785FB-4DA3-4B60-9F5C-DE8DDAB7137B}" type="pres">
      <dgm:prSet presAssocID="{1EBAE619-8322-44BF-9F50-37E761BC64D5}" presName="level3hierChild" presStyleCnt="0"/>
      <dgm:spPr/>
    </dgm:pt>
    <dgm:pt modelId="{AB374B37-65A3-42C1-8390-FB63DC354615}" type="pres">
      <dgm:prSet presAssocID="{054CCF96-3015-4467-9B4C-F99CA27C9A0F}" presName="conn2-1" presStyleLbl="parChTrans1D3" presStyleIdx="12" presStyleCnt="18"/>
      <dgm:spPr/>
      <dgm:t>
        <a:bodyPr/>
        <a:lstStyle/>
        <a:p>
          <a:endParaRPr lang="en-US"/>
        </a:p>
      </dgm:t>
    </dgm:pt>
    <dgm:pt modelId="{17BF6305-2682-4850-BCF5-EFA87E32BD11}" type="pres">
      <dgm:prSet presAssocID="{054CCF96-3015-4467-9B4C-F99CA27C9A0F}" presName="connTx" presStyleLbl="parChTrans1D3" presStyleIdx="12" presStyleCnt="18"/>
      <dgm:spPr/>
      <dgm:t>
        <a:bodyPr/>
        <a:lstStyle/>
        <a:p>
          <a:endParaRPr lang="en-US"/>
        </a:p>
      </dgm:t>
    </dgm:pt>
    <dgm:pt modelId="{302E106E-8E70-4717-A466-99C0871A20C2}" type="pres">
      <dgm:prSet presAssocID="{9E2D1C43-05C3-4376-A014-828BB3AA26FC}" presName="root2" presStyleCnt="0"/>
      <dgm:spPr/>
    </dgm:pt>
    <dgm:pt modelId="{B01FA3D4-46B5-4BA0-81FE-0AB1E67FE4C7}" type="pres">
      <dgm:prSet presAssocID="{9E2D1C43-05C3-4376-A014-828BB3AA26FC}" presName="LevelTwoTextNode" presStyleLbl="node3" presStyleIdx="12" presStyleCnt="18">
        <dgm:presLayoutVars>
          <dgm:chPref val="3"/>
        </dgm:presLayoutVars>
      </dgm:prSet>
      <dgm:spPr/>
      <dgm:t>
        <a:bodyPr/>
        <a:lstStyle/>
        <a:p>
          <a:endParaRPr lang="en-US"/>
        </a:p>
      </dgm:t>
    </dgm:pt>
    <dgm:pt modelId="{E7D7FEBF-BE5E-467D-AA97-0CAE0FCAFCD6}" type="pres">
      <dgm:prSet presAssocID="{9E2D1C43-05C3-4376-A014-828BB3AA26FC}" presName="level3hierChild" presStyleCnt="0"/>
      <dgm:spPr/>
    </dgm:pt>
    <dgm:pt modelId="{6FB5A565-D157-46B9-A7BF-0D2D2C736965}" type="pres">
      <dgm:prSet presAssocID="{529BE7D4-CF73-4AAD-8812-60FFE7C01169}" presName="conn2-1" presStyleLbl="parChTrans1D2" presStyleIdx="4" presStyleCnt="7"/>
      <dgm:spPr/>
      <dgm:t>
        <a:bodyPr/>
        <a:lstStyle/>
        <a:p>
          <a:endParaRPr lang="en-US"/>
        </a:p>
      </dgm:t>
    </dgm:pt>
    <dgm:pt modelId="{CD9130A5-7307-4EDA-8AE6-FB1308A36333}" type="pres">
      <dgm:prSet presAssocID="{529BE7D4-CF73-4AAD-8812-60FFE7C01169}" presName="connTx" presStyleLbl="parChTrans1D2" presStyleIdx="4" presStyleCnt="7"/>
      <dgm:spPr/>
      <dgm:t>
        <a:bodyPr/>
        <a:lstStyle/>
        <a:p>
          <a:endParaRPr lang="en-US"/>
        </a:p>
      </dgm:t>
    </dgm:pt>
    <dgm:pt modelId="{45B3BEDF-4029-4386-9CF1-D2E649BDFC23}" type="pres">
      <dgm:prSet presAssocID="{3AF9304E-B4CC-4B53-9CE5-87615369F837}" presName="root2" presStyleCnt="0"/>
      <dgm:spPr/>
    </dgm:pt>
    <dgm:pt modelId="{A5BF4CC0-4790-4929-8EAF-43FB9232A872}" type="pres">
      <dgm:prSet presAssocID="{3AF9304E-B4CC-4B53-9CE5-87615369F837}" presName="LevelTwoTextNode" presStyleLbl="node2" presStyleIdx="4" presStyleCnt="7" custLinFactNeighborX="-96591" custLinFactNeighborY="-459">
        <dgm:presLayoutVars>
          <dgm:chPref val="3"/>
        </dgm:presLayoutVars>
      </dgm:prSet>
      <dgm:spPr/>
      <dgm:t>
        <a:bodyPr/>
        <a:lstStyle/>
        <a:p>
          <a:endParaRPr lang="en-US"/>
        </a:p>
      </dgm:t>
    </dgm:pt>
    <dgm:pt modelId="{D5504894-0C6D-481A-9133-B4EF6D9E9ADB}" type="pres">
      <dgm:prSet presAssocID="{3AF9304E-B4CC-4B53-9CE5-87615369F837}" presName="level3hierChild" presStyleCnt="0"/>
      <dgm:spPr/>
    </dgm:pt>
    <dgm:pt modelId="{CBB038A6-5691-440D-A8D8-53A73BD1BE25}" type="pres">
      <dgm:prSet presAssocID="{54B1C3C4-0F67-413E-B846-4E1078A5DA11}" presName="conn2-1" presStyleLbl="parChTrans1D3" presStyleIdx="13" presStyleCnt="18"/>
      <dgm:spPr/>
      <dgm:t>
        <a:bodyPr/>
        <a:lstStyle/>
        <a:p>
          <a:endParaRPr lang="en-US"/>
        </a:p>
      </dgm:t>
    </dgm:pt>
    <dgm:pt modelId="{15CB65CD-1705-4852-8A86-1F033C8ACB16}" type="pres">
      <dgm:prSet presAssocID="{54B1C3C4-0F67-413E-B846-4E1078A5DA11}" presName="connTx" presStyleLbl="parChTrans1D3" presStyleIdx="13" presStyleCnt="18"/>
      <dgm:spPr/>
      <dgm:t>
        <a:bodyPr/>
        <a:lstStyle/>
        <a:p>
          <a:endParaRPr lang="en-US"/>
        </a:p>
      </dgm:t>
    </dgm:pt>
    <dgm:pt modelId="{BF7144E1-21EE-499A-82AD-92206A1C5E7B}" type="pres">
      <dgm:prSet presAssocID="{FB3A5616-BD02-40AD-A38A-0700AEC55F23}" presName="root2" presStyleCnt="0"/>
      <dgm:spPr/>
    </dgm:pt>
    <dgm:pt modelId="{C70FE552-8D65-43A9-8BE8-99215FA2FE37}" type="pres">
      <dgm:prSet presAssocID="{FB3A5616-BD02-40AD-A38A-0700AEC55F23}" presName="LevelTwoTextNode" presStyleLbl="node3" presStyleIdx="13" presStyleCnt="18">
        <dgm:presLayoutVars>
          <dgm:chPref val="3"/>
        </dgm:presLayoutVars>
      </dgm:prSet>
      <dgm:spPr/>
      <dgm:t>
        <a:bodyPr/>
        <a:lstStyle/>
        <a:p>
          <a:endParaRPr lang="en-US"/>
        </a:p>
      </dgm:t>
    </dgm:pt>
    <dgm:pt modelId="{5732A126-0B0D-4C8C-BA01-8E9CB328F708}" type="pres">
      <dgm:prSet presAssocID="{FB3A5616-BD02-40AD-A38A-0700AEC55F23}" presName="level3hierChild" presStyleCnt="0"/>
      <dgm:spPr/>
    </dgm:pt>
    <dgm:pt modelId="{4959A0E2-CE17-47C9-AF90-D6CC098C9467}" type="pres">
      <dgm:prSet presAssocID="{D5030391-875A-4963-9993-E801623896B7}" presName="conn2-1" presStyleLbl="parChTrans1D3" presStyleIdx="14" presStyleCnt="18"/>
      <dgm:spPr/>
      <dgm:t>
        <a:bodyPr/>
        <a:lstStyle/>
        <a:p>
          <a:endParaRPr lang="en-US"/>
        </a:p>
      </dgm:t>
    </dgm:pt>
    <dgm:pt modelId="{212C6986-0520-4E9C-8717-54517A4E0F5E}" type="pres">
      <dgm:prSet presAssocID="{D5030391-875A-4963-9993-E801623896B7}" presName="connTx" presStyleLbl="parChTrans1D3" presStyleIdx="14" presStyleCnt="18"/>
      <dgm:spPr/>
      <dgm:t>
        <a:bodyPr/>
        <a:lstStyle/>
        <a:p>
          <a:endParaRPr lang="en-US"/>
        </a:p>
      </dgm:t>
    </dgm:pt>
    <dgm:pt modelId="{8DB8D420-9F81-4601-B959-F60C501D593F}" type="pres">
      <dgm:prSet presAssocID="{2149C56E-90CC-484A-8083-DC57DD21D9A5}" presName="root2" presStyleCnt="0"/>
      <dgm:spPr/>
    </dgm:pt>
    <dgm:pt modelId="{6253CEA6-18FE-48A9-A1B9-46ECCC6D2A67}" type="pres">
      <dgm:prSet presAssocID="{2149C56E-90CC-484A-8083-DC57DD21D9A5}" presName="LevelTwoTextNode" presStyleLbl="node3" presStyleIdx="14" presStyleCnt="18">
        <dgm:presLayoutVars>
          <dgm:chPref val="3"/>
        </dgm:presLayoutVars>
      </dgm:prSet>
      <dgm:spPr/>
      <dgm:t>
        <a:bodyPr/>
        <a:lstStyle/>
        <a:p>
          <a:endParaRPr lang="en-US"/>
        </a:p>
      </dgm:t>
    </dgm:pt>
    <dgm:pt modelId="{17E0D343-12FF-466E-AEE7-9A66C4DB5EE5}" type="pres">
      <dgm:prSet presAssocID="{2149C56E-90CC-484A-8083-DC57DD21D9A5}" presName="level3hierChild" presStyleCnt="0"/>
      <dgm:spPr/>
    </dgm:pt>
    <dgm:pt modelId="{F8C431FD-1E8B-4377-804D-B812176C9D56}" type="pres">
      <dgm:prSet presAssocID="{53D2FEF1-E6B0-4893-B959-9420C23942B8}" presName="conn2-1" presStyleLbl="parChTrans1D2" presStyleIdx="5" presStyleCnt="7"/>
      <dgm:spPr/>
      <dgm:t>
        <a:bodyPr/>
        <a:lstStyle/>
        <a:p>
          <a:endParaRPr lang="en-US"/>
        </a:p>
      </dgm:t>
    </dgm:pt>
    <dgm:pt modelId="{DCF1A4AF-2C54-444A-A2D6-FA24462337D2}" type="pres">
      <dgm:prSet presAssocID="{53D2FEF1-E6B0-4893-B959-9420C23942B8}" presName="connTx" presStyleLbl="parChTrans1D2" presStyleIdx="5" presStyleCnt="7"/>
      <dgm:spPr/>
      <dgm:t>
        <a:bodyPr/>
        <a:lstStyle/>
        <a:p>
          <a:endParaRPr lang="en-US"/>
        </a:p>
      </dgm:t>
    </dgm:pt>
    <dgm:pt modelId="{1D857851-BA2E-429E-9F58-DEB0A9FBDAC3}" type="pres">
      <dgm:prSet presAssocID="{278CCEC9-6199-4C93-AF4F-082191A1E6AB}" presName="root2" presStyleCnt="0"/>
      <dgm:spPr/>
    </dgm:pt>
    <dgm:pt modelId="{3987F603-7DC9-4138-94A2-F2547BC04C90}" type="pres">
      <dgm:prSet presAssocID="{278CCEC9-6199-4C93-AF4F-082191A1E6AB}" presName="LevelTwoTextNode" presStyleLbl="node2" presStyleIdx="5" presStyleCnt="7" custLinFactNeighborX="-96591" custLinFactNeighborY="-459">
        <dgm:presLayoutVars>
          <dgm:chPref val="3"/>
        </dgm:presLayoutVars>
      </dgm:prSet>
      <dgm:spPr/>
      <dgm:t>
        <a:bodyPr/>
        <a:lstStyle/>
        <a:p>
          <a:endParaRPr lang="en-US"/>
        </a:p>
      </dgm:t>
    </dgm:pt>
    <dgm:pt modelId="{378DB960-EB2E-4E5D-B29F-061F5BAF370F}" type="pres">
      <dgm:prSet presAssocID="{278CCEC9-6199-4C93-AF4F-082191A1E6AB}" presName="level3hierChild" presStyleCnt="0"/>
      <dgm:spPr/>
    </dgm:pt>
    <dgm:pt modelId="{EC330C03-6121-4F16-890C-82E5D798CAF6}" type="pres">
      <dgm:prSet presAssocID="{CB6AE57E-6BB2-47D4-AC7F-6CF4C4E3ABF7}" presName="conn2-1" presStyleLbl="parChTrans1D3" presStyleIdx="15" presStyleCnt="18"/>
      <dgm:spPr/>
      <dgm:t>
        <a:bodyPr/>
        <a:lstStyle/>
        <a:p>
          <a:endParaRPr lang="en-US"/>
        </a:p>
      </dgm:t>
    </dgm:pt>
    <dgm:pt modelId="{81BCC47F-FEB6-48F9-8804-61EC80D31C96}" type="pres">
      <dgm:prSet presAssocID="{CB6AE57E-6BB2-47D4-AC7F-6CF4C4E3ABF7}" presName="connTx" presStyleLbl="parChTrans1D3" presStyleIdx="15" presStyleCnt="18"/>
      <dgm:spPr/>
      <dgm:t>
        <a:bodyPr/>
        <a:lstStyle/>
        <a:p>
          <a:endParaRPr lang="en-US"/>
        </a:p>
      </dgm:t>
    </dgm:pt>
    <dgm:pt modelId="{17DBF745-056B-4A49-A161-7695F88A2458}" type="pres">
      <dgm:prSet presAssocID="{08490D62-CEE7-4262-9830-4B68E2064DF8}" presName="root2" presStyleCnt="0"/>
      <dgm:spPr/>
    </dgm:pt>
    <dgm:pt modelId="{C83DE621-D5D5-42A9-9603-2E84EF0C2980}" type="pres">
      <dgm:prSet presAssocID="{08490D62-CEE7-4262-9830-4B68E2064DF8}" presName="LevelTwoTextNode" presStyleLbl="node3" presStyleIdx="15" presStyleCnt="18">
        <dgm:presLayoutVars>
          <dgm:chPref val="3"/>
        </dgm:presLayoutVars>
      </dgm:prSet>
      <dgm:spPr/>
      <dgm:t>
        <a:bodyPr/>
        <a:lstStyle/>
        <a:p>
          <a:endParaRPr lang="en-US"/>
        </a:p>
      </dgm:t>
    </dgm:pt>
    <dgm:pt modelId="{0C53D1C0-4B51-41D7-85F6-4D5DAD9A146C}" type="pres">
      <dgm:prSet presAssocID="{08490D62-CEE7-4262-9830-4B68E2064DF8}" presName="level3hierChild" presStyleCnt="0"/>
      <dgm:spPr/>
    </dgm:pt>
    <dgm:pt modelId="{D9681523-8168-4FC3-A927-203BFED77422}" type="pres">
      <dgm:prSet presAssocID="{7F8449C9-D6C5-4B3E-B23B-5EAF7FD35F26}" presName="conn2-1" presStyleLbl="parChTrans1D3" presStyleIdx="16" presStyleCnt="18"/>
      <dgm:spPr/>
      <dgm:t>
        <a:bodyPr/>
        <a:lstStyle/>
        <a:p>
          <a:endParaRPr lang="en-US"/>
        </a:p>
      </dgm:t>
    </dgm:pt>
    <dgm:pt modelId="{8DAE3ACA-B41A-40AD-A50F-C114A9412D1D}" type="pres">
      <dgm:prSet presAssocID="{7F8449C9-D6C5-4B3E-B23B-5EAF7FD35F26}" presName="connTx" presStyleLbl="parChTrans1D3" presStyleIdx="16" presStyleCnt="18"/>
      <dgm:spPr/>
      <dgm:t>
        <a:bodyPr/>
        <a:lstStyle/>
        <a:p>
          <a:endParaRPr lang="en-US"/>
        </a:p>
      </dgm:t>
    </dgm:pt>
    <dgm:pt modelId="{D645FD2C-DFAA-437D-9E16-9C7EC94FE033}" type="pres">
      <dgm:prSet presAssocID="{9CB92CCA-EF58-4E23-8163-89644492EF4A}" presName="root2" presStyleCnt="0"/>
      <dgm:spPr/>
    </dgm:pt>
    <dgm:pt modelId="{A3184A6C-4296-4574-A173-F09959FDC9BD}" type="pres">
      <dgm:prSet presAssocID="{9CB92CCA-EF58-4E23-8163-89644492EF4A}" presName="LevelTwoTextNode" presStyleLbl="node3" presStyleIdx="16" presStyleCnt="18">
        <dgm:presLayoutVars>
          <dgm:chPref val="3"/>
        </dgm:presLayoutVars>
      </dgm:prSet>
      <dgm:spPr/>
      <dgm:t>
        <a:bodyPr/>
        <a:lstStyle/>
        <a:p>
          <a:endParaRPr lang="en-US"/>
        </a:p>
      </dgm:t>
    </dgm:pt>
    <dgm:pt modelId="{4A2B247C-CE58-4957-9830-C2AC7A38CD15}" type="pres">
      <dgm:prSet presAssocID="{9CB92CCA-EF58-4E23-8163-89644492EF4A}" presName="level3hierChild" presStyleCnt="0"/>
      <dgm:spPr/>
    </dgm:pt>
    <dgm:pt modelId="{02DAB1C8-03C3-4C6F-9287-8F43E44BF75F}" type="pres">
      <dgm:prSet presAssocID="{4D975A35-C879-4BB7-9D6D-01E071C081FF}" presName="conn2-1" presStyleLbl="parChTrans1D2" presStyleIdx="6" presStyleCnt="7"/>
      <dgm:spPr/>
      <dgm:t>
        <a:bodyPr/>
        <a:lstStyle/>
        <a:p>
          <a:endParaRPr lang="en-US"/>
        </a:p>
      </dgm:t>
    </dgm:pt>
    <dgm:pt modelId="{F3627AF0-1863-46E0-AA23-D7D4DA073DDB}" type="pres">
      <dgm:prSet presAssocID="{4D975A35-C879-4BB7-9D6D-01E071C081FF}" presName="connTx" presStyleLbl="parChTrans1D2" presStyleIdx="6" presStyleCnt="7"/>
      <dgm:spPr/>
      <dgm:t>
        <a:bodyPr/>
        <a:lstStyle/>
        <a:p>
          <a:endParaRPr lang="en-US"/>
        </a:p>
      </dgm:t>
    </dgm:pt>
    <dgm:pt modelId="{0BF1EE4E-6870-4027-8DD1-8E05DBBC31F5}" type="pres">
      <dgm:prSet presAssocID="{F37B3B98-B13F-4F97-A818-41CAC6D73059}" presName="root2" presStyleCnt="0"/>
      <dgm:spPr/>
    </dgm:pt>
    <dgm:pt modelId="{199C224A-E7A2-4079-B929-83F1370A08F8}" type="pres">
      <dgm:prSet presAssocID="{F37B3B98-B13F-4F97-A818-41CAC6D73059}" presName="LevelTwoTextNode" presStyleLbl="node2" presStyleIdx="6" presStyleCnt="7" custLinFactNeighborX="-96591" custLinFactNeighborY="-459">
        <dgm:presLayoutVars>
          <dgm:chPref val="3"/>
        </dgm:presLayoutVars>
      </dgm:prSet>
      <dgm:spPr/>
      <dgm:t>
        <a:bodyPr/>
        <a:lstStyle/>
        <a:p>
          <a:endParaRPr lang="en-US"/>
        </a:p>
      </dgm:t>
    </dgm:pt>
    <dgm:pt modelId="{66FD833E-9A12-4B3A-A512-332FB59BBDB6}" type="pres">
      <dgm:prSet presAssocID="{F37B3B98-B13F-4F97-A818-41CAC6D73059}" presName="level3hierChild" presStyleCnt="0"/>
      <dgm:spPr/>
    </dgm:pt>
    <dgm:pt modelId="{382E0531-79E7-4945-930B-AB7FA095E4F5}" type="pres">
      <dgm:prSet presAssocID="{DFBFC5E8-4670-4484-A0CE-E32A2D464A74}" presName="conn2-1" presStyleLbl="parChTrans1D3" presStyleIdx="17" presStyleCnt="18"/>
      <dgm:spPr/>
      <dgm:t>
        <a:bodyPr/>
        <a:lstStyle/>
        <a:p>
          <a:endParaRPr lang="en-US"/>
        </a:p>
      </dgm:t>
    </dgm:pt>
    <dgm:pt modelId="{0F935729-1552-4774-94EE-9E4A8C6665C6}" type="pres">
      <dgm:prSet presAssocID="{DFBFC5E8-4670-4484-A0CE-E32A2D464A74}" presName="connTx" presStyleLbl="parChTrans1D3" presStyleIdx="17" presStyleCnt="18"/>
      <dgm:spPr/>
      <dgm:t>
        <a:bodyPr/>
        <a:lstStyle/>
        <a:p>
          <a:endParaRPr lang="en-US"/>
        </a:p>
      </dgm:t>
    </dgm:pt>
    <dgm:pt modelId="{0A952E34-E5BF-4618-ADB6-79A11621E7B5}" type="pres">
      <dgm:prSet presAssocID="{4A7812C8-DBAD-4224-A3A8-DAB33378CF41}" presName="root2" presStyleCnt="0"/>
      <dgm:spPr/>
    </dgm:pt>
    <dgm:pt modelId="{425BF6FA-3DF2-484E-B073-9BE245B40B5B}" type="pres">
      <dgm:prSet presAssocID="{4A7812C8-DBAD-4224-A3A8-DAB33378CF41}" presName="LevelTwoTextNode" presStyleLbl="node3" presStyleIdx="17" presStyleCnt="18">
        <dgm:presLayoutVars>
          <dgm:chPref val="3"/>
        </dgm:presLayoutVars>
      </dgm:prSet>
      <dgm:spPr/>
      <dgm:t>
        <a:bodyPr/>
        <a:lstStyle/>
        <a:p>
          <a:endParaRPr lang="en-US"/>
        </a:p>
      </dgm:t>
    </dgm:pt>
    <dgm:pt modelId="{482CB347-71B6-47D1-8E56-4D955DE27B0C}" type="pres">
      <dgm:prSet presAssocID="{4A7812C8-DBAD-4224-A3A8-DAB33378CF41}" presName="level3hierChild" presStyleCnt="0"/>
      <dgm:spPr/>
    </dgm:pt>
    <dgm:pt modelId="{8C4B6B04-A505-4152-88BB-809ACA0A854D}" type="pres">
      <dgm:prSet presAssocID="{1AC4A0E5-6009-4CFA-9115-02341FE17A88}" presName="conn2-1" presStyleLbl="parChTrans1D4" presStyleIdx="0" presStyleCnt="2"/>
      <dgm:spPr/>
      <dgm:t>
        <a:bodyPr/>
        <a:lstStyle/>
        <a:p>
          <a:endParaRPr lang="en-US"/>
        </a:p>
      </dgm:t>
    </dgm:pt>
    <dgm:pt modelId="{BBB894A0-DA15-45EF-922C-7EBBD32AFFF1}" type="pres">
      <dgm:prSet presAssocID="{1AC4A0E5-6009-4CFA-9115-02341FE17A88}" presName="connTx" presStyleLbl="parChTrans1D4" presStyleIdx="0" presStyleCnt="2"/>
      <dgm:spPr/>
      <dgm:t>
        <a:bodyPr/>
        <a:lstStyle/>
        <a:p>
          <a:endParaRPr lang="en-US"/>
        </a:p>
      </dgm:t>
    </dgm:pt>
    <dgm:pt modelId="{681157C0-BB61-4C48-B4A2-11BE725C80C1}" type="pres">
      <dgm:prSet presAssocID="{E7F46D0D-ADCE-4E46-B2CC-FE705B150267}" presName="root2" presStyleCnt="0"/>
      <dgm:spPr/>
    </dgm:pt>
    <dgm:pt modelId="{EEF279FA-7EF9-4D47-9054-351587863FE3}" type="pres">
      <dgm:prSet presAssocID="{E7F46D0D-ADCE-4E46-B2CC-FE705B150267}" presName="LevelTwoTextNode" presStyleLbl="node4" presStyleIdx="0" presStyleCnt="2">
        <dgm:presLayoutVars>
          <dgm:chPref val="3"/>
        </dgm:presLayoutVars>
      </dgm:prSet>
      <dgm:spPr/>
      <dgm:t>
        <a:bodyPr/>
        <a:lstStyle/>
        <a:p>
          <a:endParaRPr lang="en-US"/>
        </a:p>
      </dgm:t>
    </dgm:pt>
    <dgm:pt modelId="{42FC0812-6207-493A-AE44-16C7573838B5}" type="pres">
      <dgm:prSet presAssocID="{E7F46D0D-ADCE-4E46-B2CC-FE705B150267}" presName="level3hierChild" presStyleCnt="0"/>
      <dgm:spPr/>
    </dgm:pt>
    <dgm:pt modelId="{9DB76C5B-7B4F-4D95-89CC-CE6D81C494BD}" type="pres">
      <dgm:prSet presAssocID="{F077F6B7-9771-45D4-B6AB-A747DC508239}" presName="conn2-1" presStyleLbl="parChTrans1D4" presStyleIdx="1" presStyleCnt="2"/>
      <dgm:spPr/>
      <dgm:t>
        <a:bodyPr/>
        <a:lstStyle/>
        <a:p>
          <a:endParaRPr lang="en-US"/>
        </a:p>
      </dgm:t>
    </dgm:pt>
    <dgm:pt modelId="{4C2A0876-FC13-46AC-A3B2-A46AC050C281}" type="pres">
      <dgm:prSet presAssocID="{F077F6B7-9771-45D4-B6AB-A747DC508239}" presName="connTx" presStyleLbl="parChTrans1D4" presStyleIdx="1" presStyleCnt="2"/>
      <dgm:spPr/>
      <dgm:t>
        <a:bodyPr/>
        <a:lstStyle/>
        <a:p>
          <a:endParaRPr lang="en-US"/>
        </a:p>
      </dgm:t>
    </dgm:pt>
    <dgm:pt modelId="{29800CAA-9F2A-401A-989E-7502B43B14B2}" type="pres">
      <dgm:prSet presAssocID="{7CFC795A-7737-4441-A427-EF233FBA193C}" presName="root2" presStyleCnt="0"/>
      <dgm:spPr/>
    </dgm:pt>
    <dgm:pt modelId="{B62567AF-5AB0-405C-ACE0-9056733977EE}" type="pres">
      <dgm:prSet presAssocID="{7CFC795A-7737-4441-A427-EF233FBA193C}" presName="LevelTwoTextNode" presStyleLbl="node4" presStyleIdx="1" presStyleCnt="2">
        <dgm:presLayoutVars>
          <dgm:chPref val="3"/>
        </dgm:presLayoutVars>
      </dgm:prSet>
      <dgm:spPr/>
      <dgm:t>
        <a:bodyPr/>
        <a:lstStyle/>
        <a:p>
          <a:endParaRPr lang="en-US"/>
        </a:p>
      </dgm:t>
    </dgm:pt>
    <dgm:pt modelId="{393C8EF3-FF76-4CBB-A322-121A7104BD27}" type="pres">
      <dgm:prSet presAssocID="{7CFC795A-7737-4441-A427-EF233FBA193C}" presName="level3hierChild" presStyleCnt="0"/>
      <dgm:spPr/>
    </dgm:pt>
  </dgm:ptLst>
  <dgm:cxnLst>
    <dgm:cxn modelId="{597E6FE9-F0FD-4A59-8478-958E96C9C3B8}" type="presOf" srcId="{9CB92CCA-EF58-4E23-8163-89644492EF4A}" destId="{A3184A6C-4296-4574-A173-F09959FDC9BD}" srcOrd="0" destOrd="0" presId="urn:microsoft.com/office/officeart/2008/layout/HorizontalMultiLevelHierarchy"/>
    <dgm:cxn modelId="{F6E43D1D-B3D4-4E81-8BC0-073AC31AA250}" srcId="{51726EE2-BCCB-43E9-A9BD-0F9A355E7176}" destId="{627F8894-B039-4C3B-8D14-9C37B844D5AB}" srcOrd="1" destOrd="0" parTransId="{390A5646-E619-4F4E-9EB6-B51CA79F7C36}" sibTransId="{2F1BD9B8-DD73-43BE-B39C-C50994DBC2E8}"/>
    <dgm:cxn modelId="{CFBC3414-18E0-470B-BC0D-6AFE04D96B8B}" type="presOf" srcId="{054CCF96-3015-4467-9B4C-F99CA27C9A0F}" destId="{AB374B37-65A3-42C1-8390-FB63DC354615}" srcOrd="0" destOrd="0" presId="urn:microsoft.com/office/officeart/2008/layout/HorizontalMultiLevelHierarchy"/>
    <dgm:cxn modelId="{31676459-8BBC-49D2-86E3-8514FF3AD32A}" type="presOf" srcId="{CECD1793-D0B9-4BBB-93D0-AE9C1C5E0722}" destId="{A4CF404D-329E-4357-B13B-A0D421551D5F}" srcOrd="0" destOrd="0" presId="urn:microsoft.com/office/officeart/2008/layout/HorizontalMultiLevelHierarchy"/>
    <dgm:cxn modelId="{5662A973-CDCD-461F-B8D4-A9C9EA3E642E}" type="presOf" srcId="{2149C56E-90CC-484A-8083-DC57DD21D9A5}" destId="{6253CEA6-18FE-48A9-A1B9-46ECCC6D2A67}" srcOrd="0" destOrd="0" presId="urn:microsoft.com/office/officeart/2008/layout/HorizontalMultiLevelHierarchy"/>
    <dgm:cxn modelId="{3357C194-C728-495B-8F8D-58C6346144BF}" srcId="{EDE2A943-5A12-49BA-BF70-A7AA7D09E278}" destId="{B3ABAA26-D13E-49F9-A580-66525F27F863}" srcOrd="3" destOrd="0" parTransId="{2A3BC861-ED7F-4DA7-80F9-40B7D9EBCB32}" sibTransId="{D4F3DE0F-8758-4D9E-AE73-4D3AA125A44F}"/>
    <dgm:cxn modelId="{8218A342-B319-423E-8F68-6C599C95ACE6}" type="presOf" srcId="{9E2D1C43-05C3-4376-A014-828BB3AA26FC}" destId="{B01FA3D4-46B5-4BA0-81FE-0AB1E67FE4C7}" srcOrd="0" destOrd="0" presId="urn:microsoft.com/office/officeart/2008/layout/HorizontalMultiLevelHierarchy"/>
    <dgm:cxn modelId="{D8A90042-C9BA-447D-9F0E-0CCFDB857B81}" type="presOf" srcId="{54B1C3C4-0F67-413E-B846-4E1078A5DA11}" destId="{CBB038A6-5691-440D-A8D8-53A73BD1BE25}" srcOrd="0" destOrd="0" presId="urn:microsoft.com/office/officeart/2008/layout/HorizontalMultiLevelHierarchy"/>
    <dgm:cxn modelId="{B3629DB3-E82F-4363-BD86-3F29F8AB4F3E}" type="presOf" srcId="{1955CE9D-E928-4F14-97DC-2555B1B9B568}" destId="{F92B76F5-A7FC-44D8-95C9-257A902841D2}" srcOrd="0" destOrd="0" presId="urn:microsoft.com/office/officeart/2008/layout/HorizontalMultiLevelHierarchy"/>
    <dgm:cxn modelId="{24E897E6-FE44-432C-BC26-A1E028AAC8D6}" type="presOf" srcId="{2DBDD73D-3E11-470B-9EE5-933AC74860F0}" destId="{9069B7B9-933E-4994-828A-CD5D8EF5658E}" srcOrd="0" destOrd="0" presId="urn:microsoft.com/office/officeart/2008/layout/HorizontalMultiLevelHierarchy"/>
    <dgm:cxn modelId="{5F92BCD9-541D-4658-877B-44E258CF5408}" type="presOf" srcId="{054CCF96-3015-4467-9B4C-F99CA27C9A0F}" destId="{17BF6305-2682-4850-BCF5-EFA87E32BD11}" srcOrd="1" destOrd="0" presId="urn:microsoft.com/office/officeart/2008/layout/HorizontalMultiLevelHierarchy"/>
    <dgm:cxn modelId="{34E1E7E8-140A-4485-BA15-B7F9F5A786DE}" type="presOf" srcId="{B3ABAA26-D13E-49F9-A580-66525F27F863}" destId="{8BA62556-2C65-4BBE-B2AD-DE982A937E8E}" srcOrd="0" destOrd="0" presId="urn:microsoft.com/office/officeart/2008/layout/HorizontalMultiLevelHierarchy"/>
    <dgm:cxn modelId="{77A870F7-BBB3-4B60-8188-A169784692D4}" type="presOf" srcId="{CB6AE57E-6BB2-47D4-AC7F-6CF4C4E3ABF7}" destId="{81BCC47F-FEB6-48F9-8804-61EC80D31C96}" srcOrd="1" destOrd="0" presId="urn:microsoft.com/office/officeart/2008/layout/HorizontalMultiLevelHierarchy"/>
    <dgm:cxn modelId="{AA41A5E4-ABA9-4FBA-8B20-102A6A4777DE}" type="presOf" srcId="{017D6BCF-1BF3-4B47-8F1D-E208DD0E330D}" destId="{AFBC724A-7DF0-4106-8950-7F765921DAB6}" srcOrd="1" destOrd="0" presId="urn:microsoft.com/office/officeart/2008/layout/HorizontalMultiLevelHierarchy"/>
    <dgm:cxn modelId="{338A0078-F81A-4DA1-9A49-E7F5AB6999AC}" type="presOf" srcId="{F077F6B7-9771-45D4-B6AB-A747DC508239}" destId="{9DB76C5B-7B4F-4D95-89CC-CE6D81C494BD}" srcOrd="0" destOrd="0" presId="urn:microsoft.com/office/officeart/2008/layout/HorizontalMultiLevelHierarchy"/>
    <dgm:cxn modelId="{BEFEBC14-CC88-4713-8D22-C61697885ED6}" type="presOf" srcId="{CE0DE706-57E7-4FD4-953B-34BCFA072D81}" destId="{3CFCFE53-906E-41F8-8E17-0669EB728F40}" srcOrd="0" destOrd="0" presId="urn:microsoft.com/office/officeart/2008/layout/HorizontalMultiLevelHierarchy"/>
    <dgm:cxn modelId="{F9462C49-A422-4250-A268-0CF5C47658C3}" type="presOf" srcId="{53D2FEF1-E6B0-4893-B959-9420C23942B8}" destId="{F8C431FD-1E8B-4377-804D-B812176C9D56}" srcOrd="0" destOrd="0" presId="urn:microsoft.com/office/officeart/2008/layout/HorizontalMultiLevelHierarchy"/>
    <dgm:cxn modelId="{35AC2BD3-427E-4CEF-A9AB-E8E61BBA2473}" type="presOf" srcId="{B830B7FF-B6ED-4C04-A6F0-4F9A657B529B}" destId="{CD58E373-E5EB-4317-BFF0-CCEC9BECABC0}" srcOrd="0" destOrd="0" presId="urn:microsoft.com/office/officeart/2008/layout/HorizontalMultiLevelHierarchy"/>
    <dgm:cxn modelId="{4D48995E-4488-4AD3-8C76-04D7A1F79499}" type="presOf" srcId="{2A3BC861-ED7F-4DA7-80F9-40B7D9EBCB32}" destId="{9610C2EA-0B90-4936-BAD7-E4C379911E90}" srcOrd="1" destOrd="0" presId="urn:microsoft.com/office/officeart/2008/layout/HorizontalMultiLevelHierarchy"/>
    <dgm:cxn modelId="{F6FE59B4-AC76-4CD3-9652-ABF25DAD6910}" srcId="{B3ABAA26-D13E-49F9-A580-66525F27F863}" destId="{CE0DE706-57E7-4FD4-953B-34BCFA072D81}" srcOrd="0" destOrd="0" parTransId="{1955CE9D-E928-4F14-97DC-2555B1B9B568}" sibTransId="{FB00A434-3BBC-4A3B-9DC5-549006062741}"/>
    <dgm:cxn modelId="{5C02424E-FC43-48F4-98F1-3CDD49C68CE5}" type="presOf" srcId="{1AC4A0E5-6009-4CFA-9115-02341FE17A88}" destId="{BBB894A0-DA15-45EF-922C-7EBBD32AFFF1}" srcOrd="1" destOrd="0" presId="urn:microsoft.com/office/officeart/2008/layout/HorizontalMultiLevelHierarchy"/>
    <dgm:cxn modelId="{61DD92AB-BEAB-4CF9-BF36-7025EB4DEDAA}" type="presOf" srcId="{58A81FA8-FE15-41D3-8EA7-A4F2BE743989}" destId="{A1B8E57D-D5FA-4F09-82E9-F97D1525A0DF}" srcOrd="0" destOrd="0" presId="urn:microsoft.com/office/officeart/2008/layout/HorizontalMultiLevelHierarchy"/>
    <dgm:cxn modelId="{BB391799-911B-40A1-B575-8FA321A8E8D0}" srcId="{B3ABAA26-D13E-49F9-A580-66525F27F863}" destId="{1EBAE619-8322-44BF-9F50-37E761BC64D5}" srcOrd="1" destOrd="0" parTransId="{A99D1A6D-08C0-4DCD-8839-D319DAFAEB61}" sibTransId="{A3E76688-F6D1-4DFB-9019-3B0DECF5FFFC}"/>
    <dgm:cxn modelId="{F7891965-3F07-41BC-86A9-146D72CBFAEB}" srcId="{EDE2A943-5A12-49BA-BF70-A7AA7D09E278}" destId="{F37B3B98-B13F-4F97-A818-41CAC6D73059}" srcOrd="6" destOrd="0" parTransId="{4D975A35-C879-4BB7-9D6D-01E071C081FF}" sibTransId="{A14A91AD-60CB-4253-8161-A82C54A738DD}"/>
    <dgm:cxn modelId="{CB1FD4B8-19EC-4BC7-9E73-0AADD284A837}" type="presOf" srcId="{D188DDC6-DDB3-4A97-9161-F39A5E86CFE3}" destId="{09BB3A55-4D66-435F-86EE-7F26BCD9C084}" srcOrd="0" destOrd="0" presId="urn:microsoft.com/office/officeart/2008/layout/HorizontalMultiLevelHierarchy"/>
    <dgm:cxn modelId="{146751E3-D5CC-465E-9BA9-09A9CDD44EB6}" type="presOf" srcId="{1EBAE619-8322-44BF-9F50-37E761BC64D5}" destId="{20FAC24E-7F97-47AC-BCEB-565C153109CA}" srcOrd="0" destOrd="0" presId="urn:microsoft.com/office/officeart/2008/layout/HorizontalMultiLevelHierarchy"/>
    <dgm:cxn modelId="{82609EA1-3A5A-4928-B6DB-D500DBAF6CBF}" type="presOf" srcId="{2F36A565-746C-464B-B1F5-466BA4C9D030}" destId="{CD212509-EEF1-449E-8B10-3684D5765050}" srcOrd="0" destOrd="0" presId="urn:microsoft.com/office/officeart/2008/layout/HorizontalMultiLevelHierarchy"/>
    <dgm:cxn modelId="{87ADC181-7B29-4C64-8E22-F39CA66B6247}" type="presOf" srcId="{1B211DD2-929A-4038-8FA5-28C3829B6182}" destId="{D769D3BF-39F7-4101-8208-6624641E9C14}" srcOrd="0" destOrd="0" presId="urn:microsoft.com/office/officeart/2008/layout/HorizontalMultiLevelHierarchy"/>
    <dgm:cxn modelId="{F223DDCD-E0FC-4506-BC1D-16EE728F0C44}" type="presOf" srcId="{A08F03CE-D8D8-4EF0-B911-DE274DA49FAF}" destId="{9D048FBD-B5E4-4375-8A7D-49B9AB5E59BE}" srcOrd="0" destOrd="0" presId="urn:microsoft.com/office/officeart/2008/layout/HorizontalMultiLevelHierarchy"/>
    <dgm:cxn modelId="{3D3B84C1-33C7-475A-A956-4630BF9FFD61}" type="presOf" srcId="{CFA6DE5D-93EC-4012-82FD-0BDA9EDFFFE4}" destId="{4D0A8719-DD26-441E-989D-547D8F302D41}" srcOrd="1" destOrd="0" presId="urn:microsoft.com/office/officeart/2008/layout/HorizontalMultiLevelHierarchy"/>
    <dgm:cxn modelId="{090E93F7-65C1-40DC-A91F-6AE50CC47713}" type="presOf" srcId="{DFA49A16-779A-4C3D-811C-D63955233E65}" destId="{1386695D-3028-49D7-956D-F2A4310EE9AA}" srcOrd="0" destOrd="0" presId="urn:microsoft.com/office/officeart/2008/layout/HorizontalMultiLevelHierarchy"/>
    <dgm:cxn modelId="{E1D07C6C-EEDF-4E5C-94DD-226D3D6493FF}" type="presOf" srcId="{017D6BCF-1BF3-4B47-8F1D-E208DD0E330D}" destId="{BC9ADC64-4093-4647-98B0-EE76D3BF183D}" srcOrd="0" destOrd="0" presId="urn:microsoft.com/office/officeart/2008/layout/HorizontalMultiLevelHierarchy"/>
    <dgm:cxn modelId="{D18B6AA9-107C-4E02-9F3B-6E058AEB12EA}" type="presOf" srcId="{4D975A35-C879-4BB7-9D6D-01E071C081FF}" destId="{F3627AF0-1863-46E0-AA23-D7D4DA073DDB}" srcOrd="1" destOrd="0" presId="urn:microsoft.com/office/officeart/2008/layout/HorizontalMultiLevelHierarchy"/>
    <dgm:cxn modelId="{0F6C2234-613C-4CB3-9FA6-7484F3C21B2C}" type="presOf" srcId="{A99D1A6D-08C0-4DCD-8839-D319DAFAEB61}" destId="{64374F59-4C09-42C4-A36F-FE58F6F74614}" srcOrd="0" destOrd="0" presId="urn:microsoft.com/office/officeart/2008/layout/HorizontalMultiLevelHierarchy"/>
    <dgm:cxn modelId="{82D2A9AC-D25C-489D-85B3-08B241E89E5D}" type="presOf" srcId="{DFBFC5E8-4670-4484-A0CE-E32A2D464A74}" destId="{0F935729-1552-4774-94EE-9E4A8C6665C6}" srcOrd="1" destOrd="0" presId="urn:microsoft.com/office/officeart/2008/layout/HorizontalMultiLevelHierarchy"/>
    <dgm:cxn modelId="{CE5696C9-B396-4140-B52C-D7C446FF6C55}" srcId="{EDE2A943-5A12-49BA-BF70-A7AA7D09E278}" destId="{3AF9304E-B4CC-4B53-9CE5-87615369F837}" srcOrd="4" destOrd="0" parTransId="{529BE7D4-CF73-4AAD-8812-60FFE7C01169}" sibTransId="{1C953A50-1CC7-443C-B875-6BE4E4E459F2}"/>
    <dgm:cxn modelId="{6162FC6D-72C7-40F0-95B4-08945C73C205}" type="presOf" srcId="{C672F23C-5BF1-47A1-A7B2-CC6B96B20C42}" destId="{FEC65395-3123-44F6-B987-505C74DEA18B}" srcOrd="0" destOrd="0" presId="urn:microsoft.com/office/officeart/2008/layout/HorizontalMultiLevelHierarchy"/>
    <dgm:cxn modelId="{06CC1AE6-85ED-4318-BBE9-13DE42321EF0}" type="presOf" srcId="{4A7812C8-DBAD-4224-A3A8-DAB33378CF41}" destId="{425BF6FA-3DF2-484E-B073-9BE245B40B5B}" srcOrd="0" destOrd="0" presId="urn:microsoft.com/office/officeart/2008/layout/HorizontalMultiLevelHierarchy"/>
    <dgm:cxn modelId="{EB37CF6E-010D-4FDB-A8D6-EE1C0C407DE7}" type="presOf" srcId="{390A5646-E619-4F4E-9EB6-B51CA79F7C36}" destId="{08ED2A5C-23A6-4905-A37D-DDE8DEBEEEA9}" srcOrd="0" destOrd="0" presId="urn:microsoft.com/office/officeart/2008/layout/HorizontalMultiLevelHierarchy"/>
    <dgm:cxn modelId="{7BF4F34B-7E13-4DB2-B7D0-63A058AE6FAF}" srcId="{278CCEC9-6199-4C93-AF4F-082191A1E6AB}" destId="{08490D62-CEE7-4262-9830-4B68E2064DF8}" srcOrd="0" destOrd="0" parTransId="{CB6AE57E-6BB2-47D4-AC7F-6CF4C4E3ABF7}" sibTransId="{9FEE4787-F8F2-4DA0-8F11-FA7362CC40DA}"/>
    <dgm:cxn modelId="{23858364-C032-4179-80F6-23235F598162}" type="presOf" srcId="{2A3BC861-ED7F-4DA7-80F9-40B7D9EBCB32}" destId="{D52AA415-3E07-44A0-A134-301C7F5F14B7}" srcOrd="0" destOrd="0" presId="urn:microsoft.com/office/officeart/2008/layout/HorizontalMultiLevelHierarchy"/>
    <dgm:cxn modelId="{8B5DC903-2E9F-41E2-B81A-6DE306FC814E}" type="presOf" srcId="{E7F46D0D-ADCE-4E46-B2CC-FE705B150267}" destId="{EEF279FA-7EF9-4D47-9054-351587863FE3}" srcOrd="0" destOrd="0" presId="urn:microsoft.com/office/officeart/2008/layout/HorizontalMultiLevelHierarchy"/>
    <dgm:cxn modelId="{801D8FC5-C722-4F54-A6A3-F57114907BB9}" srcId="{4A7812C8-DBAD-4224-A3A8-DAB33378CF41}" destId="{E7F46D0D-ADCE-4E46-B2CC-FE705B150267}" srcOrd="0" destOrd="0" parTransId="{1AC4A0E5-6009-4CFA-9115-02341FE17A88}" sibTransId="{9D85A638-D6EE-4341-BBD3-CE619519D78A}"/>
    <dgm:cxn modelId="{CAD23E3F-CC5D-42FB-B554-290C67E86754}" type="presOf" srcId="{4C08F842-0688-4A89-A826-E84488DA620E}" destId="{92A61A81-0644-49DA-A169-ABD6AB9C6CC3}" srcOrd="0" destOrd="0" presId="urn:microsoft.com/office/officeart/2008/layout/HorizontalMultiLevelHierarchy"/>
    <dgm:cxn modelId="{69126E68-DDCE-4B08-B2A3-65FAFD2A6AAA}" srcId="{3AF9304E-B4CC-4B53-9CE5-87615369F837}" destId="{2149C56E-90CC-484A-8083-DC57DD21D9A5}" srcOrd="1" destOrd="0" parTransId="{D5030391-875A-4963-9993-E801623896B7}" sibTransId="{B3BD855B-879F-49DD-AD72-73A4BCF3F59E}"/>
    <dgm:cxn modelId="{F0B94CDC-6148-48C5-AD59-2C51C3708C77}" type="presOf" srcId="{8DE7B4B8-9C32-44C0-AF76-8A61DC56832C}" destId="{B6163AFF-A392-4917-AB7D-B067A5CB75EA}" srcOrd="1" destOrd="0" presId="urn:microsoft.com/office/officeart/2008/layout/HorizontalMultiLevelHierarchy"/>
    <dgm:cxn modelId="{E198F3DF-0DD0-471D-9B52-4C158DCFC8C6}" type="presOf" srcId="{F90BAD3A-C86A-407E-9B11-A61C489B046F}" destId="{60ED86A4-5350-4422-AF90-CCFD2DE65273}" srcOrd="0" destOrd="0" presId="urn:microsoft.com/office/officeart/2008/layout/HorizontalMultiLevelHierarchy"/>
    <dgm:cxn modelId="{99F0641E-78FC-47AC-B97C-F55155D22E9E}" type="presOf" srcId="{2105810A-6EA9-4DE2-8C0E-D2A71A09B4FD}" destId="{A1E22142-6EDB-465C-BEB3-E24C3FD0FC53}" srcOrd="0" destOrd="0" presId="urn:microsoft.com/office/officeart/2008/layout/HorizontalMultiLevelHierarchy"/>
    <dgm:cxn modelId="{15684BB1-65CE-4610-900B-4ADE68D7322C}" type="presOf" srcId="{057BDF50-B466-4805-AB3C-EE95D54E5634}" destId="{BC091200-9909-48E0-9DF1-9219D1D76B5C}" srcOrd="0" destOrd="0" presId="urn:microsoft.com/office/officeart/2008/layout/HorizontalMultiLevelHierarchy"/>
    <dgm:cxn modelId="{3A0C9A7E-4BB9-419B-BA92-52EB1A5F481F}" type="presOf" srcId="{FB3A5616-BD02-40AD-A38A-0700AEC55F23}" destId="{C70FE552-8D65-43A9-8BE8-99215FA2FE37}" srcOrd="0" destOrd="0" presId="urn:microsoft.com/office/officeart/2008/layout/HorizontalMultiLevelHierarchy"/>
    <dgm:cxn modelId="{9572152D-822E-4A68-BEA9-B8E9311F4864}" type="presOf" srcId="{F37B3B98-B13F-4F97-A818-41CAC6D73059}" destId="{199C224A-E7A2-4079-B929-83F1370A08F8}" srcOrd="0" destOrd="0" presId="urn:microsoft.com/office/officeart/2008/layout/HorizontalMultiLevelHierarchy"/>
    <dgm:cxn modelId="{4E1D549E-159B-48DF-8578-A15C146AB9BA}" srcId="{E7F46D0D-ADCE-4E46-B2CC-FE705B150267}" destId="{7CFC795A-7737-4441-A427-EF233FBA193C}" srcOrd="0" destOrd="0" parTransId="{F077F6B7-9771-45D4-B6AB-A747DC508239}" sibTransId="{BE48B6F5-ADC5-408B-98C8-0A1085DB81CC}"/>
    <dgm:cxn modelId="{5495593D-D479-4724-AA30-51CE8E19567A}" srcId="{D188DDC6-DDB3-4A97-9161-F39A5E86CFE3}" destId="{5E770C04-08CE-4F25-A19C-E3D90FC4F0BB}" srcOrd="0" destOrd="0" parTransId="{A08F03CE-D8D8-4EF0-B911-DE274DA49FAF}" sibTransId="{3361DF97-88D1-449D-934A-E402DB4B61B2}"/>
    <dgm:cxn modelId="{D29216B1-F3CC-4C6B-8B8A-F390E73AD167}" srcId="{D188DDC6-DDB3-4A97-9161-F39A5E86CFE3}" destId="{1B211DD2-929A-4038-8FA5-28C3829B6182}" srcOrd="1" destOrd="0" parTransId="{58A81FA8-FE15-41D3-8EA7-A4F2BE743989}" sibTransId="{936564CC-DE11-4B47-8DF4-CE1FDF1A1268}"/>
    <dgm:cxn modelId="{5C69F6EE-2CF3-4522-AEFD-4EA73F0381EB}" type="presOf" srcId="{08490D62-CEE7-4262-9830-4B68E2064DF8}" destId="{C83DE621-D5D5-42A9-9603-2E84EF0C2980}" srcOrd="0" destOrd="0" presId="urn:microsoft.com/office/officeart/2008/layout/HorizontalMultiLevelHierarchy"/>
    <dgm:cxn modelId="{F68F043C-8853-4303-8C15-5D7094274200}" srcId="{51726EE2-BCCB-43E9-A9BD-0F9A355E7176}" destId="{2F36A565-746C-464B-B1F5-466BA4C9D030}" srcOrd="2" destOrd="0" parTransId="{8DE7B4B8-9C32-44C0-AF76-8A61DC56832C}" sibTransId="{240320F1-6FD7-4FBE-8AFA-843D55D5EB3A}"/>
    <dgm:cxn modelId="{18367B93-72C8-4506-9E6B-D87A4180B73C}" srcId="{51726EE2-BCCB-43E9-A9BD-0F9A355E7176}" destId="{5278F111-E4BB-457D-AAF2-C951BBD0A4B6}" srcOrd="0" destOrd="0" parTransId="{4C08F842-0688-4A89-A826-E84488DA620E}" sibTransId="{383634A1-E161-48A0-AEC3-FC981144A6D2}"/>
    <dgm:cxn modelId="{F927F228-20E3-4BA7-86EB-CFAD5F61E7E2}" type="presOf" srcId="{1AC4A0E5-6009-4CFA-9115-02341FE17A88}" destId="{8C4B6B04-A505-4152-88BB-809ACA0A854D}" srcOrd="0" destOrd="0" presId="urn:microsoft.com/office/officeart/2008/layout/HorizontalMultiLevelHierarchy"/>
    <dgm:cxn modelId="{4CB39309-1E26-4DC7-A872-950C7AC78AD8}" type="presOf" srcId="{985413F9-69FA-4CB3-BE3F-76A571E57F83}" destId="{0DF7FE67-BC50-4A37-90F1-5405FD940207}" srcOrd="1" destOrd="0" presId="urn:microsoft.com/office/officeart/2008/layout/HorizontalMultiLevelHierarchy"/>
    <dgm:cxn modelId="{A3B3C164-1E5F-4D3A-AAA6-CE949C5E19F7}" type="presOf" srcId="{54B1C3C4-0F67-413E-B846-4E1078A5DA11}" destId="{15CB65CD-1705-4852-8A86-1F033C8ACB16}" srcOrd="1" destOrd="0" presId="urn:microsoft.com/office/officeart/2008/layout/HorizontalMultiLevelHierarchy"/>
    <dgm:cxn modelId="{DF89AF8C-D563-433D-ADED-FE1F2D4F21DA}" type="presOf" srcId="{EDE2A943-5A12-49BA-BF70-A7AA7D09E278}" destId="{C570BF9C-3F4B-4820-BAC4-F7B902027587}" srcOrd="0" destOrd="0" presId="urn:microsoft.com/office/officeart/2008/layout/HorizontalMultiLevelHierarchy"/>
    <dgm:cxn modelId="{75DF3DB1-9795-4DEA-96F6-F2BA029354E5}" type="presOf" srcId="{D5030391-875A-4963-9993-E801623896B7}" destId="{4959A0E2-CE17-47C9-AF90-D6CC098C9467}" srcOrd="0" destOrd="0" presId="urn:microsoft.com/office/officeart/2008/layout/HorizontalMultiLevelHierarchy"/>
    <dgm:cxn modelId="{A2C293A5-6C8D-419B-9041-00B8F143C14E}" type="presOf" srcId="{E5F9E20F-979A-469F-BACD-CE4F9084B0CE}" destId="{9067D8CA-D3FA-4834-915D-199E1BB23DE1}" srcOrd="0" destOrd="0" presId="urn:microsoft.com/office/officeart/2008/layout/HorizontalMultiLevelHierarchy"/>
    <dgm:cxn modelId="{A12C22A7-F8AE-4F4B-AE45-6C59BC652927}" type="presOf" srcId="{2DBDD73D-3E11-470B-9EE5-933AC74860F0}" destId="{5ADF2536-9B95-4F49-8C35-54FB323B53E4}" srcOrd="1" destOrd="0" presId="urn:microsoft.com/office/officeart/2008/layout/HorizontalMultiLevelHierarchy"/>
    <dgm:cxn modelId="{B94AAB60-D04A-4E22-AFD5-FC5BEF63D191}" type="presOf" srcId="{2105810A-6EA9-4DE2-8C0E-D2A71A09B4FD}" destId="{102B1E6A-07FF-4557-B76E-51AFCA95AECC}" srcOrd="1" destOrd="0" presId="urn:microsoft.com/office/officeart/2008/layout/HorizontalMultiLevelHierarchy"/>
    <dgm:cxn modelId="{11463132-D680-46EE-B9C8-B10FDF98F76E}" type="presOf" srcId="{F077F6B7-9771-45D4-B6AB-A747DC508239}" destId="{4C2A0876-FC13-46AC-A3B2-A46AC050C281}" srcOrd="1" destOrd="0" presId="urn:microsoft.com/office/officeart/2008/layout/HorizontalMultiLevelHierarchy"/>
    <dgm:cxn modelId="{5ABBC4EA-F536-4974-BC80-C158AEF6921F}" srcId="{B3ABAA26-D13E-49F9-A580-66525F27F863}" destId="{9E2D1C43-05C3-4376-A014-828BB3AA26FC}" srcOrd="2" destOrd="0" parTransId="{054CCF96-3015-4467-9B4C-F99CA27C9A0F}" sibTransId="{D932DFF9-C704-47F6-AF94-DB85B8263BCF}"/>
    <dgm:cxn modelId="{B9EBDC89-9B0B-4EBA-8486-85A8658E3492}" srcId="{278CCEC9-6199-4C93-AF4F-082191A1E6AB}" destId="{9CB92CCA-EF58-4E23-8163-89644492EF4A}" srcOrd="1" destOrd="0" parTransId="{7F8449C9-D6C5-4B3E-B23B-5EAF7FD35F26}" sibTransId="{394EA15D-BD76-451D-8EAB-B3B65D9E821B}"/>
    <dgm:cxn modelId="{9DD63D97-B908-4569-9B6D-8F9026CA370D}" type="presOf" srcId="{58A81FA8-FE15-41D3-8EA7-A4F2BE743989}" destId="{5EB3B5F4-BEC6-49DA-93F5-2AE887BEAFBE}" srcOrd="1" destOrd="0" presId="urn:microsoft.com/office/officeart/2008/layout/HorizontalMultiLevelHierarchy"/>
    <dgm:cxn modelId="{46AAA155-58A9-4193-8CE5-45ED4AC16606}" type="presOf" srcId="{3F4D1352-4937-4E21-B829-E681334B8C3D}" destId="{B622351E-9F47-43D1-A0FF-0E5BD20A9F3D}" srcOrd="0" destOrd="0" presId="urn:microsoft.com/office/officeart/2008/layout/HorizontalMultiLevelHierarchy"/>
    <dgm:cxn modelId="{158D2647-F1EC-4AD5-95D4-2E0F98525DB1}" srcId="{EDE2A943-5A12-49BA-BF70-A7AA7D09E278}" destId="{D188DDC6-DDB3-4A97-9161-F39A5E86CFE3}" srcOrd="1" destOrd="0" parTransId="{F90BAD3A-C86A-407E-9B11-A61C489B046F}" sibTransId="{6315C31E-A79A-4A09-9482-083B5329319D}"/>
    <dgm:cxn modelId="{EFC40D57-F7D0-4264-B1A5-F5AE52582BFB}" srcId="{3AF9304E-B4CC-4B53-9CE5-87615369F837}" destId="{FB3A5616-BD02-40AD-A38A-0700AEC55F23}" srcOrd="0" destOrd="0" parTransId="{54B1C3C4-0F67-413E-B846-4E1078A5DA11}" sibTransId="{A5A3F091-3AB6-4186-9DF7-7166CAD2CB0E}"/>
    <dgm:cxn modelId="{F1898A1F-B0A3-4221-BC6A-2DDC186558A3}" type="presOf" srcId="{3AF9304E-B4CC-4B53-9CE5-87615369F837}" destId="{A5BF4CC0-4790-4929-8EAF-43FB9232A872}" srcOrd="0" destOrd="0" presId="urn:microsoft.com/office/officeart/2008/layout/HorizontalMultiLevelHierarchy"/>
    <dgm:cxn modelId="{301553F0-22BB-427C-9378-F1BE2CBD2F50}" type="presOf" srcId="{1955CE9D-E928-4F14-97DC-2555B1B9B568}" destId="{34A576AD-7546-4DDA-9F48-07BC14A838CC}" srcOrd="1" destOrd="0" presId="urn:microsoft.com/office/officeart/2008/layout/HorizontalMultiLevelHierarchy"/>
    <dgm:cxn modelId="{B4709DD8-989F-4366-BDC0-2CEA17A488ED}" srcId="{D188DDC6-DDB3-4A97-9161-F39A5E86CFE3}" destId="{3F4D1352-4937-4E21-B829-E681334B8C3D}" srcOrd="4" destOrd="0" parTransId="{9D90B36C-9920-4DC6-B045-1870503EAD7F}" sibTransId="{88472F1D-5215-413C-810D-98BFE9C5C41B}"/>
    <dgm:cxn modelId="{1BC897D6-033A-41A4-BF72-BD008AF78465}" type="presOf" srcId="{A08F03CE-D8D8-4EF0-B911-DE274DA49FAF}" destId="{A00233E7-7F29-4075-B2D0-9EA5569A5FD1}" srcOrd="1" destOrd="0" presId="urn:microsoft.com/office/officeart/2008/layout/HorizontalMultiLevelHierarchy"/>
    <dgm:cxn modelId="{0B6EDEB6-7BEF-4FA1-9397-0BE05AD4F4DF}" srcId="{EDE2A943-5A12-49BA-BF70-A7AA7D09E278}" destId="{51726EE2-BCCB-43E9-A9BD-0F9A355E7176}" srcOrd="0" destOrd="0" parTransId="{2105810A-6EA9-4DE2-8C0E-D2A71A09B4FD}" sibTransId="{0D21064A-CF3F-4AA6-9A1F-9DDF3C1B3B87}"/>
    <dgm:cxn modelId="{378A5461-FA75-4568-9930-68DDB04F66B5}" srcId="{EDE2A943-5A12-49BA-BF70-A7AA7D09E278}" destId="{278CCEC9-6199-4C93-AF4F-082191A1E6AB}" srcOrd="5" destOrd="0" parTransId="{53D2FEF1-E6B0-4893-B959-9420C23942B8}" sibTransId="{76A60DC2-B2A4-492F-A84F-2173BF278239}"/>
    <dgm:cxn modelId="{8EF0FE0F-051B-49F6-83C3-5DED0C739673}" type="presOf" srcId="{5E770C04-08CE-4F25-A19C-E3D90FC4F0BB}" destId="{2DD3B61B-F4D0-4D0E-8FC3-DC7CA0F47329}" srcOrd="0" destOrd="0" presId="urn:microsoft.com/office/officeart/2008/layout/HorizontalMultiLevelHierarchy"/>
    <dgm:cxn modelId="{1AE55890-40B3-4A99-9337-A4D707A931B9}" type="presOf" srcId="{7F8449C9-D6C5-4B3E-B23B-5EAF7FD35F26}" destId="{D9681523-8168-4FC3-A927-203BFED77422}" srcOrd="0" destOrd="0" presId="urn:microsoft.com/office/officeart/2008/layout/HorizontalMultiLevelHierarchy"/>
    <dgm:cxn modelId="{924432E9-B4B9-460C-81B4-02EBC450909F}" type="presOf" srcId="{4D975A35-C879-4BB7-9D6D-01E071C081FF}" destId="{02DAB1C8-03C3-4C6F-9287-8F43E44BF75F}" srcOrd="0" destOrd="0" presId="urn:microsoft.com/office/officeart/2008/layout/HorizontalMultiLevelHierarchy"/>
    <dgm:cxn modelId="{CF8661EA-1F71-49E4-8BA0-D34995A31DC9}" type="presOf" srcId="{529BE7D4-CF73-4AAD-8812-60FFE7C01169}" destId="{CD9130A5-7307-4EDA-8AE6-FB1308A36333}" srcOrd="1" destOrd="0" presId="urn:microsoft.com/office/officeart/2008/layout/HorizontalMultiLevelHierarchy"/>
    <dgm:cxn modelId="{B95F0D5C-A2E2-4E8E-8834-62970693CE3E}" srcId="{F37B3B98-B13F-4F97-A818-41CAC6D73059}" destId="{4A7812C8-DBAD-4224-A3A8-DAB33378CF41}" srcOrd="0" destOrd="0" parTransId="{DFBFC5E8-4670-4484-A0CE-E32A2D464A74}" sibTransId="{F6FA11A2-C0CB-4A84-94CC-4C51B2571ED7}"/>
    <dgm:cxn modelId="{AE39148A-D56A-47C0-8AE6-7951B7991D22}" type="presOf" srcId="{CFA6DE5D-93EC-4012-82FD-0BDA9EDFFFE4}" destId="{7B13E5D2-579D-481E-9640-B3FD51C2541D}" srcOrd="0" destOrd="0" presId="urn:microsoft.com/office/officeart/2008/layout/HorizontalMultiLevelHierarchy"/>
    <dgm:cxn modelId="{1192F3CD-CB57-48FF-81AF-5E442B9F2209}" type="presOf" srcId="{4C08F842-0688-4A89-A826-E84488DA620E}" destId="{2619B6F2-8C70-4F42-BB2D-146EDBE1B32A}" srcOrd="1" destOrd="0" presId="urn:microsoft.com/office/officeart/2008/layout/HorizontalMultiLevelHierarchy"/>
    <dgm:cxn modelId="{11A974DA-2D66-4318-B9BD-DEC9DF66C734}" type="presOf" srcId="{5278F111-E4BB-457D-AAF2-C951BBD0A4B6}" destId="{9229BC7F-DB03-4299-B740-E7CE610EBD42}" srcOrd="0" destOrd="0" presId="urn:microsoft.com/office/officeart/2008/layout/HorizontalMultiLevelHierarchy"/>
    <dgm:cxn modelId="{FB5F2C5A-0F9A-4F6F-B312-18EF0ABB3F63}" type="presOf" srcId="{529BE7D4-CF73-4AAD-8812-60FFE7C01169}" destId="{6FB5A565-D157-46B9-A7BF-0D2D2C736965}" srcOrd="0" destOrd="0" presId="urn:microsoft.com/office/officeart/2008/layout/HorizontalMultiLevelHierarchy"/>
    <dgm:cxn modelId="{4E456E65-5B5F-4AAA-A464-9749EA5C9B3B}" type="presOf" srcId="{D5030391-875A-4963-9993-E801623896B7}" destId="{212C6986-0520-4E9C-8717-54517A4E0F5E}" srcOrd="1" destOrd="0" presId="urn:microsoft.com/office/officeart/2008/layout/HorizontalMultiLevelHierarchy"/>
    <dgm:cxn modelId="{32C87198-8CBF-4EEF-8779-FBC74E907927}" type="presOf" srcId="{985413F9-69FA-4CB3-BE3F-76A571E57F83}" destId="{CFE432DA-8C0E-4710-8A50-3361B14E2AA8}" srcOrd="0" destOrd="0" presId="urn:microsoft.com/office/officeart/2008/layout/HorizontalMultiLevelHierarchy"/>
    <dgm:cxn modelId="{A0F1D6B3-68A0-4551-8A1C-9A31D904E78A}" type="presOf" srcId="{542FC2F1-3CEE-47E5-B7F9-350A559EA41D}" destId="{15B99F94-8A4D-4DC7-8006-12745467B1F4}" srcOrd="0" destOrd="0" presId="urn:microsoft.com/office/officeart/2008/layout/HorizontalMultiLevelHierarchy"/>
    <dgm:cxn modelId="{4D35056F-A634-4C79-9478-5F8B77246E3E}" srcId="{DFA49A16-779A-4C3D-811C-D63955233E65}" destId="{542FC2F1-3CEE-47E5-B7F9-350A559EA41D}" srcOrd="0" destOrd="0" parTransId="{985413F9-69FA-4CB3-BE3F-76A571E57F83}" sibTransId="{2223E042-40BE-48BD-9A75-AD3C5175A322}"/>
    <dgm:cxn modelId="{68FA7692-D0BC-4570-80EE-537A63ABBECC}" type="presOf" srcId="{7CFC795A-7737-4441-A427-EF233FBA193C}" destId="{B62567AF-5AB0-405C-ACE0-9056733977EE}" srcOrd="0" destOrd="0" presId="urn:microsoft.com/office/officeart/2008/layout/HorizontalMultiLevelHierarchy"/>
    <dgm:cxn modelId="{88F44030-6052-43AF-9379-C2B7FA81FB4A}" type="presOf" srcId="{C672F23C-5BF1-47A1-A7B2-CC6B96B20C42}" destId="{887570C7-FABC-419C-AEF9-E497DC8A91A8}" srcOrd="1" destOrd="0" presId="urn:microsoft.com/office/officeart/2008/layout/HorizontalMultiLevelHierarchy"/>
    <dgm:cxn modelId="{6E711354-B6B7-4BF8-9B74-E275919ABCB2}" type="presOf" srcId="{53D2FEF1-E6B0-4893-B959-9420C23942B8}" destId="{DCF1A4AF-2C54-444A-A2D6-FA24462337D2}" srcOrd="1" destOrd="0" presId="urn:microsoft.com/office/officeart/2008/layout/HorizontalMultiLevelHierarchy"/>
    <dgm:cxn modelId="{A0A9F5EC-60DF-4106-9F74-5B8A7B5BF14B}" type="presOf" srcId="{390A5646-E619-4F4E-9EB6-B51CA79F7C36}" destId="{A837337B-9454-43E0-B510-C35D851AABAE}" srcOrd="1" destOrd="0" presId="urn:microsoft.com/office/officeart/2008/layout/HorizontalMultiLevelHierarchy"/>
    <dgm:cxn modelId="{88A0DF55-5776-4223-A8E2-DBC254E56192}" type="presOf" srcId="{CB6AE57E-6BB2-47D4-AC7F-6CF4C4E3ABF7}" destId="{EC330C03-6121-4F16-890C-82E5D798CAF6}" srcOrd="0" destOrd="0" presId="urn:microsoft.com/office/officeart/2008/layout/HorizontalMultiLevelHierarchy"/>
    <dgm:cxn modelId="{B3A5C90D-D4C1-4C1D-B3CE-1624C0547F8F}" type="presOf" srcId="{F90BAD3A-C86A-407E-9B11-A61C489B046F}" destId="{FA640001-C1A0-4E45-9FBB-4005196B538B}" srcOrd="1" destOrd="0" presId="urn:microsoft.com/office/officeart/2008/layout/HorizontalMultiLevelHierarchy"/>
    <dgm:cxn modelId="{33FF6702-318A-421B-9A3B-40A48A196DF2}" type="presOf" srcId="{278CCEC9-6199-4C93-AF4F-082191A1E6AB}" destId="{3987F603-7DC9-4138-94A2-F2547BC04C90}" srcOrd="0" destOrd="0" presId="urn:microsoft.com/office/officeart/2008/layout/HorizontalMultiLevelHierarchy"/>
    <dgm:cxn modelId="{C107FEE3-9100-4306-A914-B36B94BFADD1}" srcId="{E5F9E20F-979A-469F-BACD-CE4F9084B0CE}" destId="{EDE2A943-5A12-49BA-BF70-A7AA7D09E278}" srcOrd="0" destOrd="0" parTransId="{6DD2951D-8C04-445E-A01B-CCE65481DA28}" sibTransId="{AF087D22-2523-483F-BAEC-A4F30DB4AB6B}"/>
    <dgm:cxn modelId="{65DFC665-2E6C-4BB5-BBFA-C629E0AC9C6C}" type="presOf" srcId="{51726EE2-BCCB-43E9-A9BD-0F9A355E7176}" destId="{92D3B8A1-E2EB-4C11-8DD5-F301CD583FC0}" srcOrd="0" destOrd="0" presId="urn:microsoft.com/office/officeart/2008/layout/HorizontalMultiLevelHierarchy"/>
    <dgm:cxn modelId="{9F2D42B3-5A93-4D22-80D4-14B8C4465795}" type="presOf" srcId="{DFBFC5E8-4670-4484-A0CE-E32A2D464A74}" destId="{382E0531-79E7-4945-930B-AB7FA095E4F5}" srcOrd="0" destOrd="0" presId="urn:microsoft.com/office/officeart/2008/layout/HorizontalMultiLevelHierarchy"/>
    <dgm:cxn modelId="{64D909D6-0723-4C09-A10B-955BDB4850D5}" srcId="{EDE2A943-5A12-49BA-BF70-A7AA7D09E278}" destId="{DFA49A16-779A-4C3D-811C-D63955233E65}" srcOrd="2" destOrd="0" parTransId="{CFA6DE5D-93EC-4012-82FD-0BDA9EDFFFE4}" sibTransId="{C6F86DDF-C2EE-4F8A-B53C-07915FD05D93}"/>
    <dgm:cxn modelId="{C0156BCB-F37A-4475-886A-A589F0B846B6}" type="presOf" srcId="{9D90B36C-9920-4DC6-B045-1870503EAD7F}" destId="{4EA8E92B-DBF6-439F-A8B5-569929155F70}" srcOrd="1" destOrd="0" presId="urn:microsoft.com/office/officeart/2008/layout/HorizontalMultiLevelHierarchy"/>
    <dgm:cxn modelId="{0D205FE4-CB6F-4BE2-B8BD-AB8920CDD903}" srcId="{D188DDC6-DDB3-4A97-9161-F39A5E86CFE3}" destId="{057BDF50-B466-4805-AB3C-EE95D54E5634}" srcOrd="2" destOrd="0" parTransId="{C672F23C-5BF1-47A1-A7B2-CC6B96B20C42}" sibTransId="{87306C7D-73D8-4C76-B0C5-142C789B0046}"/>
    <dgm:cxn modelId="{1E5053B8-63DF-4373-AF95-E8F36CE14F32}" type="presOf" srcId="{9D90B36C-9920-4DC6-B045-1870503EAD7F}" destId="{58F3193E-A5B4-4B2A-84B5-F0F29744B907}" srcOrd="0" destOrd="0" presId="urn:microsoft.com/office/officeart/2008/layout/HorizontalMultiLevelHierarchy"/>
    <dgm:cxn modelId="{8941B0A8-5957-4C0B-9101-3C9D4622CC5A}" type="presOf" srcId="{627F8894-B039-4C3B-8D14-9C37B844D5AB}" destId="{6B5A5A95-8B2F-4A56-9DA9-BE7239A555B7}" srcOrd="0" destOrd="0" presId="urn:microsoft.com/office/officeart/2008/layout/HorizontalMultiLevelHierarchy"/>
    <dgm:cxn modelId="{DC8B90B2-CBCB-4870-913A-A752D4B819EE}" type="presOf" srcId="{A99D1A6D-08C0-4DCD-8839-D319DAFAEB61}" destId="{47917A35-2EC7-4D88-B51C-F71D753A8EE2}" srcOrd="1" destOrd="0" presId="urn:microsoft.com/office/officeart/2008/layout/HorizontalMultiLevelHierarchy"/>
    <dgm:cxn modelId="{B5261582-5A72-4B69-9B94-0BE8E05B2BF1}" type="presOf" srcId="{8DE7B4B8-9C32-44C0-AF76-8A61DC56832C}" destId="{DE54AA04-19EF-4AC0-8A58-DFBA484B96B7}" srcOrd="0" destOrd="0" presId="urn:microsoft.com/office/officeart/2008/layout/HorizontalMultiLevelHierarchy"/>
    <dgm:cxn modelId="{163450C2-DD24-401D-8BC6-42CD4CE1A3FE}" srcId="{D188DDC6-DDB3-4A97-9161-F39A5E86CFE3}" destId="{CECD1793-D0B9-4BBB-93D0-AE9C1C5E0722}" srcOrd="3" destOrd="0" parTransId="{017D6BCF-1BF3-4B47-8F1D-E208DD0E330D}" sibTransId="{F68CDD5B-BC2B-4318-80A1-BBE72A756D01}"/>
    <dgm:cxn modelId="{D6A8E933-B629-4835-A0DE-F01841A22E38}" type="presOf" srcId="{7F8449C9-D6C5-4B3E-B23B-5EAF7FD35F26}" destId="{8DAE3ACA-B41A-40AD-A50F-C114A9412D1D}" srcOrd="1" destOrd="0" presId="urn:microsoft.com/office/officeart/2008/layout/HorizontalMultiLevelHierarchy"/>
    <dgm:cxn modelId="{56791ADE-E586-4667-9916-2BB82D267B37}" srcId="{DFA49A16-779A-4C3D-811C-D63955233E65}" destId="{B830B7FF-B6ED-4C04-A6F0-4F9A657B529B}" srcOrd="1" destOrd="0" parTransId="{2DBDD73D-3E11-470B-9EE5-933AC74860F0}" sibTransId="{FBCC53CE-6D40-40C5-BD52-2244AF5BC9B4}"/>
    <dgm:cxn modelId="{7D096645-C842-43F7-BE57-7402B3253AEE}" type="presParOf" srcId="{9067D8CA-D3FA-4834-915D-199E1BB23DE1}" destId="{931F99A5-425D-44F7-A6D2-3CA53F942CAD}" srcOrd="0" destOrd="0" presId="urn:microsoft.com/office/officeart/2008/layout/HorizontalMultiLevelHierarchy"/>
    <dgm:cxn modelId="{78C5F4E3-7AE4-48FF-808B-9748AB71C84A}" type="presParOf" srcId="{931F99A5-425D-44F7-A6D2-3CA53F942CAD}" destId="{C570BF9C-3F4B-4820-BAC4-F7B902027587}" srcOrd="0" destOrd="0" presId="urn:microsoft.com/office/officeart/2008/layout/HorizontalMultiLevelHierarchy"/>
    <dgm:cxn modelId="{103E59A0-2593-4F82-8CCE-498B4AF86C56}" type="presParOf" srcId="{931F99A5-425D-44F7-A6D2-3CA53F942CAD}" destId="{E18CEB99-F008-415D-A97B-3C454BB98606}" srcOrd="1" destOrd="0" presId="urn:microsoft.com/office/officeart/2008/layout/HorizontalMultiLevelHierarchy"/>
    <dgm:cxn modelId="{4734BE93-59C5-4C42-8FA5-4451858A12B2}" type="presParOf" srcId="{E18CEB99-F008-415D-A97B-3C454BB98606}" destId="{A1E22142-6EDB-465C-BEB3-E24C3FD0FC53}" srcOrd="0" destOrd="0" presId="urn:microsoft.com/office/officeart/2008/layout/HorizontalMultiLevelHierarchy"/>
    <dgm:cxn modelId="{65D5F979-E324-40E9-B5E2-8536796ACA9E}" type="presParOf" srcId="{A1E22142-6EDB-465C-BEB3-E24C3FD0FC53}" destId="{102B1E6A-07FF-4557-B76E-51AFCA95AECC}" srcOrd="0" destOrd="0" presId="urn:microsoft.com/office/officeart/2008/layout/HorizontalMultiLevelHierarchy"/>
    <dgm:cxn modelId="{861F09CD-4FE7-4F8B-A909-96259C4EC924}" type="presParOf" srcId="{E18CEB99-F008-415D-A97B-3C454BB98606}" destId="{FF3D8CE6-416F-41E0-ABC0-0221608A5CE4}" srcOrd="1" destOrd="0" presId="urn:microsoft.com/office/officeart/2008/layout/HorizontalMultiLevelHierarchy"/>
    <dgm:cxn modelId="{54EE5BA3-7F07-4D89-8C92-78785A23A876}" type="presParOf" srcId="{FF3D8CE6-416F-41E0-ABC0-0221608A5CE4}" destId="{92D3B8A1-E2EB-4C11-8DD5-F301CD583FC0}" srcOrd="0" destOrd="0" presId="urn:microsoft.com/office/officeart/2008/layout/HorizontalMultiLevelHierarchy"/>
    <dgm:cxn modelId="{9027A9C1-F21F-4FA6-87C1-55093028CBE0}" type="presParOf" srcId="{FF3D8CE6-416F-41E0-ABC0-0221608A5CE4}" destId="{22036440-DC26-4AF5-85AE-F466E79B80C3}" srcOrd="1" destOrd="0" presId="urn:microsoft.com/office/officeart/2008/layout/HorizontalMultiLevelHierarchy"/>
    <dgm:cxn modelId="{87DCC09C-2A19-4FDD-B915-5D5B3FD5E8A6}" type="presParOf" srcId="{22036440-DC26-4AF5-85AE-F466E79B80C3}" destId="{92A61A81-0644-49DA-A169-ABD6AB9C6CC3}" srcOrd="0" destOrd="0" presId="urn:microsoft.com/office/officeart/2008/layout/HorizontalMultiLevelHierarchy"/>
    <dgm:cxn modelId="{051E49FF-93EC-49EA-BD05-3EEB3BE6F436}" type="presParOf" srcId="{92A61A81-0644-49DA-A169-ABD6AB9C6CC3}" destId="{2619B6F2-8C70-4F42-BB2D-146EDBE1B32A}" srcOrd="0" destOrd="0" presId="urn:microsoft.com/office/officeart/2008/layout/HorizontalMultiLevelHierarchy"/>
    <dgm:cxn modelId="{BE16F875-AEA2-4E63-9D28-737589BADA9F}" type="presParOf" srcId="{22036440-DC26-4AF5-85AE-F466E79B80C3}" destId="{3BB54A2F-5254-46F1-AB18-A339A0B7CE45}" srcOrd="1" destOrd="0" presId="urn:microsoft.com/office/officeart/2008/layout/HorizontalMultiLevelHierarchy"/>
    <dgm:cxn modelId="{2A08DBCA-4DE5-48E3-A66E-99E91D694F5D}" type="presParOf" srcId="{3BB54A2F-5254-46F1-AB18-A339A0B7CE45}" destId="{9229BC7F-DB03-4299-B740-E7CE610EBD42}" srcOrd="0" destOrd="0" presId="urn:microsoft.com/office/officeart/2008/layout/HorizontalMultiLevelHierarchy"/>
    <dgm:cxn modelId="{CF0D8E12-DCC2-4E0B-946C-11311083E085}" type="presParOf" srcId="{3BB54A2F-5254-46F1-AB18-A339A0B7CE45}" destId="{58A9A3BE-66E2-478B-A2DF-99586794CB98}" srcOrd="1" destOrd="0" presId="urn:microsoft.com/office/officeart/2008/layout/HorizontalMultiLevelHierarchy"/>
    <dgm:cxn modelId="{0FD3C640-2E65-4A31-B510-121442C12EEF}" type="presParOf" srcId="{22036440-DC26-4AF5-85AE-F466E79B80C3}" destId="{08ED2A5C-23A6-4905-A37D-DDE8DEBEEEA9}" srcOrd="2" destOrd="0" presId="urn:microsoft.com/office/officeart/2008/layout/HorizontalMultiLevelHierarchy"/>
    <dgm:cxn modelId="{92678108-A695-434F-A618-544338751C82}" type="presParOf" srcId="{08ED2A5C-23A6-4905-A37D-DDE8DEBEEEA9}" destId="{A837337B-9454-43E0-B510-C35D851AABAE}" srcOrd="0" destOrd="0" presId="urn:microsoft.com/office/officeart/2008/layout/HorizontalMultiLevelHierarchy"/>
    <dgm:cxn modelId="{9BBA1FD7-0F5F-4C5F-B61E-125BE8284D3A}" type="presParOf" srcId="{22036440-DC26-4AF5-85AE-F466E79B80C3}" destId="{AC4E1B69-3ED5-4288-A91C-786101B0B530}" srcOrd="3" destOrd="0" presId="urn:microsoft.com/office/officeart/2008/layout/HorizontalMultiLevelHierarchy"/>
    <dgm:cxn modelId="{B2C9FC07-296F-4A56-A99D-47A4BEFF3368}" type="presParOf" srcId="{AC4E1B69-3ED5-4288-A91C-786101B0B530}" destId="{6B5A5A95-8B2F-4A56-9DA9-BE7239A555B7}" srcOrd="0" destOrd="0" presId="urn:microsoft.com/office/officeart/2008/layout/HorizontalMultiLevelHierarchy"/>
    <dgm:cxn modelId="{6C9E1FB9-6493-4C96-AAAB-856E54783788}" type="presParOf" srcId="{AC4E1B69-3ED5-4288-A91C-786101B0B530}" destId="{8DAF10F6-FCE3-497F-B36D-C1D73AC3FC32}" srcOrd="1" destOrd="0" presId="urn:microsoft.com/office/officeart/2008/layout/HorizontalMultiLevelHierarchy"/>
    <dgm:cxn modelId="{6267E763-6082-43A8-9D16-D8EE287D29C8}" type="presParOf" srcId="{22036440-DC26-4AF5-85AE-F466E79B80C3}" destId="{DE54AA04-19EF-4AC0-8A58-DFBA484B96B7}" srcOrd="4" destOrd="0" presId="urn:microsoft.com/office/officeart/2008/layout/HorizontalMultiLevelHierarchy"/>
    <dgm:cxn modelId="{B9F0D2A5-F647-4A97-AA16-1581590EB27E}" type="presParOf" srcId="{DE54AA04-19EF-4AC0-8A58-DFBA484B96B7}" destId="{B6163AFF-A392-4917-AB7D-B067A5CB75EA}" srcOrd="0" destOrd="0" presId="urn:microsoft.com/office/officeart/2008/layout/HorizontalMultiLevelHierarchy"/>
    <dgm:cxn modelId="{03D1D607-AE9B-4003-91AF-11C384DC5DB5}" type="presParOf" srcId="{22036440-DC26-4AF5-85AE-F466E79B80C3}" destId="{AB378D64-BB91-468F-BC06-31CB3DD474B9}" srcOrd="5" destOrd="0" presId="urn:microsoft.com/office/officeart/2008/layout/HorizontalMultiLevelHierarchy"/>
    <dgm:cxn modelId="{72AE3D16-53D3-4BA1-BDF4-7C38EB41B5F5}" type="presParOf" srcId="{AB378D64-BB91-468F-BC06-31CB3DD474B9}" destId="{CD212509-EEF1-449E-8B10-3684D5765050}" srcOrd="0" destOrd="0" presId="urn:microsoft.com/office/officeart/2008/layout/HorizontalMultiLevelHierarchy"/>
    <dgm:cxn modelId="{D4D80A6B-9A15-4766-AF4F-8556A6ECFE92}" type="presParOf" srcId="{AB378D64-BB91-468F-BC06-31CB3DD474B9}" destId="{151B3A4F-9340-482E-9E60-EFD9164C62D8}" srcOrd="1" destOrd="0" presId="urn:microsoft.com/office/officeart/2008/layout/HorizontalMultiLevelHierarchy"/>
    <dgm:cxn modelId="{493697BE-A1B3-4C9D-B67F-2AA4043F1296}" type="presParOf" srcId="{E18CEB99-F008-415D-A97B-3C454BB98606}" destId="{60ED86A4-5350-4422-AF90-CCFD2DE65273}" srcOrd="2" destOrd="0" presId="urn:microsoft.com/office/officeart/2008/layout/HorizontalMultiLevelHierarchy"/>
    <dgm:cxn modelId="{87F1F080-1992-4969-967F-6D9A38D8184A}" type="presParOf" srcId="{60ED86A4-5350-4422-AF90-CCFD2DE65273}" destId="{FA640001-C1A0-4E45-9FBB-4005196B538B}" srcOrd="0" destOrd="0" presId="urn:microsoft.com/office/officeart/2008/layout/HorizontalMultiLevelHierarchy"/>
    <dgm:cxn modelId="{CCC144D1-4C65-4565-8FDE-895781CE00BC}" type="presParOf" srcId="{E18CEB99-F008-415D-A97B-3C454BB98606}" destId="{F1625997-DD92-446D-B163-17BF4E40AE97}" srcOrd="3" destOrd="0" presId="urn:microsoft.com/office/officeart/2008/layout/HorizontalMultiLevelHierarchy"/>
    <dgm:cxn modelId="{5CDB5872-40AF-42E8-AF88-23C041CDCA71}" type="presParOf" srcId="{F1625997-DD92-446D-B163-17BF4E40AE97}" destId="{09BB3A55-4D66-435F-86EE-7F26BCD9C084}" srcOrd="0" destOrd="0" presId="urn:microsoft.com/office/officeart/2008/layout/HorizontalMultiLevelHierarchy"/>
    <dgm:cxn modelId="{9DDCCCE3-DF70-403C-88AF-E8083FD9835F}" type="presParOf" srcId="{F1625997-DD92-446D-B163-17BF4E40AE97}" destId="{039107D2-1923-4A0A-BC73-B5E36AF5D0E7}" srcOrd="1" destOrd="0" presId="urn:microsoft.com/office/officeart/2008/layout/HorizontalMultiLevelHierarchy"/>
    <dgm:cxn modelId="{4DD445E2-5FDF-41CB-A0F8-F4BB6B10BF51}" type="presParOf" srcId="{039107D2-1923-4A0A-BC73-B5E36AF5D0E7}" destId="{9D048FBD-B5E4-4375-8A7D-49B9AB5E59BE}" srcOrd="0" destOrd="0" presId="urn:microsoft.com/office/officeart/2008/layout/HorizontalMultiLevelHierarchy"/>
    <dgm:cxn modelId="{B2EA24FA-8811-4E98-A63E-9BDEEC918D7D}" type="presParOf" srcId="{9D048FBD-B5E4-4375-8A7D-49B9AB5E59BE}" destId="{A00233E7-7F29-4075-B2D0-9EA5569A5FD1}" srcOrd="0" destOrd="0" presId="urn:microsoft.com/office/officeart/2008/layout/HorizontalMultiLevelHierarchy"/>
    <dgm:cxn modelId="{6B0A85D1-D919-4AEC-9646-6E6ADAE2D369}" type="presParOf" srcId="{039107D2-1923-4A0A-BC73-B5E36AF5D0E7}" destId="{6D2E72C1-6057-40FD-B85E-DADFB0E0BD70}" srcOrd="1" destOrd="0" presId="urn:microsoft.com/office/officeart/2008/layout/HorizontalMultiLevelHierarchy"/>
    <dgm:cxn modelId="{0B2659A4-5358-4EFB-A227-C501EF855F46}" type="presParOf" srcId="{6D2E72C1-6057-40FD-B85E-DADFB0E0BD70}" destId="{2DD3B61B-F4D0-4D0E-8FC3-DC7CA0F47329}" srcOrd="0" destOrd="0" presId="urn:microsoft.com/office/officeart/2008/layout/HorizontalMultiLevelHierarchy"/>
    <dgm:cxn modelId="{0332B353-AF2D-4D49-B244-CE69D7D71C33}" type="presParOf" srcId="{6D2E72C1-6057-40FD-B85E-DADFB0E0BD70}" destId="{E40352F3-E96E-4ED9-AE88-E9FF39644DCA}" srcOrd="1" destOrd="0" presId="urn:microsoft.com/office/officeart/2008/layout/HorizontalMultiLevelHierarchy"/>
    <dgm:cxn modelId="{D7E0D2DB-4405-4B5A-9A83-41907F9F71DB}" type="presParOf" srcId="{039107D2-1923-4A0A-BC73-B5E36AF5D0E7}" destId="{A1B8E57D-D5FA-4F09-82E9-F97D1525A0DF}" srcOrd="2" destOrd="0" presId="urn:microsoft.com/office/officeart/2008/layout/HorizontalMultiLevelHierarchy"/>
    <dgm:cxn modelId="{EEE1F51D-8DA7-4838-A8A4-6531232EEFD2}" type="presParOf" srcId="{A1B8E57D-D5FA-4F09-82E9-F97D1525A0DF}" destId="{5EB3B5F4-BEC6-49DA-93F5-2AE887BEAFBE}" srcOrd="0" destOrd="0" presId="urn:microsoft.com/office/officeart/2008/layout/HorizontalMultiLevelHierarchy"/>
    <dgm:cxn modelId="{065848ED-94BB-45B9-8DD3-8FA6990E4564}" type="presParOf" srcId="{039107D2-1923-4A0A-BC73-B5E36AF5D0E7}" destId="{57CBE46B-5BD9-4D15-90D3-11BC23BDC399}" srcOrd="3" destOrd="0" presId="urn:microsoft.com/office/officeart/2008/layout/HorizontalMultiLevelHierarchy"/>
    <dgm:cxn modelId="{DFB88398-0ED9-4A19-B97F-E0EE848E4F14}" type="presParOf" srcId="{57CBE46B-5BD9-4D15-90D3-11BC23BDC399}" destId="{D769D3BF-39F7-4101-8208-6624641E9C14}" srcOrd="0" destOrd="0" presId="urn:microsoft.com/office/officeart/2008/layout/HorizontalMultiLevelHierarchy"/>
    <dgm:cxn modelId="{0FF4FE07-27A2-4A84-8D53-EADD6B2200DF}" type="presParOf" srcId="{57CBE46B-5BD9-4D15-90D3-11BC23BDC399}" destId="{A4D97A4E-5BAA-4E02-AE37-A1BA86F61DD9}" srcOrd="1" destOrd="0" presId="urn:microsoft.com/office/officeart/2008/layout/HorizontalMultiLevelHierarchy"/>
    <dgm:cxn modelId="{2A705176-EFBA-40A1-8763-B671174BED56}" type="presParOf" srcId="{039107D2-1923-4A0A-BC73-B5E36AF5D0E7}" destId="{FEC65395-3123-44F6-B987-505C74DEA18B}" srcOrd="4" destOrd="0" presId="urn:microsoft.com/office/officeart/2008/layout/HorizontalMultiLevelHierarchy"/>
    <dgm:cxn modelId="{B4387809-8752-4AC8-A40E-26B6ED9A6A02}" type="presParOf" srcId="{FEC65395-3123-44F6-B987-505C74DEA18B}" destId="{887570C7-FABC-419C-AEF9-E497DC8A91A8}" srcOrd="0" destOrd="0" presId="urn:microsoft.com/office/officeart/2008/layout/HorizontalMultiLevelHierarchy"/>
    <dgm:cxn modelId="{0524F8C9-B173-4D8C-8B6D-9844C5452E5B}" type="presParOf" srcId="{039107D2-1923-4A0A-BC73-B5E36AF5D0E7}" destId="{B086DAAD-4FEC-4C17-95B5-C8A466E65102}" srcOrd="5" destOrd="0" presId="urn:microsoft.com/office/officeart/2008/layout/HorizontalMultiLevelHierarchy"/>
    <dgm:cxn modelId="{9C397183-0F63-44C3-BBDF-CB90C33DA497}" type="presParOf" srcId="{B086DAAD-4FEC-4C17-95B5-C8A466E65102}" destId="{BC091200-9909-48E0-9DF1-9219D1D76B5C}" srcOrd="0" destOrd="0" presId="urn:microsoft.com/office/officeart/2008/layout/HorizontalMultiLevelHierarchy"/>
    <dgm:cxn modelId="{1AB60A2C-DC39-4989-BAE2-976FDE7AB50B}" type="presParOf" srcId="{B086DAAD-4FEC-4C17-95B5-C8A466E65102}" destId="{E2E06CAB-CB1F-4F83-BFE9-660A68C026CC}" srcOrd="1" destOrd="0" presId="urn:microsoft.com/office/officeart/2008/layout/HorizontalMultiLevelHierarchy"/>
    <dgm:cxn modelId="{FC35E1D2-BB65-41FD-B303-C7958177CE5F}" type="presParOf" srcId="{039107D2-1923-4A0A-BC73-B5E36AF5D0E7}" destId="{BC9ADC64-4093-4647-98B0-EE76D3BF183D}" srcOrd="6" destOrd="0" presId="urn:microsoft.com/office/officeart/2008/layout/HorizontalMultiLevelHierarchy"/>
    <dgm:cxn modelId="{63EDCA48-F432-409F-A1BA-CA4B9DC2A5DA}" type="presParOf" srcId="{BC9ADC64-4093-4647-98B0-EE76D3BF183D}" destId="{AFBC724A-7DF0-4106-8950-7F765921DAB6}" srcOrd="0" destOrd="0" presId="urn:microsoft.com/office/officeart/2008/layout/HorizontalMultiLevelHierarchy"/>
    <dgm:cxn modelId="{20D6029D-EB96-4F76-979F-ED2574CDEE43}" type="presParOf" srcId="{039107D2-1923-4A0A-BC73-B5E36AF5D0E7}" destId="{5B2AA4AE-18A5-4A33-98D7-EB8F2DBD3F64}" srcOrd="7" destOrd="0" presId="urn:microsoft.com/office/officeart/2008/layout/HorizontalMultiLevelHierarchy"/>
    <dgm:cxn modelId="{58CE4F3A-4672-46ED-903F-44FC7A1D3B10}" type="presParOf" srcId="{5B2AA4AE-18A5-4A33-98D7-EB8F2DBD3F64}" destId="{A4CF404D-329E-4357-B13B-A0D421551D5F}" srcOrd="0" destOrd="0" presId="urn:microsoft.com/office/officeart/2008/layout/HorizontalMultiLevelHierarchy"/>
    <dgm:cxn modelId="{D2124917-C591-4891-BA63-FDFDC0E031D5}" type="presParOf" srcId="{5B2AA4AE-18A5-4A33-98D7-EB8F2DBD3F64}" destId="{3612B51C-9B58-4B0E-9080-BE245F096C06}" srcOrd="1" destOrd="0" presId="urn:microsoft.com/office/officeart/2008/layout/HorizontalMultiLevelHierarchy"/>
    <dgm:cxn modelId="{1492C053-DCCB-4000-B117-B192852419AC}" type="presParOf" srcId="{039107D2-1923-4A0A-BC73-B5E36AF5D0E7}" destId="{58F3193E-A5B4-4B2A-84B5-F0F29744B907}" srcOrd="8" destOrd="0" presId="urn:microsoft.com/office/officeart/2008/layout/HorizontalMultiLevelHierarchy"/>
    <dgm:cxn modelId="{455EFBA8-4A0A-459B-8477-B0883209CCED}" type="presParOf" srcId="{58F3193E-A5B4-4B2A-84B5-F0F29744B907}" destId="{4EA8E92B-DBF6-439F-A8B5-569929155F70}" srcOrd="0" destOrd="0" presId="urn:microsoft.com/office/officeart/2008/layout/HorizontalMultiLevelHierarchy"/>
    <dgm:cxn modelId="{C32C78BB-5E65-4F73-A77F-EA2B4766D802}" type="presParOf" srcId="{039107D2-1923-4A0A-BC73-B5E36AF5D0E7}" destId="{1DBA1308-8BD9-492C-A5B3-6FF3D4496920}" srcOrd="9" destOrd="0" presId="urn:microsoft.com/office/officeart/2008/layout/HorizontalMultiLevelHierarchy"/>
    <dgm:cxn modelId="{3694837A-02C1-48F4-992F-034F91B7B954}" type="presParOf" srcId="{1DBA1308-8BD9-492C-A5B3-6FF3D4496920}" destId="{B622351E-9F47-43D1-A0FF-0E5BD20A9F3D}" srcOrd="0" destOrd="0" presId="urn:microsoft.com/office/officeart/2008/layout/HorizontalMultiLevelHierarchy"/>
    <dgm:cxn modelId="{0299738C-A850-4C0B-BD00-0249E506D9FD}" type="presParOf" srcId="{1DBA1308-8BD9-492C-A5B3-6FF3D4496920}" destId="{5102CDDD-CD17-45D3-9A3E-F4C0D2CB3132}" srcOrd="1" destOrd="0" presId="urn:microsoft.com/office/officeart/2008/layout/HorizontalMultiLevelHierarchy"/>
    <dgm:cxn modelId="{141965C0-C8D1-4B95-A6C9-B5BCDC37274F}" type="presParOf" srcId="{E18CEB99-F008-415D-A97B-3C454BB98606}" destId="{7B13E5D2-579D-481E-9640-B3FD51C2541D}" srcOrd="4" destOrd="0" presId="urn:microsoft.com/office/officeart/2008/layout/HorizontalMultiLevelHierarchy"/>
    <dgm:cxn modelId="{E2709D6E-FB1B-4EF4-A3C4-60712DC06E0D}" type="presParOf" srcId="{7B13E5D2-579D-481E-9640-B3FD51C2541D}" destId="{4D0A8719-DD26-441E-989D-547D8F302D41}" srcOrd="0" destOrd="0" presId="urn:microsoft.com/office/officeart/2008/layout/HorizontalMultiLevelHierarchy"/>
    <dgm:cxn modelId="{D76E9BA2-90E9-43E3-B3C7-7B1295FB0344}" type="presParOf" srcId="{E18CEB99-F008-415D-A97B-3C454BB98606}" destId="{B4CAE467-E439-4FEA-B258-C0E908866C5D}" srcOrd="5" destOrd="0" presId="urn:microsoft.com/office/officeart/2008/layout/HorizontalMultiLevelHierarchy"/>
    <dgm:cxn modelId="{E8C7D0E5-934E-4D56-8530-7AC13C8F32C9}" type="presParOf" srcId="{B4CAE467-E439-4FEA-B258-C0E908866C5D}" destId="{1386695D-3028-49D7-956D-F2A4310EE9AA}" srcOrd="0" destOrd="0" presId="urn:microsoft.com/office/officeart/2008/layout/HorizontalMultiLevelHierarchy"/>
    <dgm:cxn modelId="{7710A780-0E0F-4BE5-8CCD-2767B2FC0617}" type="presParOf" srcId="{B4CAE467-E439-4FEA-B258-C0E908866C5D}" destId="{CAD5AAE4-1A59-4FBD-911B-CA91452211B6}" srcOrd="1" destOrd="0" presId="urn:microsoft.com/office/officeart/2008/layout/HorizontalMultiLevelHierarchy"/>
    <dgm:cxn modelId="{DCDA5D7A-5015-4285-9D63-B8CF03304D1D}" type="presParOf" srcId="{CAD5AAE4-1A59-4FBD-911B-CA91452211B6}" destId="{CFE432DA-8C0E-4710-8A50-3361B14E2AA8}" srcOrd="0" destOrd="0" presId="urn:microsoft.com/office/officeart/2008/layout/HorizontalMultiLevelHierarchy"/>
    <dgm:cxn modelId="{AD670AFE-FD20-43C6-88FD-3E3B4BC5E78C}" type="presParOf" srcId="{CFE432DA-8C0E-4710-8A50-3361B14E2AA8}" destId="{0DF7FE67-BC50-4A37-90F1-5405FD940207}" srcOrd="0" destOrd="0" presId="urn:microsoft.com/office/officeart/2008/layout/HorizontalMultiLevelHierarchy"/>
    <dgm:cxn modelId="{DEB99575-C3CF-445C-BAF9-EF1D3E128667}" type="presParOf" srcId="{CAD5AAE4-1A59-4FBD-911B-CA91452211B6}" destId="{39B6ACF7-7A34-49DD-9091-F560CA159076}" srcOrd="1" destOrd="0" presId="urn:microsoft.com/office/officeart/2008/layout/HorizontalMultiLevelHierarchy"/>
    <dgm:cxn modelId="{425D4154-74CB-4691-8A70-415AD3EA60AF}" type="presParOf" srcId="{39B6ACF7-7A34-49DD-9091-F560CA159076}" destId="{15B99F94-8A4D-4DC7-8006-12745467B1F4}" srcOrd="0" destOrd="0" presId="urn:microsoft.com/office/officeart/2008/layout/HorizontalMultiLevelHierarchy"/>
    <dgm:cxn modelId="{42800766-99DC-4376-8F4F-C2E46D7DBCF5}" type="presParOf" srcId="{39B6ACF7-7A34-49DD-9091-F560CA159076}" destId="{A91FE10B-391F-443B-9874-0173251ED4B8}" srcOrd="1" destOrd="0" presId="urn:microsoft.com/office/officeart/2008/layout/HorizontalMultiLevelHierarchy"/>
    <dgm:cxn modelId="{51122B82-5B54-4DFC-9816-1AD2BFF49E48}" type="presParOf" srcId="{CAD5AAE4-1A59-4FBD-911B-CA91452211B6}" destId="{9069B7B9-933E-4994-828A-CD5D8EF5658E}" srcOrd="2" destOrd="0" presId="urn:microsoft.com/office/officeart/2008/layout/HorizontalMultiLevelHierarchy"/>
    <dgm:cxn modelId="{2C25EBA2-760A-49B7-85F6-A1F4BE5BD3C1}" type="presParOf" srcId="{9069B7B9-933E-4994-828A-CD5D8EF5658E}" destId="{5ADF2536-9B95-4F49-8C35-54FB323B53E4}" srcOrd="0" destOrd="0" presId="urn:microsoft.com/office/officeart/2008/layout/HorizontalMultiLevelHierarchy"/>
    <dgm:cxn modelId="{516DCC69-D83F-4428-8B8F-340C9B595252}" type="presParOf" srcId="{CAD5AAE4-1A59-4FBD-911B-CA91452211B6}" destId="{F6352E71-F441-45EF-9594-054BB28EE24F}" srcOrd="3" destOrd="0" presId="urn:microsoft.com/office/officeart/2008/layout/HorizontalMultiLevelHierarchy"/>
    <dgm:cxn modelId="{CB0B8F7B-4D81-4160-9B4A-14E082C738B9}" type="presParOf" srcId="{F6352E71-F441-45EF-9594-054BB28EE24F}" destId="{CD58E373-E5EB-4317-BFF0-CCEC9BECABC0}" srcOrd="0" destOrd="0" presId="urn:microsoft.com/office/officeart/2008/layout/HorizontalMultiLevelHierarchy"/>
    <dgm:cxn modelId="{57838BC7-695B-4739-85E7-71103B5B75BD}" type="presParOf" srcId="{F6352E71-F441-45EF-9594-054BB28EE24F}" destId="{886DACE8-669A-4699-A6EC-DF33AB263558}" srcOrd="1" destOrd="0" presId="urn:microsoft.com/office/officeart/2008/layout/HorizontalMultiLevelHierarchy"/>
    <dgm:cxn modelId="{CD82B3A2-E19F-417D-A45A-7355BBAAFBBB}" type="presParOf" srcId="{E18CEB99-F008-415D-A97B-3C454BB98606}" destId="{D52AA415-3E07-44A0-A134-301C7F5F14B7}" srcOrd="6" destOrd="0" presId="urn:microsoft.com/office/officeart/2008/layout/HorizontalMultiLevelHierarchy"/>
    <dgm:cxn modelId="{8812A7CA-8BA7-462C-8B75-83AD6E0FC9BE}" type="presParOf" srcId="{D52AA415-3E07-44A0-A134-301C7F5F14B7}" destId="{9610C2EA-0B90-4936-BAD7-E4C379911E90}" srcOrd="0" destOrd="0" presId="urn:microsoft.com/office/officeart/2008/layout/HorizontalMultiLevelHierarchy"/>
    <dgm:cxn modelId="{57740617-FE97-4E87-905C-6EB6168885DE}" type="presParOf" srcId="{E18CEB99-F008-415D-A97B-3C454BB98606}" destId="{B8D0223D-E1E8-4BE7-A81B-47D12B19A8FD}" srcOrd="7" destOrd="0" presId="urn:microsoft.com/office/officeart/2008/layout/HorizontalMultiLevelHierarchy"/>
    <dgm:cxn modelId="{5ACEF15B-220D-4BF9-AEDB-4C33D554DDAD}" type="presParOf" srcId="{B8D0223D-E1E8-4BE7-A81B-47D12B19A8FD}" destId="{8BA62556-2C65-4BBE-B2AD-DE982A937E8E}" srcOrd="0" destOrd="0" presId="urn:microsoft.com/office/officeart/2008/layout/HorizontalMultiLevelHierarchy"/>
    <dgm:cxn modelId="{1EBFEB53-91C6-4771-B150-751E7902C689}" type="presParOf" srcId="{B8D0223D-E1E8-4BE7-A81B-47D12B19A8FD}" destId="{149432E4-F3AE-4C2F-BC3E-6BD6F826CAF2}" srcOrd="1" destOrd="0" presId="urn:microsoft.com/office/officeart/2008/layout/HorizontalMultiLevelHierarchy"/>
    <dgm:cxn modelId="{13336409-D809-42E8-A7A5-DEDC4BFB1D0F}" type="presParOf" srcId="{149432E4-F3AE-4C2F-BC3E-6BD6F826CAF2}" destId="{F92B76F5-A7FC-44D8-95C9-257A902841D2}" srcOrd="0" destOrd="0" presId="urn:microsoft.com/office/officeart/2008/layout/HorizontalMultiLevelHierarchy"/>
    <dgm:cxn modelId="{60FF55F1-F694-4354-80B2-16038DC95154}" type="presParOf" srcId="{F92B76F5-A7FC-44D8-95C9-257A902841D2}" destId="{34A576AD-7546-4DDA-9F48-07BC14A838CC}" srcOrd="0" destOrd="0" presId="urn:microsoft.com/office/officeart/2008/layout/HorizontalMultiLevelHierarchy"/>
    <dgm:cxn modelId="{D70EDC40-96C9-46F5-8B7A-609FD0C817CF}" type="presParOf" srcId="{149432E4-F3AE-4C2F-BC3E-6BD6F826CAF2}" destId="{F01694FD-A829-4921-813D-14192D00EC30}" srcOrd="1" destOrd="0" presId="urn:microsoft.com/office/officeart/2008/layout/HorizontalMultiLevelHierarchy"/>
    <dgm:cxn modelId="{32B3742A-4EE0-45CB-ABDF-2E3062614491}" type="presParOf" srcId="{F01694FD-A829-4921-813D-14192D00EC30}" destId="{3CFCFE53-906E-41F8-8E17-0669EB728F40}" srcOrd="0" destOrd="0" presId="urn:microsoft.com/office/officeart/2008/layout/HorizontalMultiLevelHierarchy"/>
    <dgm:cxn modelId="{A6FF6EFF-0A20-4444-A907-F46CD65021A2}" type="presParOf" srcId="{F01694FD-A829-4921-813D-14192D00EC30}" destId="{148F206D-55D7-46F0-BE93-6D4755CEBD4C}" srcOrd="1" destOrd="0" presId="urn:microsoft.com/office/officeart/2008/layout/HorizontalMultiLevelHierarchy"/>
    <dgm:cxn modelId="{F97670FB-8AC9-4E2D-B6F0-EC3C7C726EB0}" type="presParOf" srcId="{149432E4-F3AE-4C2F-BC3E-6BD6F826CAF2}" destId="{64374F59-4C09-42C4-A36F-FE58F6F74614}" srcOrd="2" destOrd="0" presId="urn:microsoft.com/office/officeart/2008/layout/HorizontalMultiLevelHierarchy"/>
    <dgm:cxn modelId="{545EC1D0-B2D1-4E88-ADFC-54C364726616}" type="presParOf" srcId="{64374F59-4C09-42C4-A36F-FE58F6F74614}" destId="{47917A35-2EC7-4D88-B51C-F71D753A8EE2}" srcOrd="0" destOrd="0" presId="urn:microsoft.com/office/officeart/2008/layout/HorizontalMultiLevelHierarchy"/>
    <dgm:cxn modelId="{D06BA5C5-E45B-4DF5-9363-F94ADBA08321}" type="presParOf" srcId="{149432E4-F3AE-4C2F-BC3E-6BD6F826CAF2}" destId="{3CCE0FB4-7F1D-4E3C-A496-2B56FD8AF630}" srcOrd="3" destOrd="0" presId="urn:microsoft.com/office/officeart/2008/layout/HorizontalMultiLevelHierarchy"/>
    <dgm:cxn modelId="{30985E75-2B8F-41CD-B245-F89C915B1D95}" type="presParOf" srcId="{3CCE0FB4-7F1D-4E3C-A496-2B56FD8AF630}" destId="{20FAC24E-7F97-47AC-BCEB-565C153109CA}" srcOrd="0" destOrd="0" presId="urn:microsoft.com/office/officeart/2008/layout/HorizontalMultiLevelHierarchy"/>
    <dgm:cxn modelId="{7A308F32-EAD9-4B8E-B38F-D3A1B8FC5AD3}" type="presParOf" srcId="{3CCE0FB4-7F1D-4E3C-A496-2B56FD8AF630}" destId="{FA9785FB-4DA3-4B60-9F5C-DE8DDAB7137B}" srcOrd="1" destOrd="0" presId="urn:microsoft.com/office/officeart/2008/layout/HorizontalMultiLevelHierarchy"/>
    <dgm:cxn modelId="{B98676BB-7791-4624-80CF-9853D1B617AA}" type="presParOf" srcId="{149432E4-F3AE-4C2F-BC3E-6BD6F826CAF2}" destId="{AB374B37-65A3-42C1-8390-FB63DC354615}" srcOrd="4" destOrd="0" presId="urn:microsoft.com/office/officeart/2008/layout/HorizontalMultiLevelHierarchy"/>
    <dgm:cxn modelId="{08243ADE-D887-4C37-8803-E394DD032365}" type="presParOf" srcId="{AB374B37-65A3-42C1-8390-FB63DC354615}" destId="{17BF6305-2682-4850-BCF5-EFA87E32BD11}" srcOrd="0" destOrd="0" presId="urn:microsoft.com/office/officeart/2008/layout/HorizontalMultiLevelHierarchy"/>
    <dgm:cxn modelId="{E57FE481-BD06-48DA-8151-9D2D706DD250}" type="presParOf" srcId="{149432E4-F3AE-4C2F-BC3E-6BD6F826CAF2}" destId="{302E106E-8E70-4717-A466-99C0871A20C2}" srcOrd="5" destOrd="0" presId="urn:microsoft.com/office/officeart/2008/layout/HorizontalMultiLevelHierarchy"/>
    <dgm:cxn modelId="{5C64733A-E3CA-40E3-A510-AC1440B35540}" type="presParOf" srcId="{302E106E-8E70-4717-A466-99C0871A20C2}" destId="{B01FA3D4-46B5-4BA0-81FE-0AB1E67FE4C7}" srcOrd="0" destOrd="0" presId="urn:microsoft.com/office/officeart/2008/layout/HorizontalMultiLevelHierarchy"/>
    <dgm:cxn modelId="{04B9CA7E-E489-4120-87A4-41D4A11A0646}" type="presParOf" srcId="{302E106E-8E70-4717-A466-99C0871A20C2}" destId="{E7D7FEBF-BE5E-467D-AA97-0CAE0FCAFCD6}" srcOrd="1" destOrd="0" presId="urn:microsoft.com/office/officeart/2008/layout/HorizontalMultiLevelHierarchy"/>
    <dgm:cxn modelId="{0F0AA81D-56A5-459B-9A47-E488B37512F4}" type="presParOf" srcId="{E18CEB99-F008-415D-A97B-3C454BB98606}" destId="{6FB5A565-D157-46B9-A7BF-0D2D2C736965}" srcOrd="8" destOrd="0" presId="urn:microsoft.com/office/officeart/2008/layout/HorizontalMultiLevelHierarchy"/>
    <dgm:cxn modelId="{50B1B283-2A68-43C8-82A0-82143D7BB897}" type="presParOf" srcId="{6FB5A565-D157-46B9-A7BF-0D2D2C736965}" destId="{CD9130A5-7307-4EDA-8AE6-FB1308A36333}" srcOrd="0" destOrd="0" presId="urn:microsoft.com/office/officeart/2008/layout/HorizontalMultiLevelHierarchy"/>
    <dgm:cxn modelId="{FEF500DE-4AE8-4BE7-8BFA-4312DBC32597}" type="presParOf" srcId="{E18CEB99-F008-415D-A97B-3C454BB98606}" destId="{45B3BEDF-4029-4386-9CF1-D2E649BDFC23}" srcOrd="9" destOrd="0" presId="urn:microsoft.com/office/officeart/2008/layout/HorizontalMultiLevelHierarchy"/>
    <dgm:cxn modelId="{711E6EB5-ECCA-44F2-8890-F0B951487FB1}" type="presParOf" srcId="{45B3BEDF-4029-4386-9CF1-D2E649BDFC23}" destId="{A5BF4CC0-4790-4929-8EAF-43FB9232A872}" srcOrd="0" destOrd="0" presId="urn:microsoft.com/office/officeart/2008/layout/HorizontalMultiLevelHierarchy"/>
    <dgm:cxn modelId="{82DB3C43-BB42-4775-ABE8-4317985EE62C}" type="presParOf" srcId="{45B3BEDF-4029-4386-9CF1-D2E649BDFC23}" destId="{D5504894-0C6D-481A-9133-B4EF6D9E9ADB}" srcOrd="1" destOrd="0" presId="urn:microsoft.com/office/officeart/2008/layout/HorizontalMultiLevelHierarchy"/>
    <dgm:cxn modelId="{9A2391F4-4234-462D-8BCE-B6B6CD1678C1}" type="presParOf" srcId="{D5504894-0C6D-481A-9133-B4EF6D9E9ADB}" destId="{CBB038A6-5691-440D-A8D8-53A73BD1BE25}" srcOrd="0" destOrd="0" presId="urn:microsoft.com/office/officeart/2008/layout/HorizontalMultiLevelHierarchy"/>
    <dgm:cxn modelId="{CEB375E7-5911-4BF0-80A0-194F01D9072A}" type="presParOf" srcId="{CBB038A6-5691-440D-A8D8-53A73BD1BE25}" destId="{15CB65CD-1705-4852-8A86-1F033C8ACB16}" srcOrd="0" destOrd="0" presId="urn:microsoft.com/office/officeart/2008/layout/HorizontalMultiLevelHierarchy"/>
    <dgm:cxn modelId="{78938900-A34D-49AB-90FF-992A77B2194C}" type="presParOf" srcId="{D5504894-0C6D-481A-9133-B4EF6D9E9ADB}" destId="{BF7144E1-21EE-499A-82AD-92206A1C5E7B}" srcOrd="1" destOrd="0" presId="urn:microsoft.com/office/officeart/2008/layout/HorizontalMultiLevelHierarchy"/>
    <dgm:cxn modelId="{9F0004D1-6C19-4550-8190-25F61EFB8C47}" type="presParOf" srcId="{BF7144E1-21EE-499A-82AD-92206A1C5E7B}" destId="{C70FE552-8D65-43A9-8BE8-99215FA2FE37}" srcOrd="0" destOrd="0" presId="urn:microsoft.com/office/officeart/2008/layout/HorizontalMultiLevelHierarchy"/>
    <dgm:cxn modelId="{52096CBF-0A4C-4974-94E2-B49933B0532E}" type="presParOf" srcId="{BF7144E1-21EE-499A-82AD-92206A1C5E7B}" destId="{5732A126-0B0D-4C8C-BA01-8E9CB328F708}" srcOrd="1" destOrd="0" presId="urn:microsoft.com/office/officeart/2008/layout/HorizontalMultiLevelHierarchy"/>
    <dgm:cxn modelId="{1094DB3E-52AE-4F6A-A0AF-1AD70F05356B}" type="presParOf" srcId="{D5504894-0C6D-481A-9133-B4EF6D9E9ADB}" destId="{4959A0E2-CE17-47C9-AF90-D6CC098C9467}" srcOrd="2" destOrd="0" presId="urn:microsoft.com/office/officeart/2008/layout/HorizontalMultiLevelHierarchy"/>
    <dgm:cxn modelId="{A6BE72A6-514E-4FE1-ADF6-B613B918ECD1}" type="presParOf" srcId="{4959A0E2-CE17-47C9-AF90-D6CC098C9467}" destId="{212C6986-0520-4E9C-8717-54517A4E0F5E}" srcOrd="0" destOrd="0" presId="urn:microsoft.com/office/officeart/2008/layout/HorizontalMultiLevelHierarchy"/>
    <dgm:cxn modelId="{568079A6-3402-4663-8BF9-6F0184411219}" type="presParOf" srcId="{D5504894-0C6D-481A-9133-B4EF6D9E9ADB}" destId="{8DB8D420-9F81-4601-B959-F60C501D593F}" srcOrd="3" destOrd="0" presId="urn:microsoft.com/office/officeart/2008/layout/HorizontalMultiLevelHierarchy"/>
    <dgm:cxn modelId="{2BD8B595-9D37-42D9-BE1E-F07A7EB27020}" type="presParOf" srcId="{8DB8D420-9F81-4601-B959-F60C501D593F}" destId="{6253CEA6-18FE-48A9-A1B9-46ECCC6D2A67}" srcOrd="0" destOrd="0" presId="urn:microsoft.com/office/officeart/2008/layout/HorizontalMultiLevelHierarchy"/>
    <dgm:cxn modelId="{39F471E1-D147-4CB1-94AA-D03B4B655C20}" type="presParOf" srcId="{8DB8D420-9F81-4601-B959-F60C501D593F}" destId="{17E0D343-12FF-466E-AEE7-9A66C4DB5EE5}" srcOrd="1" destOrd="0" presId="urn:microsoft.com/office/officeart/2008/layout/HorizontalMultiLevelHierarchy"/>
    <dgm:cxn modelId="{0001812E-A29E-4C50-8D0D-B639338D6CBC}" type="presParOf" srcId="{E18CEB99-F008-415D-A97B-3C454BB98606}" destId="{F8C431FD-1E8B-4377-804D-B812176C9D56}" srcOrd="10" destOrd="0" presId="urn:microsoft.com/office/officeart/2008/layout/HorizontalMultiLevelHierarchy"/>
    <dgm:cxn modelId="{DC225D15-011A-403F-9D24-68570A819A87}" type="presParOf" srcId="{F8C431FD-1E8B-4377-804D-B812176C9D56}" destId="{DCF1A4AF-2C54-444A-A2D6-FA24462337D2}" srcOrd="0" destOrd="0" presId="urn:microsoft.com/office/officeart/2008/layout/HorizontalMultiLevelHierarchy"/>
    <dgm:cxn modelId="{91643D49-D4F1-41F0-845A-D77053B2F24E}" type="presParOf" srcId="{E18CEB99-F008-415D-A97B-3C454BB98606}" destId="{1D857851-BA2E-429E-9F58-DEB0A9FBDAC3}" srcOrd="11" destOrd="0" presId="urn:microsoft.com/office/officeart/2008/layout/HorizontalMultiLevelHierarchy"/>
    <dgm:cxn modelId="{A3CC862C-EAF6-4EB8-AA6D-F1DE442AC346}" type="presParOf" srcId="{1D857851-BA2E-429E-9F58-DEB0A9FBDAC3}" destId="{3987F603-7DC9-4138-94A2-F2547BC04C90}" srcOrd="0" destOrd="0" presId="urn:microsoft.com/office/officeart/2008/layout/HorizontalMultiLevelHierarchy"/>
    <dgm:cxn modelId="{6D3915FE-0824-49AE-8284-98442D0CB748}" type="presParOf" srcId="{1D857851-BA2E-429E-9F58-DEB0A9FBDAC3}" destId="{378DB960-EB2E-4E5D-B29F-061F5BAF370F}" srcOrd="1" destOrd="0" presId="urn:microsoft.com/office/officeart/2008/layout/HorizontalMultiLevelHierarchy"/>
    <dgm:cxn modelId="{78AA1C5E-AB8F-4E75-BE9A-3691DFC2C3AC}" type="presParOf" srcId="{378DB960-EB2E-4E5D-B29F-061F5BAF370F}" destId="{EC330C03-6121-4F16-890C-82E5D798CAF6}" srcOrd="0" destOrd="0" presId="urn:microsoft.com/office/officeart/2008/layout/HorizontalMultiLevelHierarchy"/>
    <dgm:cxn modelId="{384DFFB9-F46B-4F39-99E9-5734A81AAA46}" type="presParOf" srcId="{EC330C03-6121-4F16-890C-82E5D798CAF6}" destId="{81BCC47F-FEB6-48F9-8804-61EC80D31C96}" srcOrd="0" destOrd="0" presId="urn:microsoft.com/office/officeart/2008/layout/HorizontalMultiLevelHierarchy"/>
    <dgm:cxn modelId="{1838AA55-67F3-49FD-9B78-1E49116FBABA}" type="presParOf" srcId="{378DB960-EB2E-4E5D-B29F-061F5BAF370F}" destId="{17DBF745-056B-4A49-A161-7695F88A2458}" srcOrd="1" destOrd="0" presId="urn:microsoft.com/office/officeart/2008/layout/HorizontalMultiLevelHierarchy"/>
    <dgm:cxn modelId="{AB332DA5-6BA0-4BB9-BF29-D0918E696C7A}" type="presParOf" srcId="{17DBF745-056B-4A49-A161-7695F88A2458}" destId="{C83DE621-D5D5-42A9-9603-2E84EF0C2980}" srcOrd="0" destOrd="0" presId="urn:microsoft.com/office/officeart/2008/layout/HorizontalMultiLevelHierarchy"/>
    <dgm:cxn modelId="{F0A4E19C-F8AA-4CE1-9610-0D6AAF3AC334}" type="presParOf" srcId="{17DBF745-056B-4A49-A161-7695F88A2458}" destId="{0C53D1C0-4B51-41D7-85F6-4D5DAD9A146C}" srcOrd="1" destOrd="0" presId="urn:microsoft.com/office/officeart/2008/layout/HorizontalMultiLevelHierarchy"/>
    <dgm:cxn modelId="{DDBC6854-9060-463A-B763-60522B360F18}" type="presParOf" srcId="{378DB960-EB2E-4E5D-B29F-061F5BAF370F}" destId="{D9681523-8168-4FC3-A927-203BFED77422}" srcOrd="2" destOrd="0" presId="urn:microsoft.com/office/officeart/2008/layout/HorizontalMultiLevelHierarchy"/>
    <dgm:cxn modelId="{A6B4A0D6-3893-46AE-873C-1629D66764EC}" type="presParOf" srcId="{D9681523-8168-4FC3-A927-203BFED77422}" destId="{8DAE3ACA-B41A-40AD-A50F-C114A9412D1D}" srcOrd="0" destOrd="0" presId="urn:microsoft.com/office/officeart/2008/layout/HorizontalMultiLevelHierarchy"/>
    <dgm:cxn modelId="{8536A910-2E6B-45C0-87A7-AD7338588012}" type="presParOf" srcId="{378DB960-EB2E-4E5D-B29F-061F5BAF370F}" destId="{D645FD2C-DFAA-437D-9E16-9C7EC94FE033}" srcOrd="3" destOrd="0" presId="urn:microsoft.com/office/officeart/2008/layout/HorizontalMultiLevelHierarchy"/>
    <dgm:cxn modelId="{EFE3462E-EF31-47A5-8829-D9D965FDCFC8}" type="presParOf" srcId="{D645FD2C-DFAA-437D-9E16-9C7EC94FE033}" destId="{A3184A6C-4296-4574-A173-F09959FDC9BD}" srcOrd="0" destOrd="0" presId="urn:microsoft.com/office/officeart/2008/layout/HorizontalMultiLevelHierarchy"/>
    <dgm:cxn modelId="{FFFBE08B-C91B-4C48-9F4C-2031464398C1}" type="presParOf" srcId="{D645FD2C-DFAA-437D-9E16-9C7EC94FE033}" destId="{4A2B247C-CE58-4957-9830-C2AC7A38CD15}" srcOrd="1" destOrd="0" presId="urn:microsoft.com/office/officeart/2008/layout/HorizontalMultiLevelHierarchy"/>
    <dgm:cxn modelId="{5095C1FB-728E-4165-B0F5-B2FDAA02363E}" type="presParOf" srcId="{E18CEB99-F008-415D-A97B-3C454BB98606}" destId="{02DAB1C8-03C3-4C6F-9287-8F43E44BF75F}" srcOrd="12" destOrd="0" presId="urn:microsoft.com/office/officeart/2008/layout/HorizontalMultiLevelHierarchy"/>
    <dgm:cxn modelId="{58AD44C2-BE46-4355-AEDC-34F99554F701}" type="presParOf" srcId="{02DAB1C8-03C3-4C6F-9287-8F43E44BF75F}" destId="{F3627AF0-1863-46E0-AA23-D7D4DA073DDB}" srcOrd="0" destOrd="0" presId="urn:microsoft.com/office/officeart/2008/layout/HorizontalMultiLevelHierarchy"/>
    <dgm:cxn modelId="{0D5BA0C7-F401-4CF9-B6F3-F629B755658A}" type="presParOf" srcId="{E18CEB99-F008-415D-A97B-3C454BB98606}" destId="{0BF1EE4E-6870-4027-8DD1-8E05DBBC31F5}" srcOrd="13" destOrd="0" presId="urn:microsoft.com/office/officeart/2008/layout/HorizontalMultiLevelHierarchy"/>
    <dgm:cxn modelId="{AF03F2DB-716A-4DEC-B01E-7A68897B554D}" type="presParOf" srcId="{0BF1EE4E-6870-4027-8DD1-8E05DBBC31F5}" destId="{199C224A-E7A2-4079-B929-83F1370A08F8}" srcOrd="0" destOrd="0" presId="urn:microsoft.com/office/officeart/2008/layout/HorizontalMultiLevelHierarchy"/>
    <dgm:cxn modelId="{FC691670-1F92-44DD-A6F8-3AB26D71719B}" type="presParOf" srcId="{0BF1EE4E-6870-4027-8DD1-8E05DBBC31F5}" destId="{66FD833E-9A12-4B3A-A512-332FB59BBDB6}" srcOrd="1" destOrd="0" presId="urn:microsoft.com/office/officeart/2008/layout/HorizontalMultiLevelHierarchy"/>
    <dgm:cxn modelId="{D9A810E4-E96E-4D47-8CBE-E7D3A45B45DE}" type="presParOf" srcId="{66FD833E-9A12-4B3A-A512-332FB59BBDB6}" destId="{382E0531-79E7-4945-930B-AB7FA095E4F5}" srcOrd="0" destOrd="0" presId="urn:microsoft.com/office/officeart/2008/layout/HorizontalMultiLevelHierarchy"/>
    <dgm:cxn modelId="{6F992E1B-5D95-41A5-BD12-D72339D6459B}" type="presParOf" srcId="{382E0531-79E7-4945-930B-AB7FA095E4F5}" destId="{0F935729-1552-4774-94EE-9E4A8C6665C6}" srcOrd="0" destOrd="0" presId="urn:microsoft.com/office/officeart/2008/layout/HorizontalMultiLevelHierarchy"/>
    <dgm:cxn modelId="{279230AF-A79C-4EF5-9AE0-8B50A7D926A5}" type="presParOf" srcId="{66FD833E-9A12-4B3A-A512-332FB59BBDB6}" destId="{0A952E34-E5BF-4618-ADB6-79A11621E7B5}" srcOrd="1" destOrd="0" presId="urn:microsoft.com/office/officeart/2008/layout/HorizontalMultiLevelHierarchy"/>
    <dgm:cxn modelId="{B38C2076-D6AA-4AC7-8781-12F0A0FD11FC}" type="presParOf" srcId="{0A952E34-E5BF-4618-ADB6-79A11621E7B5}" destId="{425BF6FA-3DF2-484E-B073-9BE245B40B5B}" srcOrd="0" destOrd="0" presId="urn:microsoft.com/office/officeart/2008/layout/HorizontalMultiLevelHierarchy"/>
    <dgm:cxn modelId="{C49AB466-39B3-491B-AC1C-00039731A7F4}" type="presParOf" srcId="{0A952E34-E5BF-4618-ADB6-79A11621E7B5}" destId="{482CB347-71B6-47D1-8E56-4D955DE27B0C}" srcOrd="1" destOrd="0" presId="urn:microsoft.com/office/officeart/2008/layout/HorizontalMultiLevelHierarchy"/>
    <dgm:cxn modelId="{66AA99B5-BDF4-44F1-83F5-302D9952BCFA}" type="presParOf" srcId="{482CB347-71B6-47D1-8E56-4D955DE27B0C}" destId="{8C4B6B04-A505-4152-88BB-809ACA0A854D}" srcOrd="0" destOrd="0" presId="urn:microsoft.com/office/officeart/2008/layout/HorizontalMultiLevelHierarchy"/>
    <dgm:cxn modelId="{823D5783-3903-499B-85F3-9E87322BF3FE}" type="presParOf" srcId="{8C4B6B04-A505-4152-88BB-809ACA0A854D}" destId="{BBB894A0-DA15-45EF-922C-7EBBD32AFFF1}" srcOrd="0" destOrd="0" presId="urn:microsoft.com/office/officeart/2008/layout/HorizontalMultiLevelHierarchy"/>
    <dgm:cxn modelId="{A5052C6C-C8CD-45F0-8607-CE4D2A0A97C8}" type="presParOf" srcId="{482CB347-71B6-47D1-8E56-4D955DE27B0C}" destId="{681157C0-BB61-4C48-B4A2-11BE725C80C1}" srcOrd="1" destOrd="0" presId="urn:microsoft.com/office/officeart/2008/layout/HorizontalMultiLevelHierarchy"/>
    <dgm:cxn modelId="{02206A79-E721-400B-868F-2D966698DA09}" type="presParOf" srcId="{681157C0-BB61-4C48-B4A2-11BE725C80C1}" destId="{EEF279FA-7EF9-4D47-9054-351587863FE3}" srcOrd="0" destOrd="0" presId="urn:microsoft.com/office/officeart/2008/layout/HorizontalMultiLevelHierarchy"/>
    <dgm:cxn modelId="{DBA4D10A-01DD-4FD8-969B-0A2A11FC6CCC}" type="presParOf" srcId="{681157C0-BB61-4C48-B4A2-11BE725C80C1}" destId="{42FC0812-6207-493A-AE44-16C7573838B5}" srcOrd="1" destOrd="0" presId="urn:microsoft.com/office/officeart/2008/layout/HorizontalMultiLevelHierarchy"/>
    <dgm:cxn modelId="{564C9557-F8B0-4224-8A36-072D24161A7C}" type="presParOf" srcId="{42FC0812-6207-493A-AE44-16C7573838B5}" destId="{9DB76C5B-7B4F-4D95-89CC-CE6D81C494BD}" srcOrd="0" destOrd="0" presId="urn:microsoft.com/office/officeart/2008/layout/HorizontalMultiLevelHierarchy"/>
    <dgm:cxn modelId="{8E8089F7-9E14-47AE-820A-E80AABA65A3B}" type="presParOf" srcId="{9DB76C5B-7B4F-4D95-89CC-CE6D81C494BD}" destId="{4C2A0876-FC13-46AC-A3B2-A46AC050C281}" srcOrd="0" destOrd="0" presId="urn:microsoft.com/office/officeart/2008/layout/HorizontalMultiLevelHierarchy"/>
    <dgm:cxn modelId="{9E831BF2-0CE0-45EE-AD82-F4D46F0F0A87}" type="presParOf" srcId="{42FC0812-6207-493A-AE44-16C7573838B5}" destId="{29800CAA-9F2A-401A-989E-7502B43B14B2}" srcOrd="1" destOrd="0" presId="urn:microsoft.com/office/officeart/2008/layout/HorizontalMultiLevelHierarchy"/>
    <dgm:cxn modelId="{0B9BBB15-45A2-4CA5-B6CF-0AF86DC2DEAD}" type="presParOf" srcId="{29800CAA-9F2A-401A-989E-7502B43B14B2}" destId="{B62567AF-5AB0-405C-ACE0-9056733977EE}" srcOrd="0" destOrd="0" presId="urn:microsoft.com/office/officeart/2008/layout/HorizontalMultiLevelHierarchy"/>
    <dgm:cxn modelId="{4808B261-EB09-402F-A487-809D4D08F017}" type="presParOf" srcId="{29800CAA-9F2A-401A-989E-7502B43B14B2}" destId="{393C8EF3-FF76-4CBB-A322-121A7104BD27}"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76C5B-7B4F-4D95-89CC-CE6D81C494BD}">
      <dsp:nvSpPr>
        <dsp:cNvPr id="0" name=""/>
        <dsp:cNvSpPr/>
      </dsp:nvSpPr>
      <dsp:spPr>
        <a:xfrm>
          <a:off x="5062086" y="5922006"/>
          <a:ext cx="179907" cy="91440"/>
        </a:xfrm>
        <a:custGeom>
          <a:avLst/>
          <a:gdLst/>
          <a:ahLst/>
          <a:cxnLst/>
          <a:rect l="0" t="0" r="0" b="0"/>
          <a:pathLst>
            <a:path>
              <a:moveTo>
                <a:pt x="0" y="45720"/>
              </a:moveTo>
              <a:lnTo>
                <a:pt x="179907" y="4572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147542" y="5963228"/>
        <a:ext cx="8995" cy="8995"/>
      </dsp:txXfrm>
    </dsp:sp>
    <dsp:sp modelId="{8C4B6B04-A505-4152-88BB-809ACA0A854D}">
      <dsp:nvSpPr>
        <dsp:cNvPr id="0" name=""/>
        <dsp:cNvSpPr/>
      </dsp:nvSpPr>
      <dsp:spPr>
        <a:xfrm>
          <a:off x="3982643" y="5922006"/>
          <a:ext cx="179907" cy="91440"/>
        </a:xfrm>
        <a:custGeom>
          <a:avLst/>
          <a:gdLst/>
          <a:ahLst/>
          <a:cxnLst/>
          <a:rect l="0" t="0" r="0" b="0"/>
          <a:pathLst>
            <a:path>
              <a:moveTo>
                <a:pt x="0" y="45720"/>
              </a:moveTo>
              <a:lnTo>
                <a:pt x="179907" y="4572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68099" y="5963228"/>
        <a:ext cx="8995" cy="8995"/>
      </dsp:txXfrm>
    </dsp:sp>
    <dsp:sp modelId="{382E0531-79E7-4945-930B-AB7FA095E4F5}">
      <dsp:nvSpPr>
        <dsp:cNvPr id="0" name=""/>
        <dsp:cNvSpPr/>
      </dsp:nvSpPr>
      <dsp:spPr>
        <a:xfrm>
          <a:off x="2034330" y="5920747"/>
          <a:ext cx="1048777" cy="91440"/>
        </a:xfrm>
        <a:custGeom>
          <a:avLst/>
          <a:gdLst/>
          <a:ahLst/>
          <a:cxnLst/>
          <a:rect l="0" t="0" r="0" b="0"/>
          <a:pathLst>
            <a:path>
              <a:moveTo>
                <a:pt x="0" y="45720"/>
              </a:moveTo>
              <a:lnTo>
                <a:pt x="524388" y="45720"/>
              </a:lnTo>
              <a:lnTo>
                <a:pt x="524388" y="46978"/>
              </a:lnTo>
              <a:lnTo>
                <a:pt x="1048777" y="46978"/>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2499" y="5940248"/>
        <a:ext cx="52438" cy="52438"/>
      </dsp:txXfrm>
    </dsp:sp>
    <dsp:sp modelId="{02DAB1C8-03C3-4C6F-9287-8F43E44BF75F}">
      <dsp:nvSpPr>
        <dsp:cNvPr id="0" name=""/>
        <dsp:cNvSpPr/>
      </dsp:nvSpPr>
      <dsp:spPr>
        <a:xfrm>
          <a:off x="954886" y="3223984"/>
          <a:ext cx="179908" cy="2742483"/>
        </a:xfrm>
        <a:custGeom>
          <a:avLst/>
          <a:gdLst/>
          <a:ahLst/>
          <a:cxnLst/>
          <a:rect l="0" t="0" r="0" b="0"/>
          <a:pathLst>
            <a:path>
              <a:moveTo>
                <a:pt x="0" y="0"/>
              </a:moveTo>
              <a:lnTo>
                <a:pt x="89954" y="0"/>
              </a:lnTo>
              <a:lnTo>
                <a:pt x="89954" y="2742483"/>
              </a:lnTo>
              <a:lnTo>
                <a:pt x="179908" y="2742483"/>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976131" y="4526516"/>
        <a:ext cx="137418" cy="137418"/>
      </dsp:txXfrm>
    </dsp:sp>
    <dsp:sp modelId="{D9681523-8168-4FC3-A927-203BFED77422}">
      <dsp:nvSpPr>
        <dsp:cNvPr id="0" name=""/>
        <dsp:cNvSpPr/>
      </dsp:nvSpPr>
      <dsp:spPr>
        <a:xfrm>
          <a:off x="2034330" y="5452251"/>
          <a:ext cx="1048777" cy="172664"/>
        </a:xfrm>
        <a:custGeom>
          <a:avLst/>
          <a:gdLst/>
          <a:ahLst/>
          <a:cxnLst/>
          <a:rect l="0" t="0" r="0" b="0"/>
          <a:pathLst>
            <a:path>
              <a:moveTo>
                <a:pt x="0" y="0"/>
              </a:moveTo>
              <a:lnTo>
                <a:pt x="524388" y="0"/>
              </a:lnTo>
              <a:lnTo>
                <a:pt x="524388" y="172664"/>
              </a:lnTo>
              <a:lnTo>
                <a:pt x="1048777" y="172664"/>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2146" y="5512011"/>
        <a:ext cx="53144" cy="53144"/>
      </dsp:txXfrm>
    </dsp:sp>
    <dsp:sp modelId="{EC330C03-6121-4F16-890C-82E5D798CAF6}">
      <dsp:nvSpPr>
        <dsp:cNvPr id="0" name=""/>
        <dsp:cNvSpPr/>
      </dsp:nvSpPr>
      <dsp:spPr>
        <a:xfrm>
          <a:off x="2034330" y="5282104"/>
          <a:ext cx="1048777" cy="170146"/>
        </a:xfrm>
        <a:custGeom>
          <a:avLst/>
          <a:gdLst/>
          <a:ahLst/>
          <a:cxnLst/>
          <a:rect l="0" t="0" r="0" b="0"/>
          <a:pathLst>
            <a:path>
              <a:moveTo>
                <a:pt x="0" y="170146"/>
              </a:moveTo>
              <a:lnTo>
                <a:pt x="524388" y="170146"/>
              </a:lnTo>
              <a:lnTo>
                <a:pt x="524388" y="0"/>
              </a:lnTo>
              <a:lnTo>
                <a:pt x="1048777"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2157" y="5340615"/>
        <a:ext cx="53124" cy="53124"/>
      </dsp:txXfrm>
    </dsp:sp>
    <dsp:sp modelId="{F8C431FD-1E8B-4377-804D-B812176C9D56}">
      <dsp:nvSpPr>
        <dsp:cNvPr id="0" name=""/>
        <dsp:cNvSpPr/>
      </dsp:nvSpPr>
      <dsp:spPr>
        <a:xfrm>
          <a:off x="954886" y="3223984"/>
          <a:ext cx="179908" cy="2228267"/>
        </a:xfrm>
        <a:custGeom>
          <a:avLst/>
          <a:gdLst/>
          <a:ahLst/>
          <a:cxnLst/>
          <a:rect l="0" t="0" r="0" b="0"/>
          <a:pathLst>
            <a:path>
              <a:moveTo>
                <a:pt x="0" y="0"/>
              </a:moveTo>
              <a:lnTo>
                <a:pt x="89954" y="0"/>
              </a:lnTo>
              <a:lnTo>
                <a:pt x="89954" y="2228267"/>
              </a:lnTo>
              <a:lnTo>
                <a:pt x="179908" y="2228267"/>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988952" y="4282229"/>
        <a:ext cx="111775" cy="111775"/>
      </dsp:txXfrm>
    </dsp:sp>
    <dsp:sp modelId="{4959A0E2-CE17-47C9-AF90-D6CC098C9467}">
      <dsp:nvSpPr>
        <dsp:cNvPr id="0" name=""/>
        <dsp:cNvSpPr/>
      </dsp:nvSpPr>
      <dsp:spPr>
        <a:xfrm>
          <a:off x="2034330" y="4766629"/>
          <a:ext cx="1048777" cy="172664"/>
        </a:xfrm>
        <a:custGeom>
          <a:avLst/>
          <a:gdLst/>
          <a:ahLst/>
          <a:cxnLst/>
          <a:rect l="0" t="0" r="0" b="0"/>
          <a:pathLst>
            <a:path>
              <a:moveTo>
                <a:pt x="0" y="0"/>
              </a:moveTo>
              <a:lnTo>
                <a:pt x="524388" y="0"/>
              </a:lnTo>
              <a:lnTo>
                <a:pt x="524388" y="172664"/>
              </a:lnTo>
              <a:lnTo>
                <a:pt x="1048777" y="172664"/>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2146" y="4826389"/>
        <a:ext cx="53144" cy="53144"/>
      </dsp:txXfrm>
    </dsp:sp>
    <dsp:sp modelId="{CBB038A6-5691-440D-A8D8-53A73BD1BE25}">
      <dsp:nvSpPr>
        <dsp:cNvPr id="0" name=""/>
        <dsp:cNvSpPr/>
      </dsp:nvSpPr>
      <dsp:spPr>
        <a:xfrm>
          <a:off x="2034330" y="4596483"/>
          <a:ext cx="1048777" cy="170146"/>
        </a:xfrm>
        <a:custGeom>
          <a:avLst/>
          <a:gdLst/>
          <a:ahLst/>
          <a:cxnLst/>
          <a:rect l="0" t="0" r="0" b="0"/>
          <a:pathLst>
            <a:path>
              <a:moveTo>
                <a:pt x="0" y="170146"/>
              </a:moveTo>
              <a:lnTo>
                <a:pt x="524388" y="170146"/>
              </a:lnTo>
              <a:lnTo>
                <a:pt x="524388" y="0"/>
              </a:lnTo>
              <a:lnTo>
                <a:pt x="1048777"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2157" y="4654994"/>
        <a:ext cx="53124" cy="53124"/>
      </dsp:txXfrm>
    </dsp:sp>
    <dsp:sp modelId="{6FB5A565-D157-46B9-A7BF-0D2D2C736965}">
      <dsp:nvSpPr>
        <dsp:cNvPr id="0" name=""/>
        <dsp:cNvSpPr/>
      </dsp:nvSpPr>
      <dsp:spPr>
        <a:xfrm>
          <a:off x="954886" y="3223984"/>
          <a:ext cx="179908" cy="1542645"/>
        </a:xfrm>
        <a:custGeom>
          <a:avLst/>
          <a:gdLst/>
          <a:ahLst/>
          <a:cxnLst/>
          <a:rect l="0" t="0" r="0" b="0"/>
          <a:pathLst>
            <a:path>
              <a:moveTo>
                <a:pt x="0" y="0"/>
              </a:moveTo>
              <a:lnTo>
                <a:pt x="89954" y="0"/>
              </a:lnTo>
              <a:lnTo>
                <a:pt x="89954" y="1542645"/>
              </a:lnTo>
              <a:lnTo>
                <a:pt x="179908" y="1542645"/>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06013" y="3956479"/>
        <a:ext cx="77655" cy="77655"/>
      </dsp:txXfrm>
    </dsp:sp>
    <dsp:sp modelId="{AB374B37-65A3-42C1-8390-FB63DC354615}">
      <dsp:nvSpPr>
        <dsp:cNvPr id="0" name=""/>
        <dsp:cNvSpPr/>
      </dsp:nvSpPr>
      <dsp:spPr>
        <a:xfrm>
          <a:off x="2034330" y="3909602"/>
          <a:ext cx="1048777" cy="344069"/>
        </a:xfrm>
        <a:custGeom>
          <a:avLst/>
          <a:gdLst/>
          <a:ahLst/>
          <a:cxnLst/>
          <a:rect l="0" t="0" r="0" b="0"/>
          <a:pathLst>
            <a:path>
              <a:moveTo>
                <a:pt x="0" y="0"/>
              </a:moveTo>
              <a:lnTo>
                <a:pt x="524388" y="0"/>
              </a:lnTo>
              <a:lnTo>
                <a:pt x="524388" y="344069"/>
              </a:lnTo>
              <a:lnTo>
                <a:pt x="1048777" y="344069"/>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1124" y="4054043"/>
        <a:ext cx="55188" cy="55188"/>
      </dsp:txXfrm>
    </dsp:sp>
    <dsp:sp modelId="{64374F59-4C09-42C4-A36F-FE58F6F74614}">
      <dsp:nvSpPr>
        <dsp:cNvPr id="0" name=""/>
        <dsp:cNvSpPr/>
      </dsp:nvSpPr>
      <dsp:spPr>
        <a:xfrm>
          <a:off x="2034330" y="3863882"/>
          <a:ext cx="1048777" cy="91440"/>
        </a:xfrm>
        <a:custGeom>
          <a:avLst/>
          <a:gdLst/>
          <a:ahLst/>
          <a:cxnLst/>
          <a:rect l="0" t="0" r="0" b="0"/>
          <a:pathLst>
            <a:path>
              <a:moveTo>
                <a:pt x="0" y="45720"/>
              </a:moveTo>
              <a:lnTo>
                <a:pt x="524388" y="45720"/>
              </a:lnTo>
              <a:lnTo>
                <a:pt x="524388" y="46978"/>
              </a:lnTo>
              <a:lnTo>
                <a:pt x="1048777" y="46978"/>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2499" y="3883383"/>
        <a:ext cx="52438" cy="52438"/>
      </dsp:txXfrm>
    </dsp:sp>
    <dsp:sp modelId="{F92B76F5-A7FC-44D8-95C9-257A902841D2}">
      <dsp:nvSpPr>
        <dsp:cNvPr id="0" name=""/>
        <dsp:cNvSpPr/>
      </dsp:nvSpPr>
      <dsp:spPr>
        <a:xfrm>
          <a:off x="2034330" y="3568050"/>
          <a:ext cx="1048777" cy="341552"/>
        </a:xfrm>
        <a:custGeom>
          <a:avLst/>
          <a:gdLst/>
          <a:ahLst/>
          <a:cxnLst/>
          <a:rect l="0" t="0" r="0" b="0"/>
          <a:pathLst>
            <a:path>
              <a:moveTo>
                <a:pt x="0" y="341552"/>
              </a:moveTo>
              <a:lnTo>
                <a:pt x="524388" y="341552"/>
              </a:lnTo>
              <a:lnTo>
                <a:pt x="524388" y="0"/>
              </a:lnTo>
              <a:lnTo>
                <a:pt x="1048777"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1144" y="3711251"/>
        <a:ext cx="55149" cy="55149"/>
      </dsp:txXfrm>
    </dsp:sp>
    <dsp:sp modelId="{D52AA415-3E07-44A0-A134-301C7F5F14B7}">
      <dsp:nvSpPr>
        <dsp:cNvPr id="0" name=""/>
        <dsp:cNvSpPr/>
      </dsp:nvSpPr>
      <dsp:spPr>
        <a:xfrm>
          <a:off x="954886" y="3223984"/>
          <a:ext cx="179908" cy="685618"/>
        </a:xfrm>
        <a:custGeom>
          <a:avLst/>
          <a:gdLst/>
          <a:ahLst/>
          <a:cxnLst/>
          <a:rect l="0" t="0" r="0" b="0"/>
          <a:pathLst>
            <a:path>
              <a:moveTo>
                <a:pt x="0" y="0"/>
              </a:moveTo>
              <a:lnTo>
                <a:pt x="89954" y="0"/>
              </a:lnTo>
              <a:lnTo>
                <a:pt x="89954" y="685618"/>
              </a:lnTo>
              <a:lnTo>
                <a:pt x="179908" y="685618"/>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27119" y="3549072"/>
        <a:ext cx="35441" cy="35441"/>
      </dsp:txXfrm>
    </dsp:sp>
    <dsp:sp modelId="{9069B7B9-933E-4994-828A-CD5D8EF5658E}">
      <dsp:nvSpPr>
        <dsp:cNvPr id="0" name=""/>
        <dsp:cNvSpPr/>
      </dsp:nvSpPr>
      <dsp:spPr>
        <a:xfrm>
          <a:off x="2034330" y="3052575"/>
          <a:ext cx="179907" cy="171405"/>
        </a:xfrm>
        <a:custGeom>
          <a:avLst/>
          <a:gdLst/>
          <a:ahLst/>
          <a:cxnLst/>
          <a:rect l="0" t="0" r="0" b="0"/>
          <a:pathLst>
            <a:path>
              <a:moveTo>
                <a:pt x="0" y="0"/>
              </a:moveTo>
              <a:lnTo>
                <a:pt x="89953" y="0"/>
              </a:lnTo>
              <a:lnTo>
                <a:pt x="89953" y="171405"/>
              </a:lnTo>
              <a:lnTo>
                <a:pt x="179907" y="171405"/>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8071" y="3132066"/>
        <a:ext cx="12424" cy="12424"/>
      </dsp:txXfrm>
    </dsp:sp>
    <dsp:sp modelId="{CFE432DA-8C0E-4710-8A50-3361B14E2AA8}">
      <dsp:nvSpPr>
        <dsp:cNvPr id="0" name=""/>
        <dsp:cNvSpPr/>
      </dsp:nvSpPr>
      <dsp:spPr>
        <a:xfrm>
          <a:off x="2034330" y="2881170"/>
          <a:ext cx="179907" cy="171405"/>
        </a:xfrm>
        <a:custGeom>
          <a:avLst/>
          <a:gdLst/>
          <a:ahLst/>
          <a:cxnLst/>
          <a:rect l="0" t="0" r="0" b="0"/>
          <a:pathLst>
            <a:path>
              <a:moveTo>
                <a:pt x="0" y="171405"/>
              </a:moveTo>
              <a:lnTo>
                <a:pt x="89953" y="171405"/>
              </a:lnTo>
              <a:lnTo>
                <a:pt x="89953" y="0"/>
              </a:lnTo>
              <a:lnTo>
                <a:pt x="179907"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8071" y="2960660"/>
        <a:ext cx="12424" cy="12424"/>
      </dsp:txXfrm>
    </dsp:sp>
    <dsp:sp modelId="{7B13E5D2-579D-481E-9640-B3FD51C2541D}">
      <dsp:nvSpPr>
        <dsp:cNvPr id="0" name=""/>
        <dsp:cNvSpPr/>
      </dsp:nvSpPr>
      <dsp:spPr>
        <a:xfrm>
          <a:off x="954886" y="3052575"/>
          <a:ext cx="179908" cy="171408"/>
        </a:xfrm>
        <a:custGeom>
          <a:avLst/>
          <a:gdLst/>
          <a:ahLst/>
          <a:cxnLst/>
          <a:rect l="0" t="0" r="0" b="0"/>
          <a:pathLst>
            <a:path>
              <a:moveTo>
                <a:pt x="0" y="171408"/>
              </a:moveTo>
              <a:lnTo>
                <a:pt x="89954" y="171408"/>
              </a:lnTo>
              <a:lnTo>
                <a:pt x="89954" y="0"/>
              </a:lnTo>
              <a:lnTo>
                <a:pt x="179908" y="0"/>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38628" y="3132067"/>
        <a:ext cx="12424" cy="12424"/>
      </dsp:txXfrm>
    </dsp:sp>
    <dsp:sp modelId="{58F3193E-A5B4-4B2A-84B5-F0F29744B907}">
      <dsp:nvSpPr>
        <dsp:cNvPr id="0" name=""/>
        <dsp:cNvSpPr/>
      </dsp:nvSpPr>
      <dsp:spPr>
        <a:xfrm>
          <a:off x="2034330" y="1852737"/>
          <a:ext cx="179907" cy="685621"/>
        </a:xfrm>
        <a:custGeom>
          <a:avLst/>
          <a:gdLst/>
          <a:ahLst/>
          <a:cxnLst/>
          <a:rect l="0" t="0" r="0" b="0"/>
          <a:pathLst>
            <a:path>
              <a:moveTo>
                <a:pt x="0" y="0"/>
              </a:moveTo>
              <a:lnTo>
                <a:pt x="89953" y="0"/>
              </a:lnTo>
              <a:lnTo>
                <a:pt x="89953" y="685621"/>
              </a:lnTo>
              <a:lnTo>
                <a:pt x="179907" y="685621"/>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06563" y="2177827"/>
        <a:ext cx="35441" cy="35441"/>
      </dsp:txXfrm>
    </dsp:sp>
    <dsp:sp modelId="{BC9ADC64-4093-4647-98B0-EE76D3BF183D}">
      <dsp:nvSpPr>
        <dsp:cNvPr id="0" name=""/>
        <dsp:cNvSpPr/>
      </dsp:nvSpPr>
      <dsp:spPr>
        <a:xfrm>
          <a:off x="2034330" y="1852737"/>
          <a:ext cx="179907" cy="342810"/>
        </a:xfrm>
        <a:custGeom>
          <a:avLst/>
          <a:gdLst/>
          <a:ahLst/>
          <a:cxnLst/>
          <a:rect l="0" t="0" r="0" b="0"/>
          <a:pathLst>
            <a:path>
              <a:moveTo>
                <a:pt x="0" y="0"/>
              </a:moveTo>
              <a:lnTo>
                <a:pt x="89953" y="0"/>
              </a:lnTo>
              <a:lnTo>
                <a:pt x="89953" y="342810"/>
              </a:lnTo>
              <a:lnTo>
                <a:pt x="179907" y="34281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4605" y="2014464"/>
        <a:ext cx="19357" cy="19357"/>
      </dsp:txXfrm>
    </dsp:sp>
    <dsp:sp modelId="{FEC65395-3123-44F6-B987-505C74DEA18B}">
      <dsp:nvSpPr>
        <dsp:cNvPr id="0" name=""/>
        <dsp:cNvSpPr/>
      </dsp:nvSpPr>
      <dsp:spPr>
        <a:xfrm>
          <a:off x="2034330" y="1807017"/>
          <a:ext cx="179907" cy="91440"/>
        </a:xfrm>
        <a:custGeom>
          <a:avLst/>
          <a:gdLst/>
          <a:ahLst/>
          <a:cxnLst/>
          <a:rect l="0" t="0" r="0" b="0"/>
          <a:pathLst>
            <a:path>
              <a:moveTo>
                <a:pt x="0" y="45720"/>
              </a:moveTo>
              <a:lnTo>
                <a:pt x="179907" y="4572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9786" y="1848240"/>
        <a:ext cx="8995" cy="8995"/>
      </dsp:txXfrm>
    </dsp:sp>
    <dsp:sp modelId="{A1B8E57D-D5FA-4F09-82E9-F97D1525A0DF}">
      <dsp:nvSpPr>
        <dsp:cNvPr id="0" name=""/>
        <dsp:cNvSpPr/>
      </dsp:nvSpPr>
      <dsp:spPr>
        <a:xfrm>
          <a:off x="2034330" y="1509927"/>
          <a:ext cx="179907" cy="342810"/>
        </a:xfrm>
        <a:custGeom>
          <a:avLst/>
          <a:gdLst/>
          <a:ahLst/>
          <a:cxnLst/>
          <a:rect l="0" t="0" r="0" b="0"/>
          <a:pathLst>
            <a:path>
              <a:moveTo>
                <a:pt x="0" y="342810"/>
              </a:moveTo>
              <a:lnTo>
                <a:pt x="89953" y="342810"/>
              </a:lnTo>
              <a:lnTo>
                <a:pt x="89953" y="0"/>
              </a:lnTo>
              <a:lnTo>
                <a:pt x="179907"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4605" y="1671653"/>
        <a:ext cx="19357" cy="19357"/>
      </dsp:txXfrm>
    </dsp:sp>
    <dsp:sp modelId="{9D048FBD-B5E4-4375-8A7D-49B9AB5E59BE}">
      <dsp:nvSpPr>
        <dsp:cNvPr id="0" name=""/>
        <dsp:cNvSpPr/>
      </dsp:nvSpPr>
      <dsp:spPr>
        <a:xfrm>
          <a:off x="2034330" y="1167116"/>
          <a:ext cx="179907" cy="685621"/>
        </a:xfrm>
        <a:custGeom>
          <a:avLst/>
          <a:gdLst/>
          <a:ahLst/>
          <a:cxnLst/>
          <a:rect l="0" t="0" r="0" b="0"/>
          <a:pathLst>
            <a:path>
              <a:moveTo>
                <a:pt x="0" y="685621"/>
              </a:moveTo>
              <a:lnTo>
                <a:pt x="89953" y="685621"/>
              </a:lnTo>
              <a:lnTo>
                <a:pt x="89953" y="0"/>
              </a:lnTo>
              <a:lnTo>
                <a:pt x="179907"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06563" y="1492206"/>
        <a:ext cx="35441" cy="35441"/>
      </dsp:txXfrm>
    </dsp:sp>
    <dsp:sp modelId="{60ED86A4-5350-4422-AF90-CCFD2DE65273}">
      <dsp:nvSpPr>
        <dsp:cNvPr id="0" name=""/>
        <dsp:cNvSpPr/>
      </dsp:nvSpPr>
      <dsp:spPr>
        <a:xfrm>
          <a:off x="954886" y="1852737"/>
          <a:ext cx="179908" cy="1371246"/>
        </a:xfrm>
        <a:custGeom>
          <a:avLst/>
          <a:gdLst/>
          <a:ahLst/>
          <a:cxnLst/>
          <a:rect l="0" t="0" r="0" b="0"/>
          <a:pathLst>
            <a:path>
              <a:moveTo>
                <a:pt x="0" y="1371246"/>
              </a:moveTo>
              <a:lnTo>
                <a:pt x="89954" y="1371246"/>
              </a:lnTo>
              <a:lnTo>
                <a:pt x="89954" y="0"/>
              </a:lnTo>
              <a:lnTo>
                <a:pt x="179908" y="0"/>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10265" y="2503786"/>
        <a:ext cx="69149" cy="69149"/>
      </dsp:txXfrm>
    </dsp:sp>
    <dsp:sp modelId="{DE54AA04-19EF-4AC0-8A58-DFBA484B96B7}">
      <dsp:nvSpPr>
        <dsp:cNvPr id="0" name=""/>
        <dsp:cNvSpPr/>
      </dsp:nvSpPr>
      <dsp:spPr>
        <a:xfrm>
          <a:off x="2034330" y="481494"/>
          <a:ext cx="179907" cy="342810"/>
        </a:xfrm>
        <a:custGeom>
          <a:avLst/>
          <a:gdLst/>
          <a:ahLst/>
          <a:cxnLst/>
          <a:rect l="0" t="0" r="0" b="0"/>
          <a:pathLst>
            <a:path>
              <a:moveTo>
                <a:pt x="0" y="0"/>
              </a:moveTo>
              <a:lnTo>
                <a:pt x="89953" y="0"/>
              </a:lnTo>
              <a:lnTo>
                <a:pt x="89953" y="342810"/>
              </a:lnTo>
              <a:lnTo>
                <a:pt x="179907" y="34281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4605" y="643221"/>
        <a:ext cx="19357" cy="19357"/>
      </dsp:txXfrm>
    </dsp:sp>
    <dsp:sp modelId="{08ED2A5C-23A6-4905-A37D-DDE8DEBEEEA9}">
      <dsp:nvSpPr>
        <dsp:cNvPr id="0" name=""/>
        <dsp:cNvSpPr/>
      </dsp:nvSpPr>
      <dsp:spPr>
        <a:xfrm>
          <a:off x="2034330" y="435774"/>
          <a:ext cx="179907" cy="91440"/>
        </a:xfrm>
        <a:custGeom>
          <a:avLst/>
          <a:gdLst/>
          <a:ahLst/>
          <a:cxnLst/>
          <a:rect l="0" t="0" r="0" b="0"/>
          <a:pathLst>
            <a:path>
              <a:moveTo>
                <a:pt x="0" y="45720"/>
              </a:moveTo>
              <a:lnTo>
                <a:pt x="179907" y="4572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9786" y="476996"/>
        <a:ext cx="8995" cy="8995"/>
      </dsp:txXfrm>
    </dsp:sp>
    <dsp:sp modelId="{92A61A81-0644-49DA-A169-ABD6AB9C6CC3}">
      <dsp:nvSpPr>
        <dsp:cNvPr id="0" name=""/>
        <dsp:cNvSpPr/>
      </dsp:nvSpPr>
      <dsp:spPr>
        <a:xfrm>
          <a:off x="2034330" y="138683"/>
          <a:ext cx="179907" cy="342810"/>
        </a:xfrm>
        <a:custGeom>
          <a:avLst/>
          <a:gdLst/>
          <a:ahLst/>
          <a:cxnLst/>
          <a:rect l="0" t="0" r="0" b="0"/>
          <a:pathLst>
            <a:path>
              <a:moveTo>
                <a:pt x="0" y="342810"/>
              </a:moveTo>
              <a:lnTo>
                <a:pt x="89953" y="342810"/>
              </a:lnTo>
              <a:lnTo>
                <a:pt x="89953" y="0"/>
              </a:lnTo>
              <a:lnTo>
                <a:pt x="179907"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4605" y="300410"/>
        <a:ext cx="19357" cy="19357"/>
      </dsp:txXfrm>
    </dsp:sp>
    <dsp:sp modelId="{A1E22142-6EDB-465C-BEB3-E24C3FD0FC53}">
      <dsp:nvSpPr>
        <dsp:cNvPr id="0" name=""/>
        <dsp:cNvSpPr/>
      </dsp:nvSpPr>
      <dsp:spPr>
        <a:xfrm>
          <a:off x="954886" y="481494"/>
          <a:ext cx="179908" cy="2742489"/>
        </a:xfrm>
        <a:custGeom>
          <a:avLst/>
          <a:gdLst/>
          <a:ahLst/>
          <a:cxnLst/>
          <a:rect l="0" t="0" r="0" b="0"/>
          <a:pathLst>
            <a:path>
              <a:moveTo>
                <a:pt x="0" y="2742489"/>
              </a:moveTo>
              <a:lnTo>
                <a:pt x="89954" y="2742489"/>
              </a:lnTo>
              <a:lnTo>
                <a:pt x="89954" y="0"/>
              </a:lnTo>
              <a:lnTo>
                <a:pt x="179908" y="0"/>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976131" y="1784029"/>
        <a:ext cx="137419" cy="137419"/>
      </dsp:txXfrm>
    </dsp:sp>
    <dsp:sp modelId="{C570BF9C-3F4B-4820-BAC4-F7B902027587}">
      <dsp:nvSpPr>
        <dsp:cNvPr id="0" name=""/>
        <dsp:cNvSpPr/>
      </dsp:nvSpPr>
      <dsp:spPr>
        <a:xfrm rot="16200000">
          <a:off x="-296473" y="2975140"/>
          <a:ext cx="2005031" cy="497687"/>
        </a:xfrm>
        <a:prstGeom prst="rect">
          <a:avLst/>
        </a:prstGeom>
        <a:solidFill>
          <a:srgbClr val="FF0000"/>
        </a:solidFill>
        <a:ln w="9525" cap="flat" cmpd="sng" algn="ctr">
          <a:solidFill>
            <a:srgbClr val="FF0000"/>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System </a:t>
          </a:r>
          <a:r>
            <a:rPr lang="en-US" sz="2300" kern="1200" dirty="0" smtClean="0"/>
            <a:t>Engineer </a:t>
          </a:r>
          <a:endParaRPr lang="en-US" sz="2300" kern="1200" dirty="0" smtClean="0"/>
        </a:p>
      </dsp:txBody>
      <dsp:txXfrm>
        <a:off x="-296473" y="2975140"/>
        <a:ext cx="2005031" cy="497687"/>
      </dsp:txXfrm>
    </dsp:sp>
    <dsp:sp modelId="{92D3B8A1-E2EB-4C11-8DD5-F301CD583FC0}">
      <dsp:nvSpPr>
        <dsp:cNvPr id="0" name=""/>
        <dsp:cNvSpPr/>
      </dsp:nvSpPr>
      <dsp:spPr>
        <a:xfrm>
          <a:off x="1134794" y="344370"/>
          <a:ext cx="899535" cy="27424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Information</a:t>
          </a:r>
          <a:endParaRPr lang="en-US" sz="800" kern="1200" dirty="0"/>
        </a:p>
      </dsp:txBody>
      <dsp:txXfrm>
        <a:off x="1134794" y="344370"/>
        <a:ext cx="899535" cy="274248"/>
      </dsp:txXfrm>
    </dsp:sp>
    <dsp:sp modelId="{9229BC7F-DB03-4299-B740-E7CE610EBD42}">
      <dsp:nvSpPr>
        <dsp:cNvPr id="0" name=""/>
        <dsp:cNvSpPr/>
      </dsp:nvSpPr>
      <dsp:spPr>
        <a:xfrm>
          <a:off x="2214237" y="1559"/>
          <a:ext cx="899535" cy="274248"/>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System information</a:t>
          </a:r>
          <a:endParaRPr lang="en-US" sz="800" kern="1200" dirty="0"/>
        </a:p>
      </dsp:txBody>
      <dsp:txXfrm>
        <a:off x="2214237" y="1559"/>
        <a:ext cx="899535" cy="274248"/>
      </dsp:txXfrm>
    </dsp:sp>
    <dsp:sp modelId="{6B5A5A95-8B2F-4A56-9DA9-BE7239A555B7}">
      <dsp:nvSpPr>
        <dsp:cNvPr id="0" name=""/>
        <dsp:cNvSpPr/>
      </dsp:nvSpPr>
      <dsp:spPr>
        <a:xfrm>
          <a:off x="2214237" y="344370"/>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Performance </a:t>
          </a:r>
          <a:endParaRPr lang="en-US" sz="800" kern="1200" dirty="0"/>
        </a:p>
      </dsp:txBody>
      <dsp:txXfrm>
        <a:off x="2214237" y="344370"/>
        <a:ext cx="899535" cy="274248"/>
      </dsp:txXfrm>
    </dsp:sp>
    <dsp:sp modelId="{CD212509-EEF1-449E-8B10-3684D5765050}">
      <dsp:nvSpPr>
        <dsp:cNvPr id="0" name=""/>
        <dsp:cNvSpPr/>
      </dsp:nvSpPr>
      <dsp:spPr>
        <a:xfrm>
          <a:off x="2214237" y="687181"/>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smtClean="0"/>
            <a:t>One click Cleaner</a:t>
          </a:r>
          <a:endParaRPr lang="en-US" sz="800" kern="1200" dirty="0"/>
        </a:p>
      </dsp:txBody>
      <dsp:txXfrm>
        <a:off x="2214237" y="687181"/>
        <a:ext cx="899535" cy="274248"/>
      </dsp:txXfrm>
    </dsp:sp>
    <dsp:sp modelId="{09BB3A55-4D66-435F-86EE-7F26BCD9C084}">
      <dsp:nvSpPr>
        <dsp:cNvPr id="0" name=""/>
        <dsp:cNvSpPr/>
      </dsp:nvSpPr>
      <dsp:spPr>
        <a:xfrm>
          <a:off x="1134794" y="1715613"/>
          <a:ext cx="899535" cy="27424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Optimizer</a:t>
          </a:r>
          <a:endParaRPr lang="en-US" sz="800" kern="1200" dirty="0"/>
        </a:p>
      </dsp:txBody>
      <dsp:txXfrm>
        <a:off x="1134794" y="1715613"/>
        <a:ext cx="899535" cy="274248"/>
      </dsp:txXfrm>
    </dsp:sp>
    <dsp:sp modelId="{2DD3B61B-F4D0-4D0E-8FC3-DC7CA0F47329}">
      <dsp:nvSpPr>
        <dsp:cNvPr id="0" name=""/>
        <dsp:cNvSpPr/>
      </dsp:nvSpPr>
      <dsp:spPr>
        <a:xfrm>
          <a:off x="2214237" y="1029991"/>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 Ram cleaner</a:t>
          </a:r>
          <a:endParaRPr lang="en-US" sz="800" kern="1200" dirty="0"/>
        </a:p>
      </dsp:txBody>
      <dsp:txXfrm>
        <a:off x="2214237" y="1029991"/>
        <a:ext cx="899535" cy="274248"/>
      </dsp:txXfrm>
    </dsp:sp>
    <dsp:sp modelId="{D769D3BF-39F7-4101-8208-6624641E9C14}">
      <dsp:nvSpPr>
        <dsp:cNvPr id="0" name=""/>
        <dsp:cNvSpPr/>
      </dsp:nvSpPr>
      <dsp:spPr>
        <a:xfrm>
          <a:off x="2214237" y="1372802"/>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Registry cleaner, Registry Dig</a:t>
          </a:r>
          <a:endParaRPr lang="en-US" sz="800" kern="1200" dirty="0"/>
        </a:p>
      </dsp:txBody>
      <dsp:txXfrm>
        <a:off x="2214237" y="1372802"/>
        <a:ext cx="899535" cy="274248"/>
      </dsp:txXfrm>
    </dsp:sp>
    <dsp:sp modelId="{BC091200-9909-48E0-9DF1-9219D1D76B5C}">
      <dsp:nvSpPr>
        <dsp:cNvPr id="0" name=""/>
        <dsp:cNvSpPr/>
      </dsp:nvSpPr>
      <dsp:spPr>
        <a:xfrm>
          <a:off x="2214237" y="1715613"/>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smtClean="0"/>
            <a:t>Temp File Cleaner, Shortcut Cleaner</a:t>
          </a:r>
          <a:endParaRPr lang="en-US" sz="800" kern="1200" dirty="0"/>
        </a:p>
      </dsp:txBody>
      <dsp:txXfrm>
        <a:off x="2214237" y="1715613"/>
        <a:ext cx="899535" cy="274248"/>
      </dsp:txXfrm>
    </dsp:sp>
    <dsp:sp modelId="{A4CF404D-329E-4357-B13B-A0D421551D5F}">
      <dsp:nvSpPr>
        <dsp:cNvPr id="0" name=""/>
        <dsp:cNvSpPr/>
      </dsp:nvSpPr>
      <dsp:spPr>
        <a:xfrm>
          <a:off x="2214237" y="2058424"/>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smtClean="0"/>
            <a:t>Malware Cleaner</a:t>
          </a:r>
          <a:endParaRPr lang="en-US" sz="800" kern="1200" dirty="0"/>
        </a:p>
      </dsp:txBody>
      <dsp:txXfrm>
        <a:off x="2214237" y="2058424"/>
        <a:ext cx="899535" cy="274248"/>
      </dsp:txXfrm>
    </dsp:sp>
    <dsp:sp modelId="{B622351E-9F47-43D1-A0FF-0E5BD20A9F3D}">
      <dsp:nvSpPr>
        <dsp:cNvPr id="0" name=""/>
        <dsp:cNvSpPr/>
      </dsp:nvSpPr>
      <dsp:spPr>
        <a:xfrm>
          <a:off x="2214237" y="2401235"/>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smtClean="0"/>
            <a:t>Smart Uninstaller</a:t>
          </a:r>
          <a:endParaRPr lang="en-US" sz="800" kern="1200" dirty="0"/>
        </a:p>
      </dsp:txBody>
      <dsp:txXfrm>
        <a:off x="2214237" y="2401235"/>
        <a:ext cx="899535" cy="274248"/>
      </dsp:txXfrm>
    </dsp:sp>
    <dsp:sp modelId="{1386695D-3028-49D7-956D-F2A4310EE9AA}">
      <dsp:nvSpPr>
        <dsp:cNvPr id="0" name=""/>
        <dsp:cNvSpPr/>
      </dsp:nvSpPr>
      <dsp:spPr>
        <a:xfrm>
          <a:off x="1134794" y="2915451"/>
          <a:ext cx="899535" cy="27424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Security</a:t>
          </a:r>
          <a:endParaRPr lang="en-US" sz="800" kern="1200" dirty="0"/>
        </a:p>
      </dsp:txBody>
      <dsp:txXfrm>
        <a:off x="1134794" y="2915451"/>
        <a:ext cx="899535" cy="274248"/>
      </dsp:txXfrm>
    </dsp:sp>
    <dsp:sp modelId="{15B99F94-8A4D-4DC7-8006-12745467B1F4}">
      <dsp:nvSpPr>
        <dsp:cNvPr id="0" name=""/>
        <dsp:cNvSpPr/>
      </dsp:nvSpPr>
      <dsp:spPr>
        <a:xfrm>
          <a:off x="2214237" y="2744045"/>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USB protection</a:t>
          </a:r>
          <a:endParaRPr lang="en-US" sz="800" kern="1200" dirty="0"/>
        </a:p>
      </dsp:txBody>
      <dsp:txXfrm>
        <a:off x="2214237" y="2744045"/>
        <a:ext cx="899535" cy="274248"/>
      </dsp:txXfrm>
    </dsp:sp>
    <dsp:sp modelId="{CD58E373-E5EB-4317-BFF0-CCEC9BECABC0}">
      <dsp:nvSpPr>
        <dsp:cNvPr id="0" name=""/>
        <dsp:cNvSpPr/>
      </dsp:nvSpPr>
      <dsp:spPr>
        <a:xfrm>
          <a:off x="2214237" y="3086856"/>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Disk Protection</a:t>
          </a:r>
          <a:endParaRPr lang="en-US" sz="800" kern="1200" dirty="0"/>
        </a:p>
      </dsp:txBody>
      <dsp:txXfrm>
        <a:off x="2214237" y="3086856"/>
        <a:ext cx="899535" cy="274248"/>
      </dsp:txXfrm>
    </dsp:sp>
    <dsp:sp modelId="{8BA62556-2C65-4BBE-B2AD-DE982A937E8E}">
      <dsp:nvSpPr>
        <dsp:cNvPr id="0" name=""/>
        <dsp:cNvSpPr/>
      </dsp:nvSpPr>
      <dsp:spPr>
        <a:xfrm>
          <a:off x="1134794" y="3772478"/>
          <a:ext cx="899535" cy="27424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Customization</a:t>
          </a:r>
          <a:endParaRPr lang="en-US" sz="800" kern="1200" dirty="0"/>
        </a:p>
      </dsp:txBody>
      <dsp:txXfrm>
        <a:off x="1134794" y="3772478"/>
        <a:ext cx="899535" cy="274248"/>
      </dsp:txXfrm>
    </dsp:sp>
    <dsp:sp modelId="{3CFCFE53-906E-41F8-8E17-0669EB728F40}">
      <dsp:nvSpPr>
        <dsp:cNvPr id="0" name=""/>
        <dsp:cNvSpPr/>
      </dsp:nvSpPr>
      <dsp:spPr>
        <a:xfrm>
          <a:off x="3083108" y="3430926"/>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System  customization</a:t>
          </a:r>
          <a:endParaRPr lang="en-US" sz="800" kern="1200" dirty="0"/>
        </a:p>
      </dsp:txBody>
      <dsp:txXfrm>
        <a:off x="3083108" y="3430926"/>
        <a:ext cx="899535" cy="274248"/>
      </dsp:txXfrm>
    </dsp:sp>
    <dsp:sp modelId="{20FAC24E-7F97-47AC-BCEB-565C153109CA}">
      <dsp:nvSpPr>
        <dsp:cNvPr id="0" name=""/>
        <dsp:cNvSpPr/>
      </dsp:nvSpPr>
      <dsp:spPr>
        <a:xfrm>
          <a:off x="3083108" y="3773737"/>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Tips &amp;tics</a:t>
          </a:r>
          <a:endParaRPr lang="en-US" sz="800" kern="1200" dirty="0"/>
        </a:p>
      </dsp:txBody>
      <dsp:txXfrm>
        <a:off x="3083108" y="3773737"/>
        <a:ext cx="899535" cy="274248"/>
      </dsp:txXfrm>
    </dsp:sp>
    <dsp:sp modelId="{B01FA3D4-46B5-4BA0-81FE-0AB1E67FE4C7}">
      <dsp:nvSpPr>
        <dsp:cNvPr id="0" name=""/>
        <dsp:cNvSpPr/>
      </dsp:nvSpPr>
      <dsp:spPr>
        <a:xfrm>
          <a:off x="3083108" y="4116548"/>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smtClean="0"/>
            <a:t>Multimedia</a:t>
          </a:r>
          <a:endParaRPr lang="en-US" sz="800" kern="1200" dirty="0"/>
        </a:p>
      </dsp:txBody>
      <dsp:txXfrm>
        <a:off x="3083108" y="4116548"/>
        <a:ext cx="899535" cy="274248"/>
      </dsp:txXfrm>
    </dsp:sp>
    <dsp:sp modelId="{A5BF4CC0-4790-4929-8EAF-43FB9232A872}">
      <dsp:nvSpPr>
        <dsp:cNvPr id="0" name=""/>
        <dsp:cNvSpPr/>
      </dsp:nvSpPr>
      <dsp:spPr>
        <a:xfrm>
          <a:off x="1134794" y="4629505"/>
          <a:ext cx="899535" cy="27424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System Tools</a:t>
          </a:r>
          <a:endParaRPr lang="en-US" sz="800" kern="1200" dirty="0"/>
        </a:p>
      </dsp:txBody>
      <dsp:txXfrm>
        <a:off x="1134794" y="4629505"/>
        <a:ext cx="899535" cy="274248"/>
      </dsp:txXfrm>
    </dsp:sp>
    <dsp:sp modelId="{C70FE552-8D65-43A9-8BE8-99215FA2FE37}">
      <dsp:nvSpPr>
        <dsp:cNvPr id="0" name=""/>
        <dsp:cNvSpPr/>
      </dsp:nvSpPr>
      <dsp:spPr>
        <a:xfrm>
          <a:off x="3083108" y="4459358"/>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Internal Tools-Windows Tools</a:t>
          </a:r>
          <a:endParaRPr lang="en-US" sz="800" kern="1200" dirty="0"/>
        </a:p>
      </dsp:txBody>
      <dsp:txXfrm>
        <a:off x="3083108" y="4459358"/>
        <a:ext cx="899535" cy="274248"/>
      </dsp:txXfrm>
    </dsp:sp>
    <dsp:sp modelId="{6253CEA6-18FE-48A9-A1B9-46ECCC6D2A67}">
      <dsp:nvSpPr>
        <dsp:cNvPr id="0" name=""/>
        <dsp:cNvSpPr/>
      </dsp:nvSpPr>
      <dsp:spPr>
        <a:xfrm>
          <a:off x="3083108" y="4802169"/>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External GPL </a:t>
          </a:r>
          <a:endParaRPr lang="en-US" sz="800" kern="1200" dirty="0"/>
        </a:p>
      </dsp:txBody>
      <dsp:txXfrm>
        <a:off x="3083108" y="4802169"/>
        <a:ext cx="899535" cy="274248"/>
      </dsp:txXfrm>
    </dsp:sp>
    <dsp:sp modelId="{3987F603-7DC9-4138-94A2-F2547BC04C90}">
      <dsp:nvSpPr>
        <dsp:cNvPr id="0" name=""/>
        <dsp:cNvSpPr/>
      </dsp:nvSpPr>
      <dsp:spPr>
        <a:xfrm>
          <a:off x="1134794" y="5315127"/>
          <a:ext cx="899535" cy="27424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Network</a:t>
          </a:r>
          <a:endParaRPr lang="en-US" sz="800" kern="1200" dirty="0"/>
        </a:p>
      </dsp:txBody>
      <dsp:txXfrm>
        <a:off x="1134794" y="5315127"/>
        <a:ext cx="899535" cy="274248"/>
      </dsp:txXfrm>
    </dsp:sp>
    <dsp:sp modelId="{C83DE621-D5D5-42A9-9603-2E84EF0C2980}">
      <dsp:nvSpPr>
        <dsp:cNvPr id="0" name=""/>
        <dsp:cNvSpPr/>
      </dsp:nvSpPr>
      <dsp:spPr>
        <a:xfrm>
          <a:off x="3083108" y="5144980"/>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Network calculator, Refresher</a:t>
          </a:r>
          <a:endParaRPr lang="en-US" sz="800" kern="1200" dirty="0"/>
        </a:p>
      </dsp:txBody>
      <dsp:txXfrm>
        <a:off x="3083108" y="5144980"/>
        <a:ext cx="899535" cy="274248"/>
      </dsp:txXfrm>
    </dsp:sp>
    <dsp:sp modelId="{A3184A6C-4296-4574-A173-F09959FDC9BD}">
      <dsp:nvSpPr>
        <dsp:cNvPr id="0" name=""/>
        <dsp:cNvSpPr/>
      </dsp:nvSpPr>
      <dsp:spPr>
        <a:xfrm>
          <a:off x="3083108" y="5487791"/>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smtClean="0"/>
            <a:t>Optimization</a:t>
          </a:r>
          <a:endParaRPr lang="en-US" sz="800" kern="1200" dirty="0"/>
        </a:p>
      </dsp:txBody>
      <dsp:txXfrm>
        <a:off x="3083108" y="5487791"/>
        <a:ext cx="899535" cy="274248"/>
      </dsp:txXfrm>
    </dsp:sp>
    <dsp:sp modelId="{199C224A-E7A2-4079-B929-83F1370A08F8}">
      <dsp:nvSpPr>
        <dsp:cNvPr id="0" name=""/>
        <dsp:cNvSpPr/>
      </dsp:nvSpPr>
      <dsp:spPr>
        <a:xfrm>
          <a:off x="1134794" y="5829343"/>
          <a:ext cx="899535" cy="27424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Support</a:t>
          </a:r>
          <a:endParaRPr lang="en-US" sz="800" kern="1200" dirty="0"/>
        </a:p>
      </dsp:txBody>
      <dsp:txXfrm>
        <a:off x="1134794" y="5829343"/>
        <a:ext cx="899535" cy="274248"/>
      </dsp:txXfrm>
    </dsp:sp>
    <dsp:sp modelId="{425BF6FA-3DF2-484E-B073-9BE245B40B5B}">
      <dsp:nvSpPr>
        <dsp:cNvPr id="0" name=""/>
        <dsp:cNvSpPr/>
      </dsp:nvSpPr>
      <dsp:spPr>
        <a:xfrm>
          <a:off x="3083108" y="5830602"/>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About</a:t>
          </a:r>
          <a:endParaRPr lang="en-US" sz="800" kern="1200" dirty="0"/>
        </a:p>
      </dsp:txBody>
      <dsp:txXfrm>
        <a:off x="3083108" y="5830602"/>
        <a:ext cx="899535" cy="274248"/>
      </dsp:txXfrm>
    </dsp:sp>
    <dsp:sp modelId="{EEF279FA-7EF9-4D47-9054-351587863FE3}">
      <dsp:nvSpPr>
        <dsp:cNvPr id="0" name=""/>
        <dsp:cNvSpPr/>
      </dsp:nvSpPr>
      <dsp:spPr>
        <a:xfrm>
          <a:off x="4162550" y="5830602"/>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Help &amp;support</a:t>
          </a:r>
          <a:endParaRPr lang="en-US" sz="800" kern="1200" dirty="0"/>
        </a:p>
      </dsp:txBody>
      <dsp:txXfrm>
        <a:off x="4162550" y="5830602"/>
        <a:ext cx="899535" cy="274248"/>
      </dsp:txXfrm>
    </dsp:sp>
    <dsp:sp modelId="{B62567AF-5AB0-405C-ACE0-9056733977EE}">
      <dsp:nvSpPr>
        <dsp:cNvPr id="0" name=""/>
        <dsp:cNvSpPr/>
      </dsp:nvSpPr>
      <dsp:spPr>
        <a:xfrm>
          <a:off x="5241993" y="5830602"/>
          <a:ext cx="899535" cy="27424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Settings </a:t>
          </a:r>
          <a:endParaRPr lang="en-US" sz="800" kern="1200" dirty="0"/>
        </a:p>
      </dsp:txBody>
      <dsp:txXfrm>
        <a:off x="5241993" y="5830602"/>
        <a:ext cx="899535" cy="27424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7/15/2013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10348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14</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21</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24</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25</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7/15/2013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7/15/2013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7/15/2013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7/15/2013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7/15/2013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7/15/2013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7/15/2013</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7/15/2013</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7/15/2013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7/15/2013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7/15/2013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7/15/2013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7/15/2013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7/15/2013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34.JP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36.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37.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chart" Target="../charts/char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0.jpe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5.png"/><Relationship Id="rId4" Type="http://schemas.openxmlformats.org/officeDocument/2006/relationships/image" Target="../media/image24.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953000" y="2286000"/>
            <a:ext cx="3733800" cy="446689"/>
          </a:xfrm>
        </p:spPr>
        <p:txBody>
          <a:bodyPr>
            <a:normAutofit/>
          </a:bodyPr>
          <a:lstStyle/>
          <a:p>
            <a:pPr algn="ctr"/>
            <a:r>
              <a:rPr lang="en-US" dirty="0" smtClean="0"/>
              <a:t>a tour of new features</a:t>
            </a:r>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smtClean="0">
                <a:solidFill>
                  <a:srgbClr val="7BCF27"/>
                </a:solidFill>
                <a:latin typeface="Calibri" pitchFamily="34" charset="0"/>
              </a:rPr>
              <a:t>Software-art</a:t>
            </a:r>
            <a:r>
              <a:rPr lang="en-US" sz="2400" b="0" dirty="0">
                <a:solidFill>
                  <a:srgbClr val="262626"/>
                </a:solidFill>
              </a:rPr>
              <a:t/>
            </a:r>
            <a:br>
              <a:rPr lang="en-US" sz="2400" b="0" dirty="0">
                <a:solidFill>
                  <a:srgbClr val="262626"/>
                </a:solidFill>
              </a:rPr>
            </a:br>
            <a:r>
              <a:rPr lang="en-US" sz="5600" b="0" dirty="0" smtClean="0">
                <a:solidFill>
                  <a:prstClr val="white"/>
                </a:solidFill>
              </a:rPr>
              <a:t>SYSTEM  ENGINEER</a:t>
            </a:r>
            <a:endParaRPr lang="en-US" sz="5600" b="0" dirty="0"/>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384908"/>
            <a:ext cx="2043113"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73856" y="2454036"/>
            <a:ext cx="2514600" cy="369332"/>
          </a:xfrm>
          <a:prstGeom prst="rect">
            <a:avLst/>
          </a:prstGeom>
          <a:noFill/>
        </p:spPr>
        <p:txBody>
          <a:bodyPr wrap="square" rtlCol="0">
            <a:spAutoFit/>
          </a:bodyPr>
          <a:lstStyle/>
          <a:p>
            <a:pPr algn="ctr"/>
            <a:r>
              <a:rPr lang="en-US" b="1" spc="100" dirty="0" smtClean="0">
                <a:effectLst>
                  <a:outerShdw blurRad="38100" dist="38100" dir="2700000" algn="tl">
                    <a:srgbClr val="000000">
                      <a:alpha val="43137"/>
                    </a:srgbClr>
                  </a:outerShdw>
                </a:effectLst>
                <a:latin typeface="Enterprise" pitchFamily="34" charset="0"/>
              </a:rPr>
              <a:t>System Engineer</a:t>
            </a:r>
            <a:endParaRPr lang="en-US" b="1" spc="100" dirty="0">
              <a:effectLst>
                <a:outerShdw blurRad="38100" dist="38100" dir="2700000" algn="tl">
                  <a:srgbClr val="000000">
                    <a:alpha val="43137"/>
                  </a:srgbClr>
                </a:outerShdw>
              </a:effectLst>
              <a:latin typeface="Enterprise"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DESKTOP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240124" y="0"/>
            <a:ext cx="7903876"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At a glance </a:t>
            </a:r>
            <a:endParaRPr lang="en-US" dirty="0"/>
          </a:p>
        </p:txBody>
      </p:sp>
      <p:sp>
        <p:nvSpPr>
          <p:cNvPr id="17" name="TextBox 16"/>
          <p:cNvSpPr txBox="1"/>
          <p:nvPr/>
        </p:nvSpPr>
        <p:spPr>
          <a:xfrm>
            <a:off x="3733800" y="5384500"/>
            <a:ext cx="2590800" cy="369332"/>
          </a:xfrm>
          <a:prstGeom prst="rect">
            <a:avLst/>
          </a:prstGeom>
          <a:noFill/>
        </p:spPr>
        <p:txBody>
          <a:bodyPr wrap="square" rtlCol="0">
            <a:spAutoFit/>
          </a:bodyPr>
          <a:lstStyle/>
          <a:p>
            <a:pPr algn="ctr"/>
            <a:r>
              <a:rPr lang="en-US" dirty="0" smtClean="0"/>
              <a:t>Fig: Main Window</a:t>
            </a:r>
            <a:endParaRPr lang="en-US" dirty="0"/>
          </a:p>
        </p:txBody>
      </p:sp>
      <p:pic>
        <p:nvPicPr>
          <p:cNvPr id="9" name="Picture 8"/>
          <p:cNvPicPr/>
          <p:nvPr/>
        </p:nvPicPr>
        <p:blipFill>
          <a:blip r:embed="rId5" cstate="email">
            <a:extLst>
              <a:ext uri="{28A0092B-C50C-407E-A947-70E740481C1C}">
                <a14:useLocalDpi xmlns:a14="http://schemas.microsoft.com/office/drawing/2010/main" val="0"/>
              </a:ext>
            </a:extLst>
          </a:blip>
          <a:stretch>
            <a:fillRect/>
          </a:stretch>
        </p:blipFill>
        <p:spPr>
          <a:xfrm>
            <a:off x="1676400" y="762001"/>
            <a:ext cx="6629400" cy="4310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2157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DESKTOP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219200" y="0"/>
            <a:ext cx="7903876"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At a glance </a:t>
            </a:r>
            <a:endParaRPr lang="en-US" dirty="0"/>
          </a:p>
        </p:txBody>
      </p:sp>
      <p:sp>
        <p:nvSpPr>
          <p:cNvPr id="17" name="TextBox 16"/>
          <p:cNvSpPr txBox="1"/>
          <p:nvPr/>
        </p:nvSpPr>
        <p:spPr>
          <a:xfrm>
            <a:off x="3733800" y="5384500"/>
            <a:ext cx="2590800" cy="369332"/>
          </a:xfrm>
          <a:prstGeom prst="rect">
            <a:avLst/>
          </a:prstGeom>
          <a:noFill/>
        </p:spPr>
        <p:txBody>
          <a:bodyPr wrap="square" rtlCol="0">
            <a:spAutoFit/>
          </a:bodyPr>
          <a:lstStyle/>
          <a:p>
            <a:pPr algn="ctr"/>
            <a:r>
              <a:rPr lang="en-US" dirty="0" smtClean="0"/>
              <a:t>Fig: Security Window</a:t>
            </a:r>
            <a:endParaRPr lang="en-US" dirty="0"/>
          </a:p>
        </p:txBody>
      </p:sp>
      <p:pic>
        <p:nvPicPr>
          <p:cNvPr id="7" name="Picture 6"/>
          <p:cNvPicPr/>
          <p:nvPr/>
        </p:nvPicPr>
        <p:blipFill>
          <a:blip r:embed="rId5" cstate="email">
            <a:extLst>
              <a:ext uri="{28A0092B-C50C-407E-A947-70E740481C1C}">
                <a14:useLocalDpi xmlns:a14="http://schemas.microsoft.com/office/drawing/2010/main" val="0"/>
              </a:ext>
            </a:extLst>
          </a:blip>
          <a:stretch>
            <a:fillRect/>
          </a:stretch>
        </p:blipFill>
        <p:spPr>
          <a:xfrm>
            <a:off x="1447800" y="762001"/>
            <a:ext cx="6934200" cy="441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8394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DESKTOP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219200" y="0"/>
            <a:ext cx="7903876"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At a glance </a:t>
            </a:r>
            <a:endParaRPr lang="en-US" dirty="0"/>
          </a:p>
        </p:txBody>
      </p:sp>
      <p:pic>
        <p:nvPicPr>
          <p:cNvPr id="9" name="Picture 8"/>
          <p:cNvPicPr/>
          <p:nvPr/>
        </p:nvPicPr>
        <p:blipFill>
          <a:blip r:embed="rId5" cstate="email">
            <a:extLst>
              <a:ext uri="{28A0092B-C50C-407E-A947-70E740481C1C}">
                <a14:useLocalDpi xmlns:a14="http://schemas.microsoft.com/office/drawing/2010/main" val="0"/>
              </a:ext>
            </a:extLst>
          </a:blip>
          <a:stretch>
            <a:fillRect/>
          </a:stretch>
        </p:blipFill>
        <p:spPr>
          <a:xfrm>
            <a:off x="1524000" y="770548"/>
            <a:ext cx="6629400" cy="44025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3685238" y="6096000"/>
            <a:ext cx="2971800" cy="369332"/>
          </a:xfrm>
          <a:prstGeom prst="rect">
            <a:avLst/>
          </a:prstGeom>
          <a:noFill/>
        </p:spPr>
        <p:txBody>
          <a:bodyPr wrap="square" rtlCol="0">
            <a:spAutoFit/>
          </a:bodyPr>
          <a:lstStyle/>
          <a:p>
            <a:pPr algn="ctr"/>
            <a:r>
              <a:rPr lang="en-US" dirty="0" smtClean="0"/>
              <a:t>Fig: Customization Window</a:t>
            </a:r>
            <a:endParaRPr lang="en-US" dirty="0"/>
          </a:p>
        </p:txBody>
      </p:sp>
    </p:spTree>
    <p:extLst>
      <p:ext uri="{BB962C8B-B14F-4D97-AF65-F5344CB8AC3E}">
        <p14:creationId xmlns:p14="http://schemas.microsoft.com/office/powerpoint/2010/main" val="3212169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EXISTING SOFTWARE</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350" y="139906"/>
            <a:ext cx="4743450" cy="3136694"/>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3422017"/>
            <a:ext cx="4657355" cy="3233557"/>
          </a:xfrm>
          <a:prstGeom prst="rect">
            <a:avLst/>
          </a:prstGeom>
        </p:spPr>
      </p:pic>
      <p:sp>
        <p:nvSpPr>
          <p:cNvPr id="7" name="TextBox 6"/>
          <p:cNvSpPr txBox="1"/>
          <p:nvPr/>
        </p:nvSpPr>
        <p:spPr>
          <a:xfrm>
            <a:off x="2438400" y="4902559"/>
            <a:ext cx="1619250" cy="369332"/>
          </a:xfrm>
          <a:prstGeom prst="rect">
            <a:avLst/>
          </a:prstGeom>
          <a:noFill/>
        </p:spPr>
        <p:txBody>
          <a:bodyPr wrap="square" rtlCol="0">
            <a:spAutoFit/>
          </a:bodyPr>
          <a:lstStyle/>
          <a:p>
            <a:r>
              <a:rPr lang="en-US" b="1" dirty="0" smtClean="0"/>
              <a:t>Glary Utilities</a:t>
            </a:r>
            <a:endParaRPr lang="en-US" b="1" dirty="0"/>
          </a:p>
        </p:txBody>
      </p:sp>
      <p:sp>
        <p:nvSpPr>
          <p:cNvPr id="8" name="TextBox 7"/>
          <p:cNvSpPr txBox="1"/>
          <p:nvPr/>
        </p:nvSpPr>
        <p:spPr>
          <a:xfrm>
            <a:off x="6173919" y="1338921"/>
            <a:ext cx="1065082" cy="369332"/>
          </a:xfrm>
          <a:prstGeom prst="rect">
            <a:avLst/>
          </a:prstGeom>
          <a:noFill/>
        </p:spPr>
        <p:txBody>
          <a:bodyPr wrap="square" rtlCol="0">
            <a:spAutoFit/>
          </a:bodyPr>
          <a:lstStyle/>
          <a:p>
            <a:r>
              <a:rPr lang="en-US" b="1" dirty="0" err="1" smtClean="0"/>
              <a:t>CCleaner</a:t>
            </a:r>
            <a:endParaRPr lang="en-US" b="1" dirty="0"/>
          </a:p>
        </p:txBody>
      </p:sp>
    </p:spTree>
    <p:extLst>
      <p:ext uri="{BB962C8B-B14F-4D97-AF65-F5344CB8AC3E}">
        <p14:creationId xmlns:p14="http://schemas.microsoft.com/office/powerpoint/2010/main" val="206181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EXISTING SOFTWARE</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143833"/>
            <a:ext cx="4191000" cy="2899434"/>
          </a:xfrm>
          <a:prstGeom prst="rect">
            <a:avLst/>
          </a:prstGeom>
        </p:spPr>
      </p:pic>
      <p:pic>
        <p:nvPicPr>
          <p:cNvPr id="3" name="Picture 2"/>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657725" y="3505200"/>
            <a:ext cx="4486275" cy="3133295"/>
          </a:xfrm>
          <a:prstGeom prst="rect">
            <a:avLst/>
          </a:prstGeom>
        </p:spPr>
      </p:pic>
      <p:sp>
        <p:nvSpPr>
          <p:cNvPr id="6" name="TextBox 5"/>
          <p:cNvSpPr txBox="1"/>
          <p:nvPr/>
        </p:nvSpPr>
        <p:spPr>
          <a:xfrm>
            <a:off x="6019800" y="1219200"/>
            <a:ext cx="2438400" cy="369332"/>
          </a:xfrm>
          <a:prstGeom prst="rect">
            <a:avLst/>
          </a:prstGeom>
          <a:noFill/>
        </p:spPr>
        <p:txBody>
          <a:bodyPr wrap="square" rtlCol="0">
            <a:spAutoFit/>
          </a:bodyPr>
          <a:lstStyle/>
          <a:p>
            <a:r>
              <a:rPr lang="en-US" b="1" dirty="0" err="1" smtClean="0"/>
              <a:t>TuneUP</a:t>
            </a:r>
            <a:r>
              <a:rPr lang="en-US" b="1" dirty="0" smtClean="0"/>
              <a:t> Utilities 2013</a:t>
            </a:r>
            <a:endParaRPr lang="en-US" b="1" dirty="0"/>
          </a:p>
        </p:txBody>
      </p:sp>
      <p:sp>
        <p:nvSpPr>
          <p:cNvPr id="7" name="TextBox 6"/>
          <p:cNvSpPr txBox="1"/>
          <p:nvPr/>
        </p:nvSpPr>
        <p:spPr>
          <a:xfrm>
            <a:off x="1676399" y="4887181"/>
            <a:ext cx="2981325" cy="369332"/>
          </a:xfrm>
          <a:prstGeom prst="rect">
            <a:avLst/>
          </a:prstGeom>
          <a:noFill/>
        </p:spPr>
        <p:txBody>
          <a:bodyPr wrap="square" rtlCol="0">
            <a:spAutoFit/>
          </a:bodyPr>
          <a:lstStyle/>
          <a:p>
            <a:r>
              <a:rPr lang="en-US" b="1" dirty="0" smtClean="0"/>
              <a:t>System Mechanics Pro 10.5</a:t>
            </a:r>
            <a:endParaRPr lang="en-US" b="1" dirty="0"/>
          </a:p>
        </p:txBody>
      </p:sp>
    </p:spTree>
    <p:extLst>
      <p:ext uri="{BB962C8B-B14F-4D97-AF65-F5344CB8AC3E}">
        <p14:creationId xmlns:p14="http://schemas.microsoft.com/office/powerpoint/2010/main" val="146801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a:solidFill>
                  <a:schemeClr val="bg1"/>
                </a:solidFill>
              </a:rPr>
              <a:t>Comparison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3" name="TextBox 2"/>
          <p:cNvSpPr txBox="1"/>
          <p:nvPr/>
        </p:nvSpPr>
        <p:spPr>
          <a:xfrm>
            <a:off x="1371600" y="228599"/>
            <a:ext cx="6629400" cy="923330"/>
          </a:xfrm>
          <a:prstGeom prst="rect">
            <a:avLst/>
          </a:prstGeom>
          <a:noFill/>
        </p:spPr>
        <p:txBody>
          <a:bodyPr wrap="square" rtlCol="0">
            <a:spAutoFit/>
          </a:bodyPr>
          <a:lstStyle/>
          <a:p>
            <a:r>
              <a:rPr lang="en-US" dirty="0"/>
              <a:t>Comparison </a:t>
            </a:r>
            <a:r>
              <a:rPr lang="en-US" dirty="0" smtClean="0"/>
              <a:t>with </a:t>
            </a:r>
            <a:r>
              <a:rPr lang="en-US" dirty="0"/>
              <a:t>System </a:t>
            </a:r>
            <a:r>
              <a:rPr lang="en-US" dirty="0" smtClean="0"/>
              <a:t>Engineer, C-Cleaner</a:t>
            </a:r>
            <a:r>
              <a:rPr lang="en-US" dirty="0"/>
              <a:t>, Glary Utilities, Tune Up, Advance System Care.</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73389498"/>
              </p:ext>
            </p:extLst>
          </p:nvPr>
        </p:nvGraphicFramePr>
        <p:xfrm>
          <a:off x="1371601" y="1295406"/>
          <a:ext cx="7620000" cy="5333993"/>
        </p:xfrm>
        <a:graphic>
          <a:graphicData uri="http://schemas.openxmlformats.org/drawingml/2006/table">
            <a:tbl>
              <a:tblPr firstRow="1" firstCol="1" bandRow="1">
                <a:tableStyleId>{5940675A-B579-460E-94D1-54222C63F5DA}</a:tableStyleId>
              </a:tblPr>
              <a:tblGrid>
                <a:gridCol w="1940749"/>
                <a:gridCol w="1032313"/>
                <a:gridCol w="1101134"/>
                <a:gridCol w="1169955"/>
                <a:gridCol w="1101134"/>
                <a:gridCol w="1274715"/>
              </a:tblGrid>
              <a:tr h="640432">
                <a:tc>
                  <a:txBody>
                    <a:bodyPr/>
                    <a:lstStyle/>
                    <a:p>
                      <a:pPr marL="0" marR="0" algn="ctr">
                        <a:lnSpc>
                          <a:spcPct val="115000"/>
                        </a:lnSpc>
                        <a:spcBef>
                          <a:spcPts val="0"/>
                        </a:spcBef>
                        <a:spcAft>
                          <a:spcPts val="0"/>
                        </a:spcAft>
                      </a:pPr>
                      <a:r>
                        <a:rPr lang="en-US" sz="1200" b="1" dirty="0">
                          <a:solidFill>
                            <a:schemeClr val="bg1"/>
                          </a:solidFill>
                          <a:effectLst/>
                        </a:rPr>
                        <a:t> </a:t>
                      </a:r>
                      <a:endParaRPr lang="en-US" sz="1200" b="1" dirty="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200" b="1">
                          <a:solidFill>
                            <a:schemeClr val="bg1"/>
                          </a:solidFill>
                          <a:effectLst/>
                        </a:rPr>
                        <a:t>C Cleaner</a:t>
                      </a:r>
                      <a:endParaRPr lang="en-US" sz="1200" b="1">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200" b="1">
                          <a:solidFill>
                            <a:schemeClr val="bg1"/>
                          </a:solidFill>
                          <a:effectLst/>
                        </a:rPr>
                        <a:t>Glary Utilities (Pro)</a:t>
                      </a:r>
                      <a:endParaRPr lang="en-US" sz="1200" b="1">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200" b="1">
                          <a:solidFill>
                            <a:schemeClr val="bg1"/>
                          </a:solidFill>
                          <a:effectLst/>
                        </a:rPr>
                        <a:t>Tune up (Pro)</a:t>
                      </a:r>
                      <a:endParaRPr lang="en-US" sz="1200" b="1">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200" b="1">
                          <a:solidFill>
                            <a:schemeClr val="bg1"/>
                          </a:solidFill>
                          <a:effectLst/>
                        </a:rPr>
                        <a:t>Advance system care</a:t>
                      </a:r>
                      <a:endParaRPr lang="en-US" sz="1200" b="1">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200" b="1" dirty="0">
                          <a:solidFill>
                            <a:schemeClr val="bg1"/>
                          </a:solidFill>
                          <a:effectLst/>
                        </a:rPr>
                        <a:t>System Engineer</a:t>
                      </a:r>
                      <a:endParaRPr lang="en-US" sz="1200" b="1" dirty="0">
                        <a:solidFill>
                          <a:schemeClr val="bg1"/>
                        </a:solidFill>
                        <a:effectLst/>
                        <a:latin typeface="Calibri"/>
                        <a:ea typeface="Calibri"/>
                        <a:cs typeface="Times New Roman"/>
                      </a:endParaRPr>
                    </a:p>
                  </a:txBody>
                  <a:tcPr marL="66203" marR="66203" marT="0" marB="0">
                    <a:solidFill>
                      <a:srgbClr val="92D050"/>
                    </a:solidFill>
                  </a:tcPr>
                </a:tc>
              </a:tr>
              <a:tr h="381464">
                <a:tc>
                  <a:txBody>
                    <a:bodyPr/>
                    <a:lstStyle/>
                    <a:p>
                      <a:pPr marL="0" marR="0">
                        <a:lnSpc>
                          <a:spcPct val="115000"/>
                        </a:lnSpc>
                        <a:spcBef>
                          <a:spcPts val="0"/>
                        </a:spcBef>
                        <a:spcAft>
                          <a:spcPts val="0"/>
                        </a:spcAft>
                      </a:pPr>
                      <a:r>
                        <a:rPr lang="en-US" sz="1100">
                          <a:solidFill>
                            <a:schemeClr val="bg1"/>
                          </a:solidFill>
                          <a:effectLst/>
                        </a:rPr>
                        <a:t>Junk file cleaner</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368311">
                <a:tc>
                  <a:txBody>
                    <a:bodyPr/>
                    <a:lstStyle/>
                    <a:p>
                      <a:pPr marL="0" marR="0">
                        <a:lnSpc>
                          <a:spcPct val="115000"/>
                        </a:lnSpc>
                        <a:spcBef>
                          <a:spcPts val="0"/>
                        </a:spcBef>
                        <a:spcAft>
                          <a:spcPts val="0"/>
                        </a:spcAft>
                      </a:pPr>
                      <a:r>
                        <a:rPr lang="en-US" sz="1100">
                          <a:solidFill>
                            <a:schemeClr val="bg1"/>
                          </a:solidFill>
                          <a:effectLst/>
                        </a:rPr>
                        <a:t>Registry cleaner</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Disk Repair </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368311">
                <a:tc>
                  <a:txBody>
                    <a:bodyPr/>
                    <a:lstStyle/>
                    <a:p>
                      <a:pPr marL="0" marR="0">
                        <a:lnSpc>
                          <a:spcPct val="115000"/>
                        </a:lnSpc>
                        <a:spcBef>
                          <a:spcPts val="0"/>
                        </a:spcBef>
                        <a:spcAft>
                          <a:spcPts val="0"/>
                        </a:spcAft>
                      </a:pPr>
                      <a:r>
                        <a:rPr lang="en-US" sz="1100">
                          <a:solidFill>
                            <a:schemeClr val="bg1"/>
                          </a:solidFill>
                          <a:effectLst/>
                        </a:rPr>
                        <a:t>Disk Defragment</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Startup Manager</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Uninstaller</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Disk Checker</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System File repair</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Memory Optimizer</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422700">
                <a:tc>
                  <a:txBody>
                    <a:bodyPr/>
                    <a:lstStyle/>
                    <a:p>
                      <a:pPr marL="0" marR="0">
                        <a:lnSpc>
                          <a:spcPct val="115000"/>
                        </a:lnSpc>
                        <a:spcBef>
                          <a:spcPts val="0"/>
                        </a:spcBef>
                        <a:spcAft>
                          <a:spcPts val="0"/>
                        </a:spcAft>
                      </a:pPr>
                      <a:r>
                        <a:rPr lang="en-US" sz="1100">
                          <a:solidFill>
                            <a:schemeClr val="bg1"/>
                          </a:solidFill>
                          <a:effectLst/>
                        </a:rPr>
                        <a:t>Network  Connection checker</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Network optimizer</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Windows Tools</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effectLst/>
                        </a:rPr>
                        <a:t>Yes</a:t>
                      </a:r>
                      <a:endParaRPr lang="en-US" sz="1100" dirty="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dirty="0">
                          <a:effectLst/>
                        </a:rPr>
                        <a:t>Yes</a:t>
                      </a:r>
                      <a:endParaRPr lang="en-US" sz="1100" dirty="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External Tools</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Security Tools</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solidFill>
                            <a:schemeClr val="bg1"/>
                          </a:solidFill>
                          <a:effectLst/>
                        </a:rPr>
                        <a:t>No</a:t>
                      </a:r>
                      <a:endParaRPr lang="en-US" sz="110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Visual personalization </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System Tweak</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USB Antivirus</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a:solidFill>
                            <a:schemeClr val="bg1"/>
                          </a:solidFill>
                          <a:effectLst/>
                        </a:rPr>
                        <a:t>Online Support</a:t>
                      </a:r>
                      <a:endParaRPr lang="en-US" sz="110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a:ea typeface="Calibri"/>
                        <a:cs typeface="Times New Roman"/>
                      </a:endParaRPr>
                    </a:p>
                  </a:txBody>
                  <a:tcPr marL="66203" marR="66203" marT="0" marB="0"/>
                </a:tc>
              </a:tr>
              <a:tr h="210185">
                <a:tc>
                  <a:txBody>
                    <a:bodyPr/>
                    <a:lstStyle/>
                    <a:p>
                      <a:pPr marL="0" marR="0">
                        <a:lnSpc>
                          <a:spcPct val="115000"/>
                        </a:lnSpc>
                        <a:spcBef>
                          <a:spcPts val="0"/>
                        </a:spcBef>
                        <a:spcAft>
                          <a:spcPts val="0"/>
                        </a:spcAft>
                      </a:pPr>
                      <a:r>
                        <a:rPr lang="en-US" sz="1100" dirty="0">
                          <a:solidFill>
                            <a:schemeClr val="bg1"/>
                          </a:solidFill>
                          <a:effectLst/>
                        </a:rPr>
                        <a:t>Open source</a:t>
                      </a:r>
                      <a:endParaRPr lang="en-US" sz="1100" dirty="0">
                        <a:solidFill>
                          <a:schemeClr val="bg1"/>
                        </a:solidFill>
                        <a:effectLst/>
                        <a:latin typeface="Calibri"/>
                        <a:ea typeface="Calibri"/>
                        <a:cs typeface="Times New Roman"/>
                      </a:endParaRPr>
                    </a:p>
                  </a:txBody>
                  <a:tcPr marL="66203" marR="66203" marT="0" marB="0">
                    <a:solidFill>
                      <a:srgbClr val="92D05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solidFill>
                            <a:schemeClr val="bg1"/>
                          </a:solidFill>
                          <a:effectLst/>
                        </a:rPr>
                        <a:t>No</a:t>
                      </a:r>
                      <a:endParaRPr lang="en-US" sz="1100" dirty="0">
                        <a:solidFill>
                          <a:schemeClr val="bg1"/>
                        </a:solidFill>
                        <a:effectLst/>
                        <a:latin typeface="Calibri"/>
                        <a:ea typeface="Calibri"/>
                        <a:cs typeface="Times New Roman"/>
                      </a:endParaRPr>
                    </a:p>
                  </a:txBody>
                  <a:tcPr marL="66203" marR="66203" marT="0" marB="0">
                    <a:solidFill>
                      <a:srgbClr val="FF0000"/>
                    </a:solidFill>
                  </a:tcPr>
                </a:tc>
                <a:tc>
                  <a:txBody>
                    <a:bodyPr/>
                    <a:lstStyle/>
                    <a:p>
                      <a:pPr marL="0" marR="0" algn="ctr">
                        <a:lnSpc>
                          <a:spcPct val="115000"/>
                        </a:lnSpc>
                        <a:spcBef>
                          <a:spcPts val="0"/>
                        </a:spcBef>
                        <a:spcAft>
                          <a:spcPts val="0"/>
                        </a:spcAft>
                      </a:pPr>
                      <a:r>
                        <a:rPr lang="en-US" sz="1100" dirty="0">
                          <a:effectLst/>
                        </a:rPr>
                        <a:t>Yes</a:t>
                      </a:r>
                      <a:endParaRPr lang="en-US" sz="1100" dirty="0">
                        <a:effectLst/>
                        <a:latin typeface="Calibri"/>
                        <a:ea typeface="Calibri"/>
                        <a:cs typeface="Times New Roman"/>
                      </a:endParaRPr>
                    </a:p>
                  </a:txBody>
                  <a:tcPr marL="66203" marR="66203" marT="0" marB="0"/>
                </a:tc>
              </a:tr>
            </a:tbl>
          </a:graphicData>
        </a:graphic>
      </p:graphicFrame>
    </p:spTree>
    <p:extLst>
      <p:ext uri="{BB962C8B-B14F-4D97-AF65-F5344CB8AC3E}">
        <p14:creationId xmlns:p14="http://schemas.microsoft.com/office/powerpoint/2010/main" val="277755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WEB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524000" y="459342"/>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Software-Art  Online Support</a:t>
            </a:r>
            <a:endParaRPr lang="en-US" dirty="0"/>
          </a:p>
        </p:txBody>
      </p:sp>
      <p:sp>
        <p:nvSpPr>
          <p:cNvPr id="3" name="TextBox 2"/>
          <p:cNvSpPr txBox="1"/>
          <p:nvPr/>
        </p:nvSpPr>
        <p:spPr>
          <a:xfrm>
            <a:off x="1714500" y="1371600"/>
            <a:ext cx="6362700" cy="2308324"/>
          </a:xfrm>
          <a:prstGeom prst="rect">
            <a:avLst/>
          </a:prstGeom>
          <a:noFill/>
        </p:spPr>
        <p:txBody>
          <a:bodyPr wrap="square" rtlCol="0">
            <a:spAutoFit/>
          </a:bodyPr>
          <a:lstStyle/>
          <a:p>
            <a:pPr algn="just"/>
            <a:r>
              <a:rPr lang="en-US" sz="2400" dirty="0"/>
              <a:t>To give full service like other utility software company, we design and develop a website. From this site, users can download both free and PRO software. They can update their version, repair licenses and  also comment about the products</a:t>
            </a:r>
            <a:r>
              <a:rPr lang="en-US" sz="2400" dirty="0" smtClean="0"/>
              <a:t>.</a:t>
            </a:r>
          </a:p>
          <a:p>
            <a:pPr algn="just"/>
            <a:endParaRPr lang="en-US" sz="24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2800" y="4902301"/>
            <a:ext cx="1625397" cy="1625397"/>
          </a:xfrm>
          <a:prstGeom prst="rect">
            <a:avLst/>
          </a:prstGeom>
        </p:spPr>
      </p:pic>
    </p:spTree>
    <p:extLst>
      <p:ext uri="{BB962C8B-B14F-4D97-AF65-F5344CB8AC3E}">
        <p14:creationId xmlns:p14="http://schemas.microsoft.com/office/powerpoint/2010/main" val="3189976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WEB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371600" y="502205"/>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Technology </a:t>
            </a:r>
            <a:endParaRPr lang="en-US" dirty="0"/>
          </a:p>
        </p:txBody>
      </p:sp>
      <p:sp>
        <p:nvSpPr>
          <p:cNvPr id="7" name="TextBox 6"/>
          <p:cNvSpPr txBox="1"/>
          <p:nvPr/>
        </p:nvSpPr>
        <p:spPr>
          <a:xfrm>
            <a:off x="1600200" y="1143000"/>
            <a:ext cx="5410200" cy="923330"/>
          </a:xfrm>
          <a:prstGeom prst="rect">
            <a:avLst/>
          </a:prstGeom>
          <a:noFill/>
        </p:spPr>
        <p:txBody>
          <a:bodyPr wrap="square" rtlCol="0">
            <a:spAutoFit/>
          </a:bodyPr>
          <a:lstStyle/>
          <a:p>
            <a:pPr marL="342900" indent="-342900">
              <a:buAutoNum type="arabicPeriod"/>
            </a:pPr>
            <a:r>
              <a:rPr lang="en-US" dirty="0" smtClean="0"/>
              <a:t>ASP. Net  Framework </a:t>
            </a:r>
          </a:p>
          <a:p>
            <a:pPr marL="342900" indent="-342900">
              <a:buAutoNum type="arabicPeriod"/>
            </a:pPr>
            <a:r>
              <a:rPr lang="en-US" dirty="0" smtClean="0"/>
              <a:t>MVC4 </a:t>
            </a:r>
          </a:p>
          <a:p>
            <a:pPr marL="342900" indent="-342900">
              <a:buAutoNum type="arabicPeriod"/>
            </a:pPr>
            <a:r>
              <a:rPr lang="en-US" dirty="0" smtClean="0"/>
              <a:t>Razor View Engine</a:t>
            </a:r>
          </a:p>
        </p:txBody>
      </p:sp>
      <p:sp>
        <p:nvSpPr>
          <p:cNvPr id="9" name="TextBox 8"/>
          <p:cNvSpPr txBox="1"/>
          <p:nvPr/>
        </p:nvSpPr>
        <p:spPr>
          <a:xfrm>
            <a:off x="1447800" y="4419600"/>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Language</a:t>
            </a:r>
            <a:endParaRPr lang="en-US" dirty="0"/>
          </a:p>
        </p:txBody>
      </p:sp>
      <p:sp>
        <p:nvSpPr>
          <p:cNvPr id="8" name="TextBox 7"/>
          <p:cNvSpPr txBox="1"/>
          <p:nvPr/>
        </p:nvSpPr>
        <p:spPr>
          <a:xfrm>
            <a:off x="1581462" y="2994284"/>
            <a:ext cx="5486400" cy="923330"/>
          </a:xfrm>
          <a:prstGeom prst="rect">
            <a:avLst/>
          </a:prstGeom>
          <a:noFill/>
        </p:spPr>
        <p:txBody>
          <a:bodyPr wrap="square" rtlCol="0">
            <a:spAutoFit/>
          </a:bodyPr>
          <a:lstStyle/>
          <a:p>
            <a:pPr marL="342900" indent="-342900">
              <a:buAutoNum type="arabicPeriod"/>
            </a:pPr>
            <a:r>
              <a:rPr lang="en-US" dirty="0" smtClean="0"/>
              <a:t>Microsoft Web Expression 2012</a:t>
            </a:r>
          </a:p>
          <a:p>
            <a:pPr marL="342900" indent="-342900">
              <a:buAutoNum type="arabicPeriod"/>
            </a:pPr>
            <a:r>
              <a:rPr lang="en-US" dirty="0" smtClean="0"/>
              <a:t>SQL Server (local DB)</a:t>
            </a:r>
          </a:p>
          <a:p>
            <a:pPr marL="342900" indent="-342900">
              <a:buAutoNum type="arabicPeriod"/>
            </a:pPr>
            <a:r>
              <a:rPr lang="en-US" dirty="0" smtClean="0"/>
              <a:t>Dreamweaver CS6</a:t>
            </a:r>
            <a:endParaRPr lang="en-US" dirty="0"/>
          </a:p>
        </p:txBody>
      </p:sp>
      <p:sp>
        <p:nvSpPr>
          <p:cNvPr id="11" name="TextBox 10"/>
          <p:cNvSpPr txBox="1"/>
          <p:nvPr/>
        </p:nvSpPr>
        <p:spPr>
          <a:xfrm>
            <a:off x="1447800" y="2362200"/>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Tools </a:t>
            </a:r>
            <a:endParaRPr lang="en-US" dirty="0"/>
          </a:p>
        </p:txBody>
      </p:sp>
      <p:sp>
        <p:nvSpPr>
          <p:cNvPr id="12" name="TextBox 11"/>
          <p:cNvSpPr txBox="1"/>
          <p:nvPr/>
        </p:nvSpPr>
        <p:spPr>
          <a:xfrm>
            <a:off x="1628931" y="5105400"/>
            <a:ext cx="4419600" cy="369332"/>
          </a:xfrm>
          <a:prstGeom prst="rect">
            <a:avLst/>
          </a:prstGeom>
          <a:noFill/>
        </p:spPr>
        <p:txBody>
          <a:bodyPr wrap="square" rtlCol="0">
            <a:spAutoFit/>
          </a:bodyPr>
          <a:lstStyle/>
          <a:p>
            <a:r>
              <a:rPr lang="en-US" dirty="0" smtClean="0"/>
              <a:t>C#.net, JS, html, html5, CSS3</a:t>
            </a:r>
            <a:endParaRPr lang="en-US" dirty="0"/>
          </a:p>
        </p:txBody>
      </p:sp>
    </p:spTree>
    <p:extLst>
      <p:ext uri="{BB962C8B-B14F-4D97-AF65-F5344CB8AC3E}">
        <p14:creationId xmlns:p14="http://schemas.microsoft.com/office/powerpoint/2010/main" val="65925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WEB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620187" y="686871"/>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smtClean="0"/>
              <a:t>What is ASP.NET Framework ?</a:t>
            </a:r>
            <a:r>
              <a:rPr lang="en-US" dirty="0" smtClean="0"/>
              <a:t> </a:t>
            </a:r>
            <a:endParaRPr lang="en-US" dirty="0"/>
          </a:p>
        </p:txBody>
      </p:sp>
      <p:sp>
        <p:nvSpPr>
          <p:cNvPr id="7" name="TextBox 6"/>
          <p:cNvSpPr txBox="1"/>
          <p:nvPr/>
        </p:nvSpPr>
        <p:spPr>
          <a:xfrm>
            <a:off x="1620187" y="1516582"/>
            <a:ext cx="7162800" cy="2585323"/>
          </a:xfrm>
          <a:prstGeom prst="rect">
            <a:avLst/>
          </a:prstGeom>
          <a:noFill/>
        </p:spPr>
        <p:txBody>
          <a:bodyPr wrap="square" rtlCol="0">
            <a:spAutoFit/>
          </a:bodyPr>
          <a:lstStyle/>
          <a:p>
            <a:pPr marL="285750" indent="-285750">
              <a:buFont typeface="Wingdings" pitchFamily="2" charset="2"/>
              <a:buChar char="§"/>
            </a:pPr>
            <a:r>
              <a:rPr lang="en-US" dirty="0" smtClean="0"/>
              <a:t>ASP.NET </a:t>
            </a:r>
            <a:r>
              <a:rPr lang="en-US" dirty="0"/>
              <a:t>is a server-side Web application framework designed for Web development to </a:t>
            </a:r>
            <a:r>
              <a:rPr lang="en-US" dirty="0" smtClean="0"/>
              <a:t>produce </a:t>
            </a:r>
            <a:r>
              <a:rPr lang="en-US" dirty="0"/>
              <a:t>dynamic Web pages. </a:t>
            </a:r>
          </a:p>
          <a:p>
            <a:pPr marL="285750" indent="-285750">
              <a:buFont typeface="Wingdings" pitchFamily="2" charset="2"/>
              <a:buChar char="§"/>
            </a:pPr>
            <a:r>
              <a:rPr lang="en-US" dirty="0" smtClean="0"/>
              <a:t>It </a:t>
            </a:r>
            <a:r>
              <a:rPr lang="en-US" dirty="0"/>
              <a:t>was developed by Microsoft to allow programmers to build dynamic web sites, web applications and web </a:t>
            </a:r>
            <a:r>
              <a:rPr lang="en-US" dirty="0" smtClean="0"/>
              <a:t>services.</a:t>
            </a:r>
          </a:p>
          <a:p>
            <a:pPr marL="285750" indent="-285750">
              <a:buFont typeface="Wingdings" pitchFamily="2" charset="2"/>
              <a:buChar char="§"/>
            </a:pPr>
            <a:r>
              <a:rPr lang="en-US" dirty="0" smtClean="0"/>
              <a:t>It </a:t>
            </a:r>
            <a:r>
              <a:rPr lang="en-US" dirty="0"/>
              <a:t>was first released in January 2002 with version 1.0 of the .NET Framework, and is the successor to Microsoft's Active Server Pages (ASP) technology. ASP.NET is built on the Common Language Runtime (CLR), allowing programmers to write ASP.NET code using any supported .NET language </a:t>
            </a:r>
          </a:p>
        </p:txBody>
      </p:sp>
    </p:spTree>
    <p:extLst>
      <p:ext uri="{BB962C8B-B14F-4D97-AF65-F5344CB8AC3E}">
        <p14:creationId xmlns:p14="http://schemas.microsoft.com/office/powerpoint/2010/main" val="420818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WEB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620187" y="317539"/>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smtClean="0"/>
              <a:t>What is MVC ?</a:t>
            </a:r>
            <a:r>
              <a:rPr lang="en-US" dirty="0" smtClean="0"/>
              <a:t> </a:t>
            </a:r>
            <a:endParaRPr lang="en-US" dirty="0"/>
          </a:p>
        </p:txBody>
      </p:sp>
      <p:sp>
        <p:nvSpPr>
          <p:cNvPr id="3" name="TextBox 2"/>
          <p:cNvSpPr txBox="1"/>
          <p:nvPr/>
        </p:nvSpPr>
        <p:spPr>
          <a:xfrm>
            <a:off x="1620186" y="871537"/>
            <a:ext cx="7295213" cy="1754326"/>
          </a:xfrm>
          <a:prstGeom prst="rect">
            <a:avLst/>
          </a:prstGeom>
          <a:noFill/>
        </p:spPr>
        <p:txBody>
          <a:bodyPr wrap="square" rtlCol="0">
            <a:spAutoFit/>
          </a:bodyPr>
          <a:lstStyle/>
          <a:p>
            <a:pPr algn="just"/>
            <a:r>
              <a:rPr lang="en-US" dirty="0" smtClean="0"/>
              <a:t>ASP.NET </a:t>
            </a:r>
            <a:r>
              <a:rPr lang="en-US" dirty="0"/>
              <a:t>MVC 4 is a framework for building scalable, standards-based web applications using well-established design patterns and the power of the ASP.NET and the .NET framework. This new, fourth version of the framework focuses on making mobile web application development easier </a:t>
            </a:r>
            <a:r>
              <a:rPr lang="en-US" dirty="0" smtClean="0"/>
              <a:t>.</a:t>
            </a:r>
          </a:p>
          <a:p>
            <a:pPr algn="just"/>
            <a:endParaRPr lang="en-US" dirty="0"/>
          </a:p>
          <a:p>
            <a:pPr algn="just"/>
            <a:r>
              <a:rPr lang="en-US" b="1" dirty="0"/>
              <a:t>How ASP.NET MVC works</a:t>
            </a:r>
            <a:r>
              <a:rPr lang="en-US" dirty="0" smtClean="0"/>
              <a:t>:</a:t>
            </a:r>
            <a:endParaRPr lang="en-US" dirty="0"/>
          </a:p>
        </p:txBody>
      </p:sp>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1905000" y="2679382"/>
            <a:ext cx="6324600" cy="3264218"/>
          </a:xfrm>
          <a:prstGeom prst="rect">
            <a:avLst/>
          </a:prstGeom>
        </p:spPr>
      </p:pic>
    </p:spTree>
    <p:extLst>
      <p:ext uri="{BB962C8B-B14F-4D97-AF65-F5344CB8AC3E}">
        <p14:creationId xmlns:p14="http://schemas.microsoft.com/office/powerpoint/2010/main" val="3557404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dirty="0" smtClean="0">
                <a:solidFill>
                  <a:prstClr val="white"/>
                </a:solidFill>
              </a:rPr>
              <a:t>INTRODUCTION</a:t>
            </a:r>
            <a:endParaRPr lang="en-US" sz="3200" dirty="0">
              <a:solidFill>
                <a:prstClr val="white"/>
              </a:solidFill>
            </a:endParaRPr>
          </a:p>
        </p:txBody>
      </p:sp>
      <p:pic>
        <p:nvPicPr>
          <p:cNvPr id="205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49" y="76200"/>
            <a:ext cx="12858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47800" y="381000"/>
            <a:ext cx="7620000" cy="6124754"/>
          </a:xfrm>
          <a:prstGeom prst="rect">
            <a:avLst/>
          </a:prstGeom>
          <a:noFill/>
        </p:spPr>
        <p:txBody>
          <a:bodyPr wrap="square" rtlCol="0">
            <a:spAutoFit/>
          </a:bodyPr>
          <a:lstStyle/>
          <a:p>
            <a:r>
              <a:rPr lang="en-US" sz="2400" b="1" dirty="0" smtClean="0"/>
              <a:t>Project Title</a:t>
            </a:r>
            <a:r>
              <a:rPr lang="en-US" sz="2400" dirty="0" smtClean="0"/>
              <a:t>: System Utility and USB </a:t>
            </a:r>
            <a:r>
              <a:rPr lang="en-US" sz="2400" dirty="0"/>
              <a:t>A</a:t>
            </a:r>
            <a:r>
              <a:rPr lang="en-US" sz="2400" dirty="0" smtClean="0"/>
              <a:t>ntivirus </a:t>
            </a:r>
            <a:r>
              <a:rPr lang="en-US" sz="2400" dirty="0"/>
              <a:t>Software</a:t>
            </a:r>
            <a:r>
              <a:rPr lang="en-US" dirty="0" smtClean="0"/>
              <a:t/>
            </a:r>
            <a:br>
              <a:rPr lang="en-US" dirty="0" smtClean="0"/>
            </a:br>
            <a:endParaRPr lang="en-US" dirty="0" smtClean="0"/>
          </a:p>
          <a:p>
            <a:r>
              <a:rPr lang="en-US" b="1" dirty="0" smtClean="0"/>
              <a:t>Project Code Name       </a:t>
            </a:r>
            <a:r>
              <a:rPr lang="en-US" dirty="0" smtClean="0"/>
              <a:t>: System Engineer</a:t>
            </a:r>
            <a:br>
              <a:rPr lang="en-US" dirty="0" smtClean="0"/>
            </a:br>
            <a:r>
              <a:rPr lang="en-US" b="1" dirty="0" smtClean="0"/>
              <a:t>Group Name         	       </a:t>
            </a:r>
            <a:r>
              <a:rPr lang="en-US" dirty="0" smtClean="0"/>
              <a:t>: Software-Art</a:t>
            </a:r>
            <a:br>
              <a:rPr lang="en-US" dirty="0" smtClean="0"/>
            </a:br>
            <a:endParaRPr lang="en-US" dirty="0" smtClean="0"/>
          </a:p>
          <a:p>
            <a:r>
              <a:rPr lang="en-US" b="1" dirty="0" smtClean="0"/>
              <a:t>Group Members </a:t>
            </a:r>
            <a:r>
              <a:rPr lang="en-US" dirty="0" smtClean="0"/>
              <a:t>:</a:t>
            </a:r>
          </a:p>
          <a:p>
            <a:endParaRPr lang="en-US" dirty="0" smtClean="0"/>
          </a:p>
          <a:p>
            <a:r>
              <a:rPr lang="en-US" b="1" dirty="0" smtClean="0"/>
              <a:t>Md.Hasibur</a:t>
            </a:r>
            <a:r>
              <a:rPr lang="en-US" b="1" dirty="0"/>
              <a:t> </a:t>
            </a:r>
            <a:r>
              <a:rPr lang="en-US" b="1" dirty="0" smtClean="0"/>
              <a:t>Rashid                                      </a:t>
            </a:r>
            <a:r>
              <a:rPr lang="en-US" b="1" dirty="0" err="1" smtClean="0"/>
              <a:t>Gazi</a:t>
            </a:r>
            <a:r>
              <a:rPr lang="en-US" b="1" dirty="0" smtClean="0"/>
              <a:t> </a:t>
            </a:r>
            <a:r>
              <a:rPr lang="en-US" b="1" dirty="0" err="1" smtClean="0"/>
              <a:t>Azizur</a:t>
            </a:r>
            <a:r>
              <a:rPr lang="en-US" b="1" dirty="0" smtClean="0"/>
              <a:t> </a:t>
            </a:r>
            <a:r>
              <a:rPr lang="en-US" b="1" dirty="0" err="1" smtClean="0"/>
              <a:t>Rahman</a:t>
            </a:r>
            <a:endParaRPr lang="en-US" b="1" dirty="0" smtClean="0"/>
          </a:p>
          <a:p>
            <a:r>
              <a:rPr lang="en-US" sz="1600" dirty="0" smtClean="0"/>
              <a:t>Roll No:43                                                                Roll No:12</a:t>
            </a:r>
          </a:p>
          <a:p>
            <a:r>
              <a:rPr lang="en-US" sz="1600" dirty="0" smtClean="0"/>
              <a:t>Reg.No:01845                                                         Reg.No:02150</a:t>
            </a:r>
          </a:p>
          <a:p>
            <a:r>
              <a:rPr lang="en-US" sz="1600" dirty="0" smtClean="0"/>
              <a:t>7</a:t>
            </a:r>
            <a:r>
              <a:rPr lang="en-US" sz="1600" baseline="30000" dirty="0" smtClean="0"/>
              <a:t>th</a:t>
            </a:r>
            <a:r>
              <a:rPr lang="en-US" sz="1600" dirty="0" smtClean="0"/>
              <a:t> Semester                                                            </a:t>
            </a:r>
            <a:r>
              <a:rPr lang="en-US" sz="1600" dirty="0"/>
              <a:t>7</a:t>
            </a:r>
            <a:r>
              <a:rPr lang="en-US" sz="1600" baseline="30000" dirty="0" smtClean="0"/>
              <a:t>th</a:t>
            </a:r>
            <a:r>
              <a:rPr lang="en-US" sz="1600" dirty="0" smtClean="0"/>
              <a:t> Semester</a:t>
            </a:r>
          </a:p>
          <a:p>
            <a:r>
              <a:rPr lang="en-US" sz="1600" dirty="0" smtClean="0"/>
              <a:t>Contact Number:+8801827788726                    Contact </a:t>
            </a:r>
            <a:r>
              <a:rPr lang="en-US" sz="1600" dirty="0"/>
              <a:t>Number:+</a:t>
            </a:r>
            <a:r>
              <a:rPr lang="en-US" sz="1600" dirty="0" smtClean="0"/>
              <a:t>8801922039659</a:t>
            </a:r>
          </a:p>
          <a:p>
            <a:r>
              <a:rPr lang="en-US" sz="1600" dirty="0" err="1" smtClean="0"/>
              <a:t>E-mail:hasib.cse.pstu.bd@gmail.com</a:t>
            </a:r>
            <a:r>
              <a:rPr lang="en-US" sz="1600" dirty="0" smtClean="0"/>
              <a:t>                 </a:t>
            </a:r>
            <a:r>
              <a:rPr lang="en-US" sz="1600" dirty="0" err="1" smtClean="0"/>
              <a:t>E-mail:pstucseaziz@gmail.com</a:t>
            </a:r>
            <a:endParaRPr lang="en-US" sz="1600" dirty="0" smtClean="0"/>
          </a:p>
          <a:p>
            <a:endParaRPr lang="en-US" sz="1600" dirty="0"/>
          </a:p>
          <a:p>
            <a:endParaRPr lang="en-US" sz="1600" b="1" dirty="0" smtClean="0"/>
          </a:p>
          <a:p>
            <a:r>
              <a:rPr lang="en-US" sz="1600" b="1" dirty="0" smtClean="0"/>
              <a:t>Project Supervisor         </a:t>
            </a:r>
            <a:r>
              <a:rPr lang="en-US" sz="1600" dirty="0"/>
              <a:t>:</a:t>
            </a:r>
            <a:r>
              <a:rPr lang="en-US" sz="1600" b="1" dirty="0" smtClean="0"/>
              <a:t>Md. </a:t>
            </a:r>
            <a:r>
              <a:rPr lang="en-US" sz="1600" b="1" dirty="0" err="1" smtClean="0"/>
              <a:t>Naimur</a:t>
            </a:r>
            <a:r>
              <a:rPr lang="en-US" sz="1600" b="1" dirty="0" smtClean="0"/>
              <a:t> </a:t>
            </a:r>
            <a:r>
              <a:rPr lang="en-US" sz="1600" b="1" dirty="0" err="1" smtClean="0"/>
              <a:t>Rahman</a:t>
            </a:r>
            <a:r>
              <a:rPr lang="en-US" sz="1600" b="1" dirty="0"/>
              <a:t/>
            </a:r>
            <a:br>
              <a:rPr lang="en-US" sz="1600" b="1" dirty="0"/>
            </a:br>
            <a:r>
              <a:rPr lang="en-US" sz="1600" dirty="0"/>
              <a:t/>
            </a:r>
            <a:br>
              <a:rPr lang="en-US" sz="1600" dirty="0"/>
            </a:br>
            <a:r>
              <a:rPr lang="en-US" sz="1600" b="1" dirty="0"/>
              <a:t>Target Duration             </a:t>
            </a:r>
            <a:r>
              <a:rPr lang="en-US" sz="1600" dirty="0"/>
              <a:t>: </a:t>
            </a:r>
            <a:r>
              <a:rPr lang="en-US" sz="1600" dirty="0" smtClean="0"/>
              <a:t>1 Year</a:t>
            </a:r>
            <a:r>
              <a:rPr lang="en-US" sz="1600" dirty="0"/>
              <a:t/>
            </a:r>
            <a:br>
              <a:rPr lang="en-US" sz="1600" dirty="0"/>
            </a:br>
            <a:r>
              <a:rPr lang="en-US" sz="1600" dirty="0"/>
              <a:t/>
            </a:r>
            <a:br>
              <a:rPr lang="en-US" sz="1600" dirty="0"/>
            </a:br>
            <a:r>
              <a:rPr lang="en-US" sz="1600" b="1" dirty="0" smtClean="0"/>
              <a:t>Duration     </a:t>
            </a:r>
            <a:r>
              <a:rPr lang="en-US" sz="1600" dirty="0" smtClean="0"/>
              <a:t>                     : January to December 2013</a:t>
            </a:r>
            <a:r>
              <a:rPr lang="en-US" sz="1600" dirty="0"/>
              <a:t/>
            </a:r>
            <a:br>
              <a:rPr lang="en-US" sz="1600" dirty="0"/>
            </a:br>
            <a:r>
              <a:rPr lang="en-US" sz="1600" dirty="0"/>
              <a:t/>
            </a:r>
            <a:br>
              <a:rPr lang="en-US" sz="1600" dirty="0"/>
            </a:br>
            <a:r>
              <a:rPr lang="en-US" sz="1600" b="1" dirty="0"/>
              <a:t>Location of Project       </a:t>
            </a:r>
            <a:r>
              <a:rPr lang="en-US" sz="1600" dirty="0"/>
              <a:t>:</a:t>
            </a:r>
            <a:r>
              <a:rPr lang="en-US" sz="1600" dirty="0" err="1"/>
              <a:t>Patuakhali</a:t>
            </a:r>
            <a:r>
              <a:rPr lang="en-US" sz="1600" dirty="0"/>
              <a:t> Science and Technology </a:t>
            </a:r>
            <a:r>
              <a:rPr lang="en-US" sz="1600" dirty="0" smtClean="0"/>
              <a:t>University, Bangladesh.</a:t>
            </a:r>
            <a:endParaRPr lang="en-US" sz="1600" dirty="0"/>
          </a:p>
          <a:p>
            <a:endParaRPr lang="en-US" dirty="0"/>
          </a:p>
        </p:txBody>
      </p:sp>
    </p:spTree>
    <p:extLst>
      <p:ext uri="{BB962C8B-B14F-4D97-AF65-F5344CB8AC3E}">
        <p14:creationId xmlns:p14="http://schemas.microsoft.com/office/powerpoint/2010/main" val="46319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WEB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620187" y="317539"/>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smtClean="0"/>
              <a:t>Features of MVC ?</a:t>
            </a:r>
            <a:r>
              <a:rPr lang="en-US" dirty="0" smtClean="0"/>
              <a:t> </a:t>
            </a:r>
            <a:endParaRPr lang="en-US" dirty="0"/>
          </a:p>
        </p:txBody>
      </p:sp>
      <p:sp>
        <p:nvSpPr>
          <p:cNvPr id="3" name="TextBox 2"/>
          <p:cNvSpPr txBox="1"/>
          <p:nvPr/>
        </p:nvSpPr>
        <p:spPr>
          <a:xfrm>
            <a:off x="1620186" y="1143000"/>
            <a:ext cx="7295213" cy="4401205"/>
          </a:xfrm>
          <a:prstGeom prst="rect">
            <a:avLst/>
          </a:prstGeom>
          <a:noFill/>
        </p:spPr>
        <p:txBody>
          <a:bodyPr wrap="square" rtlCol="0">
            <a:spAutoFit/>
          </a:bodyPr>
          <a:lstStyle/>
          <a:p>
            <a:pPr marL="457200" lvl="0" indent="-457200">
              <a:buAutoNum type="arabicPeriod"/>
            </a:pPr>
            <a:r>
              <a:rPr lang="en-US" sz="2000" dirty="0" smtClean="0"/>
              <a:t>Separation </a:t>
            </a:r>
            <a:r>
              <a:rPr lang="en-US" sz="2000" dirty="0"/>
              <a:t>of application tasks (input logic, business logic, and UI logic), testability, and test-driven development (TDD) by default</a:t>
            </a:r>
            <a:r>
              <a:rPr lang="en-US" sz="2000" dirty="0" smtClean="0"/>
              <a:t>.</a:t>
            </a:r>
          </a:p>
          <a:p>
            <a:pPr marL="457200" indent="-457200">
              <a:buFontTx/>
              <a:buAutoNum type="arabicPeriod"/>
            </a:pPr>
            <a:r>
              <a:rPr lang="en-US" sz="2000" dirty="0"/>
              <a:t>An extensible and pluggable framework. The components of the ASP.NET MVC framework are designed so that they can be easily replaced or customized</a:t>
            </a:r>
            <a:r>
              <a:rPr lang="en-US" sz="2000" dirty="0" smtClean="0"/>
              <a:t>.</a:t>
            </a:r>
          </a:p>
          <a:p>
            <a:pPr marL="457200" lvl="0" indent="-457200">
              <a:buFontTx/>
              <a:buAutoNum type="arabicPeriod"/>
            </a:pPr>
            <a:r>
              <a:rPr lang="en-US" sz="2000" dirty="0" smtClean="0"/>
              <a:t>A </a:t>
            </a:r>
            <a:r>
              <a:rPr lang="en-US" sz="2000" dirty="0"/>
              <a:t>powerful URL-mapping component that lets to build applications that have comprehensible and searchable URLs.</a:t>
            </a:r>
          </a:p>
          <a:p>
            <a:pPr marL="457200" lvl="0" indent="-457200">
              <a:buFontTx/>
              <a:buAutoNum type="arabicPeriod"/>
            </a:pPr>
            <a:r>
              <a:rPr lang="en-US" sz="2000" dirty="0"/>
              <a:t>Support for existing ASP.NET features. </a:t>
            </a:r>
            <a:r>
              <a:rPr lang="en-US" sz="2000" dirty="0" smtClean="0"/>
              <a:t>ASP.NET </a:t>
            </a:r>
            <a:r>
              <a:rPr lang="en-US" sz="2000" dirty="0"/>
              <a:t>MVC lets to use features such as forms authentication and Windows authentication, URL authorization, membership and roles, output and data caching, session and profile state management, health monitoring, the configuration system, and the provider architecture</a:t>
            </a:r>
            <a:r>
              <a:rPr lang="en-US" sz="2000" dirty="0" smtClean="0"/>
              <a:t>.</a:t>
            </a:r>
            <a:endParaRPr lang="en-US" sz="2000" dirty="0"/>
          </a:p>
        </p:txBody>
      </p:sp>
    </p:spTree>
    <p:extLst>
      <p:ext uri="{BB962C8B-B14F-4D97-AF65-F5344CB8AC3E}">
        <p14:creationId xmlns:p14="http://schemas.microsoft.com/office/powerpoint/2010/main" val="151943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WEB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620187" y="317539"/>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t>What is Razor</a:t>
            </a:r>
            <a:r>
              <a:rPr lang="en-US" b="1" dirty="0" smtClean="0"/>
              <a:t>?</a:t>
            </a:r>
            <a:endParaRPr lang="en-US" dirty="0"/>
          </a:p>
        </p:txBody>
      </p:sp>
      <p:sp>
        <p:nvSpPr>
          <p:cNvPr id="3" name="TextBox 2"/>
          <p:cNvSpPr txBox="1"/>
          <p:nvPr/>
        </p:nvSpPr>
        <p:spPr>
          <a:xfrm>
            <a:off x="1620186" y="1143000"/>
            <a:ext cx="7295213" cy="3785652"/>
          </a:xfrm>
          <a:prstGeom prst="rect">
            <a:avLst/>
          </a:prstGeom>
          <a:noFill/>
        </p:spPr>
        <p:txBody>
          <a:bodyPr wrap="square" rtlCol="0">
            <a:spAutoFit/>
          </a:bodyPr>
          <a:lstStyle/>
          <a:p>
            <a:pPr marL="457200" lvl="0" indent="-457200">
              <a:buFont typeface="Wingdings" pitchFamily="2" charset="2"/>
              <a:buChar char="§"/>
            </a:pPr>
            <a:r>
              <a:rPr lang="en-US" sz="2400" dirty="0" smtClean="0"/>
              <a:t>Razor </a:t>
            </a:r>
            <a:r>
              <a:rPr lang="en-US" sz="2400" dirty="0"/>
              <a:t>is a markup syntax for adding server-based code to web </a:t>
            </a:r>
            <a:r>
              <a:rPr lang="en-US" sz="2400" dirty="0" smtClean="0"/>
              <a:t>pages</a:t>
            </a:r>
          </a:p>
          <a:p>
            <a:pPr marL="457200" lvl="0" indent="-457200">
              <a:buFont typeface="Wingdings" pitchFamily="2" charset="2"/>
              <a:buChar char="§"/>
            </a:pPr>
            <a:r>
              <a:rPr lang="en-US" sz="2400" dirty="0" smtClean="0"/>
              <a:t>Razor </a:t>
            </a:r>
            <a:r>
              <a:rPr lang="en-US" sz="2400" dirty="0"/>
              <a:t>has the power of traditional ASP.NET markup, but is easier to learn, and easier to </a:t>
            </a:r>
            <a:r>
              <a:rPr lang="en-US" sz="2400" dirty="0" smtClean="0"/>
              <a:t>use</a:t>
            </a:r>
          </a:p>
          <a:p>
            <a:pPr marL="457200" lvl="0" indent="-457200">
              <a:buFont typeface="Wingdings" pitchFamily="2" charset="2"/>
              <a:buChar char="§"/>
            </a:pPr>
            <a:r>
              <a:rPr lang="en-US" sz="2400" dirty="0" smtClean="0"/>
              <a:t>Razor </a:t>
            </a:r>
            <a:r>
              <a:rPr lang="en-US" sz="2400" dirty="0"/>
              <a:t>is a server side markup syntax much like ASP and </a:t>
            </a:r>
            <a:r>
              <a:rPr lang="en-US" sz="2400" dirty="0" smtClean="0"/>
              <a:t>PHP</a:t>
            </a:r>
          </a:p>
          <a:p>
            <a:pPr marL="457200" lvl="0" indent="-457200">
              <a:buFont typeface="Wingdings" pitchFamily="2" charset="2"/>
              <a:buChar char="§"/>
            </a:pPr>
            <a:r>
              <a:rPr lang="en-US" sz="2400" dirty="0" smtClean="0"/>
              <a:t>Razor </a:t>
            </a:r>
            <a:r>
              <a:rPr lang="en-US" sz="2400" dirty="0"/>
              <a:t>supports C# and Visual Basic programming </a:t>
            </a:r>
            <a:r>
              <a:rPr lang="en-US" sz="2400" dirty="0" smtClean="0"/>
              <a:t>languages</a:t>
            </a:r>
          </a:p>
          <a:p>
            <a:pPr marL="457200" lvl="0" indent="-457200">
              <a:buFont typeface="Wingdings" pitchFamily="2" charset="2"/>
              <a:buChar char="§"/>
            </a:pPr>
            <a:r>
              <a:rPr lang="en-US" sz="2400" dirty="0" smtClean="0"/>
              <a:t>Used </a:t>
            </a:r>
            <a:r>
              <a:rPr lang="en-US" sz="2400" dirty="0"/>
              <a:t>to create dynamic web pages with the C# or Visual Basic .NET programming languages.</a:t>
            </a:r>
          </a:p>
        </p:txBody>
      </p:sp>
    </p:spTree>
    <p:extLst>
      <p:ext uri="{BB962C8B-B14F-4D97-AF65-F5344CB8AC3E}">
        <p14:creationId xmlns:p14="http://schemas.microsoft.com/office/powerpoint/2010/main" val="2814432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WEB IMPLEMENTATION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620187" y="317539"/>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Software-Art website  Snap</a:t>
            </a:r>
            <a:endParaRPr lang="en-US" dirty="0"/>
          </a:p>
        </p:txBody>
      </p:sp>
      <p:pic>
        <p:nvPicPr>
          <p:cNvPr id="6" name="Picture 5"/>
          <p:cNvPicPr/>
          <p:nvPr/>
        </p:nvPicPr>
        <p:blipFill>
          <a:blip r:embed="rId5" cstate="email">
            <a:extLst>
              <a:ext uri="{28A0092B-C50C-407E-A947-70E740481C1C}">
                <a14:useLocalDpi xmlns:a14="http://schemas.microsoft.com/office/drawing/2010/main" val="0"/>
              </a:ext>
            </a:extLst>
          </a:blip>
          <a:stretch>
            <a:fillRect/>
          </a:stretch>
        </p:blipFill>
        <p:spPr>
          <a:xfrm>
            <a:off x="1447800" y="1514475"/>
            <a:ext cx="7467600" cy="4176791"/>
          </a:xfrm>
          <a:prstGeom prst="rect">
            <a:avLst/>
          </a:prstGeom>
        </p:spPr>
      </p:pic>
    </p:spTree>
    <p:extLst>
      <p:ext uri="{BB962C8B-B14F-4D97-AF65-F5344CB8AC3E}">
        <p14:creationId xmlns:p14="http://schemas.microsoft.com/office/powerpoint/2010/main" val="2761949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WEB IMPLEMENTATION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620187" y="317539"/>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Software-Art website  Snap</a:t>
            </a:r>
            <a:endParaRPr lang="en-US" dirty="0"/>
          </a:p>
        </p:txBody>
      </p:sp>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1676400" y="1219200"/>
            <a:ext cx="7066614" cy="5029200"/>
          </a:xfrm>
          <a:prstGeom prst="rect">
            <a:avLst/>
          </a:prstGeom>
        </p:spPr>
      </p:pic>
    </p:spTree>
    <p:extLst>
      <p:ext uri="{BB962C8B-B14F-4D97-AF65-F5344CB8AC3E}">
        <p14:creationId xmlns:p14="http://schemas.microsoft.com/office/powerpoint/2010/main" val="334729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FUTURE WORK</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620187" y="317539"/>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Feature Work</a:t>
            </a:r>
            <a:endParaRPr lang="en-US" dirty="0"/>
          </a:p>
        </p:txBody>
      </p:sp>
      <p:sp>
        <p:nvSpPr>
          <p:cNvPr id="3" name="TextBox 2"/>
          <p:cNvSpPr txBox="1"/>
          <p:nvPr/>
        </p:nvSpPr>
        <p:spPr>
          <a:xfrm>
            <a:off x="1621436" y="872005"/>
            <a:ext cx="6836764" cy="2031325"/>
          </a:xfrm>
          <a:prstGeom prst="rect">
            <a:avLst/>
          </a:prstGeom>
          <a:noFill/>
        </p:spPr>
        <p:txBody>
          <a:bodyPr wrap="square" rtlCol="0">
            <a:spAutoFit/>
          </a:bodyPr>
          <a:lstStyle/>
          <a:p>
            <a:pPr algn="just"/>
            <a:r>
              <a:rPr lang="en-US" dirty="0"/>
              <a:t>In future very firstly we would complete our unfinished tasks and enhance </a:t>
            </a:r>
            <a:r>
              <a:rPr lang="en-US" b="1" dirty="0"/>
              <a:t>System Engineer</a:t>
            </a:r>
            <a:r>
              <a:rPr lang="en-US" dirty="0"/>
              <a:t>, moreover we would include </a:t>
            </a:r>
            <a:r>
              <a:rPr lang="en-US" dirty="0" smtClean="0"/>
              <a:t>customize Junk cleaner, Registry cleaner, </a:t>
            </a:r>
            <a:r>
              <a:rPr lang="en-US" dirty="0"/>
              <a:t>uninstaller, startup manager, and many more system tweak and other necessary tools</a:t>
            </a:r>
            <a:r>
              <a:rPr lang="en-US" dirty="0" smtClean="0"/>
              <a:t>.</a:t>
            </a:r>
          </a:p>
          <a:p>
            <a:pPr algn="just"/>
            <a:r>
              <a:rPr lang="en-US" dirty="0"/>
              <a:t>The key challenge in future is to build a USB antivirus. The model for our upcoming USB antivirus has been shown below</a:t>
            </a:r>
            <a:r>
              <a:rPr lang="en-US" dirty="0" smtClean="0"/>
              <a:t>.</a:t>
            </a:r>
            <a:endParaRPr lang="en-US" dirty="0"/>
          </a:p>
          <a:p>
            <a:pPr algn="just"/>
            <a:endParaRPr lang="en-US" dirty="0"/>
          </a:p>
        </p:txBody>
      </p:sp>
      <p:pic>
        <p:nvPicPr>
          <p:cNvPr id="8" name="Picture 7"/>
          <p:cNvPicPr/>
          <p:nvPr/>
        </p:nvPicPr>
        <p:blipFill>
          <a:blip r:embed="rId5" cstate="email">
            <a:extLst>
              <a:ext uri="{28A0092B-C50C-407E-A947-70E740481C1C}">
                <a14:useLocalDpi xmlns:a14="http://schemas.microsoft.com/office/drawing/2010/main" val="0"/>
              </a:ext>
            </a:extLst>
          </a:blip>
          <a:stretch>
            <a:fillRect/>
          </a:stretch>
        </p:blipFill>
        <p:spPr>
          <a:xfrm>
            <a:off x="2173745" y="2819400"/>
            <a:ext cx="5732145" cy="3721735"/>
          </a:xfrm>
          <a:prstGeom prst="rect">
            <a:avLst/>
          </a:prstGeom>
        </p:spPr>
      </p:pic>
    </p:spTree>
    <p:extLst>
      <p:ext uri="{BB962C8B-B14F-4D97-AF65-F5344CB8AC3E}">
        <p14:creationId xmlns:p14="http://schemas.microsoft.com/office/powerpoint/2010/main" val="349347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CONCLUTION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685144" y="3200400"/>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Conclusion</a:t>
            </a:r>
            <a:endParaRPr lang="en-US" dirty="0"/>
          </a:p>
        </p:txBody>
      </p:sp>
      <p:sp>
        <p:nvSpPr>
          <p:cNvPr id="3" name="TextBox 2"/>
          <p:cNvSpPr txBox="1"/>
          <p:nvPr/>
        </p:nvSpPr>
        <p:spPr>
          <a:xfrm>
            <a:off x="1680147" y="1066800"/>
            <a:ext cx="6836764" cy="1200329"/>
          </a:xfrm>
          <a:prstGeom prst="rect">
            <a:avLst/>
          </a:prstGeom>
          <a:noFill/>
        </p:spPr>
        <p:txBody>
          <a:bodyPr wrap="square" rtlCol="0">
            <a:spAutoFit/>
          </a:bodyPr>
          <a:lstStyle/>
          <a:p>
            <a:pPr algn="just"/>
            <a:r>
              <a:rPr lang="en-US" dirty="0"/>
              <a:t>Last but not the least, ”</a:t>
            </a:r>
            <a:r>
              <a:rPr lang="en-US" b="1" i="1" dirty="0"/>
              <a:t>To err is human</a:t>
            </a:r>
            <a:r>
              <a:rPr lang="en-US" dirty="0"/>
              <a:t>” We do bear some limitations, this  software is totally developed on Windows built-in system tools and API, in case  any component of OS fails, the software can’t provide that service.</a:t>
            </a:r>
          </a:p>
        </p:txBody>
      </p:sp>
      <p:sp>
        <p:nvSpPr>
          <p:cNvPr id="7" name="TextBox 6"/>
          <p:cNvSpPr txBox="1"/>
          <p:nvPr/>
        </p:nvSpPr>
        <p:spPr>
          <a:xfrm>
            <a:off x="1643921" y="502205"/>
            <a:ext cx="5486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Limitation </a:t>
            </a:r>
            <a:endParaRPr lang="en-US" dirty="0"/>
          </a:p>
        </p:txBody>
      </p:sp>
      <p:sp>
        <p:nvSpPr>
          <p:cNvPr id="9" name="TextBox 8"/>
          <p:cNvSpPr txBox="1"/>
          <p:nvPr/>
        </p:nvSpPr>
        <p:spPr>
          <a:xfrm>
            <a:off x="1680147" y="3962400"/>
            <a:ext cx="6836764" cy="1477328"/>
          </a:xfrm>
          <a:prstGeom prst="rect">
            <a:avLst/>
          </a:prstGeom>
          <a:noFill/>
        </p:spPr>
        <p:txBody>
          <a:bodyPr wrap="square" rtlCol="0">
            <a:spAutoFit/>
          </a:bodyPr>
          <a:lstStyle/>
          <a:p>
            <a:pPr algn="just"/>
            <a:r>
              <a:rPr lang="en-US" dirty="0"/>
              <a:t>To build a System Utility is always a difficult task. We have tried our best to develop a nice looking, powerful, smart, user friendly, secure and open source freeware software for personal or professional use. We assume it might prove to be helpful for general users, those who have very little knowledge about computer.</a:t>
            </a:r>
          </a:p>
        </p:txBody>
      </p:sp>
    </p:spTree>
    <p:extLst>
      <p:ext uri="{BB962C8B-B14F-4D97-AF65-F5344CB8AC3E}">
        <p14:creationId xmlns:p14="http://schemas.microsoft.com/office/powerpoint/2010/main" val="3995240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smtClean="0"/>
              <a:t> </a:t>
            </a:r>
            <a:r>
              <a:rPr lang="en-US" sz="8000" dirty="0" smtClean="0"/>
              <a:t>Thank you</a:t>
            </a:r>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smtClean="0">
                <a:solidFill>
                  <a:srgbClr val="7BCF27"/>
                </a:solidFill>
                <a:latin typeface="Calibri" pitchFamily="34" charset="0"/>
              </a:rPr>
              <a:t>Presented by</a:t>
            </a:r>
            <a:r>
              <a:rPr lang="en-US" sz="2400" b="0" dirty="0">
                <a:solidFill>
                  <a:srgbClr val="262626"/>
                </a:solidFill>
              </a:rPr>
              <a:t/>
            </a:r>
            <a:br>
              <a:rPr lang="en-US" sz="2400" b="0" dirty="0">
                <a:solidFill>
                  <a:srgbClr val="262626"/>
                </a:solidFill>
              </a:rPr>
            </a:br>
            <a:r>
              <a:rPr lang="en-US" sz="5600" b="0" dirty="0" smtClean="0">
                <a:solidFill>
                  <a:prstClr val="white"/>
                </a:solidFill>
              </a:rPr>
              <a:t>Software-art</a:t>
            </a:r>
            <a:endParaRPr lang="en-US" sz="5600" b="0" dirty="0"/>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0322" y="457200"/>
            <a:ext cx="2043113"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7566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anim calcmode="lin" valueType="num">
                                      <p:cBhvr>
                                        <p:cTn id="8" dur="2000" fill="hold"/>
                                        <p:tgtEl>
                                          <p:spTgt spid="7170"/>
                                        </p:tgtEl>
                                        <p:attrNameLst>
                                          <p:attrName>ppt_w</p:attrName>
                                        </p:attrNameLst>
                                      </p:cBhvr>
                                      <p:tavLst>
                                        <p:tav tm="0" fmla="#ppt_w*sin(2.5*pi*$)">
                                          <p:val>
                                            <p:fltVal val="0"/>
                                          </p:val>
                                        </p:tav>
                                        <p:tav tm="100000">
                                          <p:val>
                                            <p:fltVal val="1"/>
                                          </p:val>
                                        </p:tav>
                                      </p:tavLst>
                                    </p:anim>
                                    <p:anim calcmode="lin" valueType="num">
                                      <p:cBhvr>
                                        <p:cTn id="9" dur="2000" fill="hold"/>
                                        <p:tgtEl>
                                          <p:spTgt spid="71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dirty="0" smtClean="0">
                <a:solidFill>
                  <a:prstClr val="white"/>
                </a:solidFill>
              </a:rPr>
              <a:t>ABOUT PROJECT</a:t>
            </a:r>
            <a:endParaRPr lang="en-US" sz="3200" dirty="0">
              <a:solidFill>
                <a:prstClr val="white"/>
              </a:solidFill>
            </a:endParaRPr>
          </a:p>
        </p:txBody>
      </p:sp>
      <p:sp>
        <p:nvSpPr>
          <p:cNvPr id="3" name="TextBox 2"/>
          <p:cNvSpPr txBox="1"/>
          <p:nvPr/>
        </p:nvSpPr>
        <p:spPr>
          <a:xfrm>
            <a:off x="2286000" y="1285038"/>
            <a:ext cx="5867400" cy="1815882"/>
          </a:xfrm>
          <a:prstGeom prst="rect">
            <a:avLst/>
          </a:prstGeom>
          <a:noFill/>
        </p:spPr>
        <p:txBody>
          <a:bodyPr wrap="square" rtlCol="0">
            <a:spAutoFit/>
          </a:bodyPr>
          <a:lstStyle/>
          <a:p>
            <a:pPr algn="just"/>
            <a:r>
              <a:rPr lang="en-US" sz="1600" dirty="0" smtClean="0"/>
              <a:t>It is system utility software which enhance your windows operating system  like other utility software such Gallery utility, Tune-ups, Advance system care etc. But our utility software different from these, because it is totally free software under GPL (General public License), easy to used, full online support, built-in other GPL  software, Auto update support and open source and all other facilities that provided other utilities software .</a:t>
            </a:r>
            <a:endParaRPr lang="en-US" sz="1600" dirty="0"/>
          </a:p>
        </p:txBody>
      </p:sp>
      <p:sp>
        <p:nvSpPr>
          <p:cNvPr id="4" name="TextBox 3"/>
          <p:cNvSpPr txBox="1"/>
          <p:nvPr/>
        </p:nvSpPr>
        <p:spPr>
          <a:xfrm>
            <a:off x="2059075" y="533400"/>
            <a:ext cx="400678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What is System Engineer  ?</a:t>
            </a:r>
            <a:endParaRPr lang="en-US" dirty="0"/>
          </a:p>
        </p:txBody>
      </p:sp>
      <p:sp>
        <p:nvSpPr>
          <p:cNvPr id="6" name="TextBox 5"/>
          <p:cNvSpPr txBox="1"/>
          <p:nvPr/>
        </p:nvSpPr>
        <p:spPr>
          <a:xfrm>
            <a:off x="2103455" y="3745468"/>
            <a:ext cx="3962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Tools &amp; Requirement </a:t>
            </a:r>
            <a:endParaRPr lang="en-US" dirty="0"/>
          </a:p>
        </p:txBody>
      </p:sp>
      <p:sp>
        <p:nvSpPr>
          <p:cNvPr id="7" name="TextBox 6"/>
          <p:cNvSpPr txBox="1"/>
          <p:nvPr/>
        </p:nvSpPr>
        <p:spPr>
          <a:xfrm>
            <a:off x="2286000" y="4419600"/>
            <a:ext cx="6400800" cy="830997"/>
          </a:xfrm>
          <a:prstGeom prst="rect">
            <a:avLst/>
          </a:prstGeom>
          <a:noFill/>
        </p:spPr>
        <p:txBody>
          <a:bodyPr wrap="square" rtlCol="0">
            <a:spAutoFit/>
          </a:bodyPr>
          <a:lstStyle/>
          <a:p>
            <a:r>
              <a:rPr lang="en-US" sz="1600" b="1" dirty="0" smtClean="0"/>
              <a:t>Tools: </a:t>
            </a:r>
            <a:r>
              <a:rPr lang="en-US" sz="1600" dirty="0" smtClean="0"/>
              <a:t>Microsoft Visual studio 2012 express edition, Expression Blend 4, </a:t>
            </a:r>
            <a:r>
              <a:rPr lang="en-US" sz="1600" dirty="0" err="1" smtClean="0"/>
              <a:t>.</a:t>
            </a:r>
            <a:r>
              <a:rPr lang="en-US" sz="1600" dirty="0" err="1"/>
              <a:t>N</a:t>
            </a:r>
            <a:r>
              <a:rPr lang="en-US" sz="1600" dirty="0" err="1" smtClean="0"/>
              <a:t>et</a:t>
            </a:r>
            <a:r>
              <a:rPr lang="en-US" sz="1600" dirty="0" smtClean="0"/>
              <a:t>  Framework 4, Photoshop CS3 etc.</a:t>
            </a:r>
          </a:p>
          <a:p>
            <a:r>
              <a:rPr lang="en-US" sz="1600" b="1" dirty="0" smtClean="0"/>
              <a:t>Language:</a:t>
            </a:r>
            <a:r>
              <a:rPr lang="en-US" sz="1600" dirty="0" smtClean="0"/>
              <a:t> C#.net (based), XAML, java , windows batch programing etc.</a:t>
            </a:r>
          </a:p>
        </p:txBody>
      </p:sp>
      <p:pic>
        <p:nvPicPr>
          <p:cNvPr id="3074"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752" y="0"/>
            <a:ext cx="12858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47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dirty="0" smtClean="0">
                <a:solidFill>
                  <a:prstClr val="white"/>
                </a:solidFill>
              </a:rPr>
              <a:t>FEATURES</a:t>
            </a:r>
            <a:endParaRPr lang="en-US" sz="3200" dirty="0">
              <a:solidFill>
                <a:prstClr val="white"/>
              </a:solidFill>
            </a:endParaRPr>
          </a:p>
        </p:txBody>
      </p:sp>
      <p:pic>
        <p:nvPicPr>
          <p:cNvPr id="4098"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0"/>
            <a:ext cx="12858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28800" y="917912"/>
            <a:ext cx="5715000" cy="6247864"/>
          </a:xfrm>
          <a:prstGeom prst="rect">
            <a:avLst/>
          </a:prstGeom>
          <a:noFill/>
        </p:spPr>
        <p:txBody>
          <a:bodyPr wrap="square" rtlCol="0">
            <a:spAutoFit/>
          </a:bodyPr>
          <a:lstStyle/>
          <a:p>
            <a:pPr marL="457200" indent="-457200">
              <a:buAutoNum type="arabicPeriod"/>
            </a:pPr>
            <a:r>
              <a:rPr lang="en-US" sz="2000" dirty="0" smtClean="0"/>
              <a:t>Junk </a:t>
            </a:r>
            <a:r>
              <a:rPr lang="en-US" sz="2000" dirty="0"/>
              <a:t>file </a:t>
            </a:r>
            <a:r>
              <a:rPr lang="en-US" sz="2000" dirty="0" smtClean="0"/>
              <a:t>cleaner</a:t>
            </a:r>
          </a:p>
          <a:p>
            <a:pPr marL="457200" indent="-457200">
              <a:buFontTx/>
              <a:buAutoNum type="arabicPeriod"/>
            </a:pPr>
            <a:r>
              <a:rPr lang="en-US" sz="2000" dirty="0" smtClean="0"/>
              <a:t>Registry Fixer </a:t>
            </a:r>
          </a:p>
          <a:p>
            <a:pPr marL="457200" indent="-457200">
              <a:buFontTx/>
              <a:buAutoNum type="arabicPeriod"/>
            </a:pPr>
            <a:r>
              <a:rPr lang="en-US" sz="2000" dirty="0" smtClean="0"/>
              <a:t>Ram </a:t>
            </a:r>
            <a:r>
              <a:rPr lang="en-US" sz="2000" dirty="0"/>
              <a:t>cleaner </a:t>
            </a:r>
            <a:endParaRPr lang="en-US" sz="2000" dirty="0" smtClean="0"/>
          </a:p>
          <a:p>
            <a:pPr marL="457200" indent="-457200">
              <a:buFontTx/>
              <a:buAutoNum type="arabicPeriod"/>
            </a:pPr>
            <a:r>
              <a:rPr lang="en-US" sz="2000" dirty="0" smtClean="0"/>
              <a:t>Shortcut fixer</a:t>
            </a:r>
          </a:p>
          <a:p>
            <a:pPr marL="457200" indent="-457200">
              <a:buFontTx/>
              <a:buAutoNum type="arabicPeriod"/>
            </a:pPr>
            <a:r>
              <a:rPr lang="en-US" sz="2000" dirty="0" smtClean="0"/>
              <a:t>Disk cleaner</a:t>
            </a:r>
          </a:p>
          <a:p>
            <a:pPr marL="457200" indent="-457200">
              <a:buFontTx/>
              <a:buAutoNum type="arabicPeriod"/>
            </a:pPr>
            <a:r>
              <a:rPr lang="en-US" sz="2000" dirty="0" smtClean="0"/>
              <a:t>Uninstaller</a:t>
            </a:r>
          </a:p>
          <a:p>
            <a:pPr marL="457200" indent="-457200">
              <a:buFontTx/>
              <a:buAutoNum type="arabicPeriod"/>
            </a:pPr>
            <a:r>
              <a:rPr lang="en-US" sz="2000" dirty="0" smtClean="0"/>
              <a:t>Disk Defragment</a:t>
            </a:r>
          </a:p>
          <a:p>
            <a:pPr marL="457200" indent="-457200">
              <a:buFontTx/>
              <a:buAutoNum type="arabicPeriod"/>
            </a:pPr>
            <a:r>
              <a:rPr lang="en-US" sz="2000" dirty="0"/>
              <a:t>Internet service </a:t>
            </a:r>
            <a:r>
              <a:rPr lang="en-US" sz="2000" dirty="0" smtClean="0"/>
              <a:t>accelerator</a:t>
            </a:r>
          </a:p>
          <a:p>
            <a:pPr marL="457200" indent="-457200">
              <a:buFontTx/>
              <a:buAutoNum type="arabicPeriod"/>
            </a:pPr>
            <a:r>
              <a:rPr lang="en-US" sz="2000" dirty="0" smtClean="0"/>
              <a:t>Performance optimizer</a:t>
            </a:r>
          </a:p>
          <a:p>
            <a:pPr marL="457200" indent="-457200">
              <a:buFontTx/>
              <a:buAutoNum type="arabicPeriod"/>
            </a:pPr>
            <a:r>
              <a:rPr lang="en-US" sz="2000" dirty="0" smtClean="0"/>
              <a:t>Windows Tools</a:t>
            </a:r>
          </a:p>
          <a:p>
            <a:pPr marL="457200" indent="-457200">
              <a:buFontTx/>
              <a:buAutoNum type="arabicPeriod"/>
            </a:pPr>
            <a:r>
              <a:rPr lang="en-US" sz="2000" dirty="0"/>
              <a:t>Other built-in GPL software</a:t>
            </a:r>
          </a:p>
          <a:p>
            <a:pPr marL="457200" indent="-457200">
              <a:buFontTx/>
              <a:buAutoNum type="arabicPeriod"/>
            </a:pPr>
            <a:r>
              <a:rPr lang="en-US" sz="2000" dirty="0" smtClean="0"/>
              <a:t>Visual Customizer</a:t>
            </a:r>
          </a:p>
          <a:p>
            <a:pPr marL="457200" indent="-457200">
              <a:buFontTx/>
              <a:buAutoNum type="arabicPeriod"/>
            </a:pPr>
            <a:r>
              <a:rPr lang="en-US" sz="2000" dirty="0"/>
              <a:t>Fix OS security </a:t>
            </a:r>
            <a:r>
              <a:rPr lang="en-US" sz="2000" dirty="0" smtClean="0"/>
              <a:t>holes</a:t>
            </a:r>
          </a:p>
          <a:p>
            <a:pPr marL="457200" indent="-457200">
              <a:buFontTx/>
              <a:buAutoNum type="arabicPeriod"/>
            </a:pPr>
            <a:r>
              <a:rPr lang="en-US" sz="2000" dirty="0"/>
              <a:t>Online support</a:t>
            </a:r>
          </a:p>
          <a:p>
            <a:pPr marL="457200" indent="-457200">
              <a:buFontTx/>
              <a:buAutoNum type="arabicPeriod"/>
            </a:pPr>
            <a:r>
              <a:rPr lang="en-US" sz="2000" dirty="0"/>
              <a:t>Help &amp; support </a:t>
            </a:r>
            <a:r>
              <a:rPr lang="en-US" sz="2000" dirty="0" smtClean="0"/>
              <a:t>center</a:t>
            </a:r>
          </a:p>
          <a:p>
            <a:pPr marL="457200" indent="-457200">
              <a:buFontTx/>
              <a:buAutoNum type="arabicPeriod"/>
            </a:pPr>
            <a:r>
              <a:rPr lang="en-US" sz="2000" dirty="0"/>
              <a:t>Easy to </a:t>
            </a:r>
            <a:r>
              <a:rPr lang="en-US" sz="2000" dirty="0" smtClean="0"/>
              <a:t>use</a:t>
            </a:r>
          </a:p>
          <a:p>
            <a:pPr marL="457200" indent="-457200">
              <a:buFontTx/>
              <a:buAutoNum type="arabicPeriod"/>
            </a:pPr>
            <a:r>
              <a:rPr lang="en-US" sz="2000" dirty="0"/>
              <a:t>Secure, Fast, Dynamic and Highly </a:t>
            </a:r>
            <a:r>
              <a:rPr lang="en-US" sz="2000" dirty="0" smtClean="0"/>
              <a:t>graphical</a:t>
            </a:r>
          </a:p>
          <a:p>
            <a:pPr marL="457200" indent="-457200">
              <a:buFontTx/>
              <a:buAutoNum type="arabicPeriod"/>
            </a:pPr>
            <a:r>
              <a:rPr lang="en-US" sz="2000" dirty="0"/>
              <a:t>Low configuration system </a:t>
            </a:r>
            <a:r>
              <a:rPr lang="en-US" sz="2000" dirty="0" smtClean="0"/>
              <a:t>supported</a:t>
            </a:r>
          </a:p>
          <a:p>
            <a:pPr marL="457200" indent="-457200">
              <a:buFontTx/>
              <a:buAutoNum type="arabicPeriod"/>
            </a:pPr>
            <a:r>
              <a:rPr lang="en-US" sz="2000" dirty="0" smtClean="0"/>
              <a:t>Open source</a:t>
            </a:r>
            <a:endParaRPr lang="en-US" sz="2000" dirty="0"/>
          </a:p>
          <a:p>
            <a:endParaRPr lang="en-US" sz="2000" dirty="0" smtClean="0"/>
          </a:p>
        </p:txBody>
      </p:sp>
      <p:sp>
        <p:nvSpPr>
          <p:cNvPr id="7" name="TextBox 6"/>
          <p:cNvSpPr txBox="1"/>
          <p:nvPr/>
        </p:nvSpPr>
        <p:spPr>
          <a:xfrm>
            <a:off x="1524000" y="458271"/>
            <a:ext cx="5410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Project </a:t>
            </a:r>
            <a:r>
              <a:rPr lang="en-US" dirty="0" smtClean="0"/>
              <a:t>Features </a:t>
            </a:r>
            <a:endParaRPr lang="en-US" dirty="0"/>
          </a:p>
        </p:txBody>
      </p:sp>
    </p:spTree>
    <p:extLst>
      <p:ext uri="{BB962C8B-B14F-4D97-AF65-F5344CB8AC3E}">
        <p14:creationId xmlns:p14="http://schemas.microsoft.com/office/powerpoint/2010/main" val="3476008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dirty="0" smtClean="0">
                <a:solidFill>
                  <a:prstClr val="white"/>
                </a:solidFill>
              </a:rPr>
              <a:t>BENEFICIARIES </a:t>
            </a:r>
            <a:endParaRPr lang="en-US" sz="3200" dirty="0">
              <a:solidFill>
                <a:prstClr val="white"/>
              </a:solidFill>
            </a:endParaRPr>
          </a:p>
        </p:txBody>
      </p:sp>
      <p:sp>
        <p:nvSpPr>
          <p:cNvPr id="3" name="TextBox 2"/>
          <p:cNvSpPr txBox="1"/>
          <p:nvPr/>
        </p:nvSpPr>
        <p:spPr>
          <a:xfrm>
            <a:off x="2147835" y="1108501"/>
            <a:ext cx="5943600" cy="584775"/>
          </a:xfrm>
          <a:prstGeom prst="rect">
            <a:avLst/>
          </a:prstGeom>
          <a:noFill/>
        </p:spPr>
        <p:txBody>
          <a:bodyPr wrap="square" rtlCol="0">
            <a:spAutoFit/>
          </a:bodyPr>
          <a:lstStyle/>
          <a:p>
            <a:r>
              <a:rPr lang="en-US" sz="1600" dirty="0"/>
              <a:t>1</a:t>
            </a:r>
            <a:r>
              <a:rPr lang="en-US" sz="1600" dirty="0" smtClean="0"/>
              <a:t>. General users, student, open source developer</a:t>
            </a:r>
            <a:r>
              <a:rPr lang="en-US" sz="1600" dirty="0"/>
              <a:t/>
            </a:r>
            <a:br>
              <a:rPr lang="en-US" sz="1600" dirty="0"/>
            </a:br>
            <a:r>
              <a:rPr lang="en-US" sz="1600" dirty="0" smtClean="0"/>
              <a:t>2. </a:t>
            </a:r>
            <a:r>
              <a:rPr lang="en-US" sz="1600" dirty="0"/>
              <a:t>Small and Medium business </a:t>
            </a:r>
            <a:r>
              <a:rPr lang="en-US" sz="1600" dirty="0" smtClean="0"/>
              <a:t>service provider</a:t>
            </a:r>
            <a:endParaRPr lang="en-US" sz="1600" dirty="0"/>
          </a:p>
        </p:txBody>
      </p:sp>
      <p:sp>
        <p:nvSpPr>
          <p:cNvPr id="4" name="TextBox 3"/>
          <p:cNvSpPr txBox="1"/>
          <p:nvPr/>
        </p:nvSpPr>
        <p:spPr>
          <a:xfrm>
            <a:off x="1828800" y="469994"/>
            <a:ext cx="52578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Project </a:t>
            </a:r>
            <a:r>
              <a:rPr lang="en-US" dirty="0" smtClean="0"/>
              <a:t>Beneficiaries</a:t>
            </a:r>
            <a:endParaRPr lang="en-US" dirty="0"/>
          </a:p>
        </p:txBody>
      </p:sp>
      <p:sp>
        <p:nvSpPr>
          <p:cNvPr id="5" name="TextBox 4"/>
          <p:cNvSpPr txBox="1"/>
          <p:nvPr/>
        </p:nvSpPr>
        <p:spPr>
          <a:xfrm>
            <a:off x="1828800" y="3168241"/>
            <a:ext cx="52578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Project Monitoring</a:t>
            </a:r>
          </a:p>
        </p:txBody>
      </p:sp>
      <p:sp>
        <p:nvSpPr>
          <p:cNvPr id="6" name="TextBox 5"/>
          <p:cNvSpPr txBox="1"/>
          <p:nvPr/>
        </p:nvSpPr>
        <p:spPr>
          <a:xfrm>
            <a:off x="2110154" y="3810000"/>
            <a:ext cx="5943600" cy="584775"/>
          </a:xfrm>
          <a:prstGeom prst="rect">
            <a:avLst/>
          </a:prstGeom>
          <a:noFill/>
        </p:spPr>
        <p:txBody>
          <a:bodyPr wrap="square" rtlCol="0">
            <a:spAutoFit/>
          </a:bodyPr>
          <a:lstStyle/>
          <a:p>
            <a:r>
              <a:rPr lang="en-US" sz="1600" dirty="0"/>
              <a:t>1. Md. Hasibur </a:t>
            </a:r>
            <a:r>
              <a:rPr lang="en-US" sz="1600" dirty="0" smtClean="0"/>
              <a:t>Rashid    </a:t>
            </a:r>
            <a:r>
              <a:rPr lang="en-US" sz="1600" dirty="0"/>
              <a:t>— </a:t>
            </a:r>
            <a:r>
              <a:rPr lang="en-US" sz="1600" dirty="0" smtClean="0"/>
              <a:t> Software  Development Part</a:t>
            </a:r>
            <a:r>
              <a:rPr lang="en-US" sz="1600" dirty="0"/>
              <a:t/>
            </a:r>
            <a:br>
              <a:rPr lang="en-US" sz="1600" dirty="0"/>
            </a:br>
            <a:r>
              <a:rPr lang="en-US" sz="1600" dirty="0"/>
              <a:t>2. </a:t>
            </a:r>
            <a:r>
              <a:rPr lang="en-US" sz="1600" dirty="0" err="1" smtClean="0"/>
              <a:t>Gazi</a:t>
            </a:r>
            <a:r>
              <a:rPr lang="en-US" sz="1600" dirty="0" smtClean="0"/>
              <a:t> </a:t>
            </a:r>
            <a:r>
              <a:rPr lang="en-US" sz="1600" dirty="0" err="1" smtClean="0"/>
              <a:t>Azizur</a:t>
            </a:r>
            <a:r>
              <a:rPr lang="en-US" sz="1600" dirty="0" smtClean="0"/>
              <a:t>  </a:t>
            </a:r>
            <a:r>
              <a:rPr lang="en-US" sz="1600" dirty="0" err="1"/>
              <a:t>Rahman</a:t>
            </a:r>
            <a:r>
              <a:rPr lang="en-US" sz="1600" dirty="0"/>
              <a:t> </a:t>
            </a:r>
            <a:r>
              <a:rPr lang="en-US" sz="1600" dirty="0" smtClean="0"/>
              <a:t> —  Web  Development  Part</a:t>
            </a:r>
            <a:endParaRPr lang="en-US" sz="1600" dirty="0"/>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752" y="11723"/>
            <a:ext cx="12858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8237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BUDGET AND DURATION</a:t>
            </a:r>
            <a:r>
              <a:rPr lang="en-US" sz="2800" dirty="0" smtClean="0"/>
              <a:t> </a:t>
            </a:r>
            <a:r>
              <a:rPr lang="en-US" sz="2800" dirty="0" smtClean="0">
                <a:solidFill>
                  <a:prstClr val="white"/>
                </a:solidFill>
              </a:rPr>
              <a:t> </a:t>
            </a:r>
            <a:endParaRPr lang="en-US" sz="2800" dirty="0">
              <a:solidFill>
                <a:prstClr val="white"/>
              </a:solidFill>
            </a:endParaRPr>
          </a:p>
        </p:txBody>
      </p:sp>
      <p:sp>
        <p:nvSpPr>
          <p:cNvPr id="3" name="TextBox 2"/>
          <p:cNvSpPr txBox="1"/>
          <p:nvPr/>
        </p:nvSpPr>
        <p:spPr>
          <a:xfrm>
            <a:off x="2286000" y="1219200"/>
            <a:ext cx="5334000" cy="2308324"/>
          </a:xfrm>
          <a:prstGeom prst="rect">
            <a:avLst/>
          </a:prstGeom>
          <a:noFill/>
        </p:spPr>
        <p:txBody>
          <a:bodyPr wrap="square" rtlCol="0">
            <a:spAutoFit/>
          </a:bodyPr>
          <a:lstStyle/>
          <a:p>
            <a:r>
              <a:rPr lang="en-US" b="1" dirty="0" smtClean="0"/>
              <a:t>Duration </a:t>
            </a:r>
            <a:r>
              <a:rPr lang="en-US" b="1" dirty="0"/>
              <a:t>: </a:t>
            </a:r>
            <a:r>
              <a:rPr lang="en-US" dirty="0" smtClean="0"/>
              <a:t>January- December 2013 (1 year)</a:t>
            </a:r>
            <a:r>
              <a:rPr lang="en-US" dirty="0"/>
              <a:t/>
            </a:r>
            <a:br>
              <a:rPr lang="en-US" dirty="0"/>
            </a:br>
            <a:r>
              <a:rPr lang="en-US" b="1" dirty="0"/>
              <a:t>Project Area :</a:t>
            </a:r>
            <a:r>
              <a:rPr lang="en-US" dirty="0"/>
              <a:t> Perspective of </a:t>
            </a:r>
            <a:r>
              <a:rPr lang="en-US" dirty="0" smtClean="0"/>
              <a:t>General user, personal and Business use.</a:t>
            </a:r>
            <a:r>
              <a:rPr lang="en-US" dirty="0"/>
              <a:t/>
            </a:r>
            <a:br>
              <a:rPr lang="en-US" dirty="0"/>
            </a:br>
            <a:r>
              <a:rPr lang="en-US" b="1" dirty="0"/>
              <a:t>Target population :</a:t>
            </a:r>
            <a:r>
              <a:rPr lang="en-US" dirty="0"/>
              <a:t> 5000(approximately)</a:t>
            </a:r>
            <a:br>
              <a:rPr lang="en-US" dirty="0"/>
            </a:br>
            <a:r>
              <a:rPr lang="en-US" b="1" dirty="0"/>
              <a:t>Total Project Budget :</a:t>
            </a:r>
            <a:r>
              <a:rPr lang="en-US" dirty="0"/>
              <a:t> </a:t>
            </a:r>
            <a:r>
              <a:rPr lang="en-US" dirty="0" smtClean="0"/>
              <a:t>5000 </a:t>
            </a:r>
            <a:r>
              <a:rPr lang="en-US" dirty="0"/>
              <a:t>BDT(approximately)</a:t>
            </a:r>
            <a:br>
              <a:rPr lang="en-US" dirty="0"/>
            </a:br>
            <a:endParaRPr lang="en-US" dirty="0" smtClean="0"/>
          </a:p>
          <a:p>
            <a:r>
              <a:rPr lang="en-US" b="1" dirty="0" smtClean="0"/>
              <a:t>Funding </a:t>
            </a:r>
            <a:r>
              <a:rPr lang="en-US" b="1" dirty="0"/>
              <a:t>source :</a:t>
            </a:r>
            <a:r>
              <a:rPr lang="en-US" dirty="0"/>
              <a:t> </a:t>
            </a:r>
            <a:r>
              <a:rPr lang="en-US" dirty="0" smtClean="0"/>
              <a:t>(1) </a:t>
            </a:r>
            <a:r>
              <a:rPr lang="en-US" dirty="0"/>
              <a:t>Partnership Fund Contributions</a:t>
            </a:r>
            <a:br>
              <a:rPr lang="en-US" dirty="0"/>
            </a:br>
            <a:r>
              <a:rPr lang="en-US" dirty="0"/>
              <a:t>	 </a:t>
            </a:r>
            <a:r>
              <a:rPr lang="en-US" dirty="0" smtClean="0"/>
              <a:t>           (2</a:t>
            </a:r>
            <a:r>
              <a:rPr lang="en-US" dirty="0"/>
              <a:t>) Developer Contribution</a:t>
            </a:r>
          </a:p>
        </p:txBody>
      </p:sp>
      <p:sp>
        <p:nvSpPr>
          <p:cNvPr id="4" name="TextBox 3"/>
          <p:cNvSpPr txBox="1"/>
          <p:nvPr/>
        </p:nvSpPr>
        <p:spPr>
          <a:xfrm>
            <a:off x="2286000" y="609600"/>
            <a:ext cx="47244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Budget and Duration</a:t>
            </a:r>
          </a:p>
        </p:txBody>
      </p:sp>
      <p:pic>
        <p:nvPicPr>
          <p:cNvPr id="5"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536" y="0"/>
            <a:ext cx="1279525"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34200" y="3657600"/>
            <a:ext cx="2057400" cy="2094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514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MODEL</a:t>
            </a:r>
            <a:r>
              <a:rPr lang="en-US" sz="2800" dirty="0" smtClean="0"/>
              <a:t> </a:t>
            </a:r>
            <a:r>
              <a:rPr lang="en-US" sz="2800" dirty="0" smtClean="0">
                <a:solidFill>
                  <a:prstClr val="white"/>
                </a:solidFill>
              </a:rPr>
              <a:t> </a:t>
            </a:r>
            <a:endParaRPr lang="en-US" sz="2800" dirty="0">
              <a:solidFill>
                <a:prstClr val="white"/>
              </a:solidFill>
            </a:endParaRPr>
          </a:p>
        </p:txBody>
      </p:sp>
      <p:sp>
        <p:nvSpPr>
          <p:cNvPr id="4" name="TextBox 3"/>
          <p:cNvSpPr txBox="1"/>
          <p:nvPr/>
        </p:nvSpPr>
        <p:spPr>
          <a:xfrm>
            <a:off x="1716146" y="289992"/>
            <a:ext cx="47244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a:t>Project Development Model</a:t>
            </a:r>
            <a:endParaRPr lang="en-US" dirty="0"/>
          </a:p>
        </p:txBody>
      </p:sp>
      <p:pic>
        <p:nvPicPr>
          <p:cNvPr id="5"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536" y="0"/>
            <a:ext cx="1279525"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Group 23"/>
          <p:cNvGrpSpPr/>
          <p:nvPr/>
        </p:nvGrpSpPr>
        <p:grpSpPr>
          <a:xfrm>
            <a:off x="1898707" y="1090930"/>
            <a:ext cx="5563235" cy="5040630"/>
            <a:chOff x="1068070" y="2673985"/>
            <a:chExt cx="5563235" cy="5040630"/>
          </a:xfrm>
        </p:grpSpPr>
        <p:sp>
          <p:nvSpPr>
            <p:cNvPr id="7" name="Rectangle 6"/>
            <p:cNvSpPr/>
            <p:nvPr/>
          </p:nvSpPr>
          <p:spPr>
            <a:xfrm>
              <a:off x="1068070" y="2673985"/>
              <a:ext cx="1388110" cy="5283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Analysis</a:t>
              </a:r>
            </a:p>
          </p:txBody>
        </p:sp>
        <p:sp>
          <p:nvSpPr>
            <p:cNvPr id="8" name="Rectangle 7"/>
            <p:cNvSpPr/>
            <p:nvPr/>
          </p:nvSpPr>
          <p:spPr>
            <a:xfrm>
              <a:off x="2042795" y="3533775"/>
              <a:ext cx="1388110" cy="52832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Requirement specification</a:t>
              </a:r>
            </a:p>
          </p:txBody>
        </p:sp>
        <p:sp>
          <p:nvSpPr>
            <p:cNvPr id="9" name="Rectangle 8"/>
            <p:cNvSpPr/>
            <p:nvPr/>
          </p:nvSpPr>
          <p:spPr>
            <a:xfrm>
              <a:off x="2959100" y="4455160"/>
              <a:ext cx="1388110" cy="52832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Design</a:t>
              </a:r>
            </a:p>
          </p:txBody>
        </p:sp>
        <p:sp>
          <p:nvSpPr>
            <p:cNvPr id="10" name="Rectangle 9"/>
            <p:cNvSpPr/>
            <p:nvPr/>
          </p:nvSpPr>
          <p:spPr>
            <a:xfrm>
              <a:off x="3640455" y="5369560"/>
              <a:ext cx="1388110" cy="52832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Implementation</a:t>
              </a:r>
            </a:p>
          </p:txBody>
        </p:sp>
        <p:sp>
          <p:nvSpPr>
            <p:cNvPr id="11" name="Rectangle 10"/>
            <p:cNvSpPr/>
            <p:nvPr/>
          </p:nvSpPr>
          <p:spPr>
            <a:xfrm>
              <a:off x="4331970" y="6283325"/>
              <a:ext cx="1388110" cy="528320"/>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Testing and Integration</a:t>
              </a:r>
            </a:p>
          </p:txBody>
        </p:sp>
        <p:sp>
          <p:nvSpPr>
            <p:cNvPr id="12" name="Rectangle 11"/>
            <p:cNvSpPr/>
            <p:nvPr/>
          </p:nvSpPr>
          <p:spPr>
            <a:xfrm>
              <a:off x="5243195" y="7186295"/>
              <a:ext cx="1388110" cy="528320"/>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Operation and Maintenance</a:t>
              </a:r>
            </a:p>
          </p:txBody>
        </p:sp>
        <p:sp>
          <p:nvSpPr>
            <p:cNvPr id="13" name="Bent Arrow 12"/>
            <p:cNvSpPr/>
            <p:nvPr/>
          </p:nvSpPr>
          <p:spPr>
            <a:xfrm rot="5400000">
              <a:off x="2348865" y="3073400"/>
              <a:ext cx="580390" cy="363220"/>
            </a:xfrm>
            <a:prstGeom prst="bentArrow">
              <a:avLst>
                <a:gd name="adj1" fmla="val 0"/>
                <a:gd name="adj2" fmla="val 26595"/>
                <a:gd name="adj3" fmla="val 25000"/>
                <a:gd name="adj4" fmla="val 35777"/>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Bent Arrow 13"/>
            <p:cNvSpPr/>
            <p:nvPr/>
          </p:nvSpPr>
          <p:spPr>
            <a:xfrm rot="5400000">
              <a:off x="3314065" y="3983990"/>
              <a:ext cx="580390" cy="363220"/>
            </a:xfrm>
            <a:prstGeom prst="bentArrow">
              <a:avLst>
                <a:gd name="adj1" fmla="val 0"/>
                <a:gd name="adj2" fmla="val 26595"/>
                <a:gd name="adj3" fmla="val 25000"/>
                <a:gd name="adj4" fmla="val 35777"/>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Bent Arrow 14"/>
            <p:cNvSpPr/>
            <p:nvPr/>
          </p:nvSpPr>
          <p:spPr>
            <a:xfrm rot="5400000">
              <a:off x="4224020" y="4885690"/>
              <a:ext cx="580390" cy="363220"/>
            </a:xfrm>
            <a:prstGeom prst="bentArrow">
              <a:avLst>
                <a:gd name="adj1" fmla="val 0"/>
                <a:gd name="adj2" fmla="val 26595"/>
                <a:gd name="adj3" fmla="val 25000"/>
                <a:gd name="adj4" fmla="val 35777"/>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Bent Arrow 15"/>
            <p:cNvSpPr/>
            <p:nvPr/>
          </p:nvSpPr>
          <p:spPr>
            <a:xfrm rot="5400000">
              <a:off x="4913630" y="5795010"/>
              <a:ext cx="580390" cy="363220"/>
            </a:xfrm>
            <a:prstGeom prst="bentArrow">
              <a:avLst>
                <a:gd name="adj1" fmla="val 0"/>
                <a:gd name="adj2" fmla="val 26595"/>
                <a:gd name="adj3" fmla="val 25000"/>
                <a:gd name="adj4" fmla="val 35777"/>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Bent Arrow 16"/>
            <p:cNvSpPr/>
            <p:nvPr/>
          </p:nvSpPr>
          <p:spPr>
            <a:xfrm rot="5400000">
              <a:off x="5603240" y="6729095"/>
              <a:ext cx="580390" cy="363220"/>
            </a:xfrm>
            <a:prstGeom prst="bentArrow">
              <a:avLst>
                <a:gd name="adj1" fmla="val 0"/>
                <a:gd name="adj2" fmla="val 26595"/>
                <a:gd name="adj3" fmla="val 25000"/>
                <a:gd name="adj4" fmla="val 35777"/>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Half Frame 17"/>
            <p:cNvSpPr/>
            <p:nvPr/>
          </p:nvSpPr>
          <p:spPr>
            <a:xfrm rot="16200000">
              <a:off x="1082675" y="3375660"/>
              <a:ext cx="4335145" cy="3985895"/>
            </a:xfrm>
            <a:prstGeom prst="halfFrame">
              <a:avLst>
                <a:gd name="adj1" fmla="val 0"/>
                <a:gd name="adj2" fmla="val 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 name="Straight Connector 18"/>
            <p:cNvCxnSpPr/>
            <p:nvPr/>
          </p:nvCxnSpPr>
          <p:spPr>
            <a:xfrm>
              <a:off x="2400300" y="4060825"/>
              <a:ext cx="0" cy="3477895"/>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194685" y="4987290"/>
              <a:ext cx="0" cy="25527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998595" y="5901055"/>
              <a:ext cx="0" cy="1638300"/>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4692650" y="6816090"/>
              <a:ext cx="3175" cy="723900"/>
            </a:xfrm>
            <a:prstGeom prst="line">
              <a:avLst/>
            </a:prstGeom>
            <a:ln w="19050"/>
          </p:spPr>
          <p:style>
            <a:lnRef idx="1">
              <a:schemeClr val="dk1"/>
            </a:lnRef>
            <a:fillRef idx="0">
              <a:schemeClr val="dk1"/>
            </a:fillRef>
            <a:effectRef idx="0">
              <a:schemeClr val="dk1"/>
            </a:effectRef>
            <a:fontRef idx="minor">
              <a:schemeClr val="tx1"/>
            </a:fontRef>
          </p:style>
        </p:cxnSp>
      </p:grpSp>
      <p:sp>
        <p:nvSpPr>
          <p:cNvPr id="6" name="Rectangle 1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3034589" y="6336268"/>
            <a:ext cx="2128018" cy="369332"/>
          </a:xfrm>
          <a:prstGeom prst="rect">
            <a:avLst/>
          </a:prstGeom>
          <a:noFill/>
        </p:spPr>
        <p:txBody>
          <a:bodyPr wrap="none" rtlCol="0">
            <a:spAutoFit/>
          </a:bodyPr>
          <a:lstStyle/>
          <a:p>
            <a:r>
              <a:rPr lang="en-US" dirty="0" smtClean="0"/>
              <a:t>Fig: Water fall model</a:t>
            </a:r>
            <a:endParaRPr lang="en-US" dirty="0"/>
          </a:p>
        </p:txBody>
      </p:sp>
    </p:spTree>
    <p:extLst>
      <p:ext uri="{BB962C8B-B14F-4D97-AF65-F5344CB8AC3E}">
        <p14:creationId xmlns:p14="http://schemas.microsoft.com/office/powerpoint/2010/main" val="1404784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TIME ALLOCATION</a:t>
            </a:r>
            <a:r>
              <a:rPr lang="en-US" sz="2800" dirty="0" smtClean="0">
                <a:solidFill>
                  <a:prstClr val="white"/>
                </a:solidFill>
              </a:rPr>
              <a:t> </a:t>
            </a:r>
            <a:endParaRPr lang="en-US" sz="2800" dirty="0">
              <a:solidFill>
                <a:prstClr val="white"/>
              </a:solidFill>
            </a:endParaRPr>
          </a:p>
        </p:txBody>
      </p:sp>
      <p:sp>
        <p:nvSpPr>
          <p:cNvPr id="4" name="TextBox 3"/>
          <p:cNvSpPr txBox="1"/>
          <p:nvPr/>
        </p:nvSpPr>
        <p:spPr>
          <a:xfrm>
            <a:off x="1716146" y="289992"/>
            <a:ext cx="47244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a:t>Development </a:t>
            </a:r>
            <a:r>
              <a:rPr lang="en-US" b="1" dirty="0" smtClean="0"/>
              <a:t>Time Allocation  </a:t>
            </a:r>
            <a:endParaRPr lang="en-US" dirty="0"/>
          </a:p>
        </p:txBody>
      </p:sp>
      <p:pic>
        <p:nvPicPr>
          <p:cNvPr id="5"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536" y="0"/>
            <a:ext cx="1279525"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5" name="Chart 24"/>
          <p:cNvGraphicFramePr/>
          <p:nvPr>
            <p:extLst>
              <p:ext uri="{D42A27DB-BD31-4B8C-83A1-F6EECF244321}">
                <p14:modId xmlns:p14="http://schemas.microsoft.com/office/powerpoint/2010/main" val="3363806770"/>
              </p:ext>
            </p:extLst>
          </p:nvPr>
        </p:nvGraphicFramePr>
        <p:xfrm>
          <a:off x="1710922" y="1279525"/>
          <a:ext cx="7048500" cy="467677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52820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2800" dirty="0" smtClean="0">
                <a:solidFill>
                  <a:schemeClr val="bg1"/>
                </a:solidFill>
              </a:rPr>
              <a:t>PROPOSE SOLUTION</a:t>
            </a:r>
            <a:endParaRPr lang="en-US" sz="2800" dirty="0">
              <a:solidFill>
                <a:prstClr val="white"/>
              </a:solidFill>
            </a:endParaRPr>
          </a:p>
        </p:txBody>
      </p:sp>
      <p:pic>
        <p:nvPicPr>
          <p:cNvPr id="5" name="Picture 4"/>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52" y="228599"/>
            <a:ext cx="1285876" cy="1285876"/>
          </a:xfrm>
          <a:prstGeom prst="rect">
            <a:avLst/>
          </a:prstGeom>
        </p:spPr>
      </p:pic>
      <p:sp>
        <p:nvSpPr>
          <p:cNvPr id="10" name="TextBox 9"/>
          <p:cNvSpPr txBox="1"/>
          <p:nvPr/>
        </p:nvSpPr>
        <p:spPr>
          <a:xfrm>
            <a:off x="1219200" y="0"/>
            <a:ext cx="7903876"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System Follow </a:t>
            </a:r>
            <a:endParaRPr lang="en-US" dirty="0"/>
          </a:p>
        </p:txBody>
      </p:sp>
      <p:graphicFrame>
        <p:nvGraphicFramePr>
          <p:cNvPr id="4" name="Diagram 3"/>
          <p:cNvGraphicFramePr/>
          <p:nvPr>
            <p:extLst>
              <p:ext uri="{D42A27DB-BD31-4B8C-83A1-F6EECF244321}">
                <p14:modId xmlns:p14="http://schemas.microsoft.com/office/powerpoint/2010/main" val="2402342234"/>
              </p:ext>
            </p:extLst>
          </p:nvPr>
        </p:nvGraphicFramePr>
        <p:xfrm>
          <a:off x="1524000" y="597931"/>
          <a:ext cx="7467600" cy="61076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Picture 15"/>
          <p:cNvPicPr>
            <a:picLocks noChangeAspect="1"/>
          </p:cNvPicPr>
          <p:nvPr/>
        </p:nvPicPr>
        <p:blipFill>
          <a:blip r:embed="rId10" cstate="email">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781800" y="923923"/>
            <a:ext cx="2047876" cy="2047876"/>
          </a:xfrm>
          <a:prstGeom prst="rect">
            <a:avLst/>
          </a:prstGeom>
        </p:spPr>
      </p:pic>
    </p:spTree>
    <p:extLst>
      <p:ext uri="{BB962C8B-B14F-4D97-AF65-F5344CB8AC3E}">
        <p14:creationId xmlns:p14="http://schemas.microsoft.com/office/powerpoint/2010/main" val="4016302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anim calcmode="lin" valueType="num">
                                      <p:cBhvr>
                                        <p:cTn id="8" dur="2000" fill="hold"/>
                                        <p:tgtEl>
                                          <p:spTgt spid="16"/>
                                        </p:tgtEl>
                                        <p:attrNameLst>
                                          <p:attrName>ppt_w</p:attrName>
                                        </p:attrNameLst>
                                      </p:cBhvr>
                                      <p:tavLst>
                                        <p:tav tm="0" fmla="#ppt_w*sin(2.5*pi*$)">
                                          <p:val>
                                            <p:fltVal val="0"/>
                                          </p:val>
                                        </p:tav>
                                        <p:tav tm="100000">
                                          <p:val>
                                            <p:fltVal val="1"/>
                                          </p:val>
                                        </p:tav>
                                      </p:tavLst>
                                    </p:anim>
                                    <p:anim calcmode="lin" valueType="num">
                                      <p:cBhvr>
                                        <p:cTn id="9"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1207</Words>
  <Application>Microsoft Office PowerPoint</Application>
  <PresentationFormat>On-screen Show (4:3)</PresentationFormat>
  <Paragraphs>313</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Introducing PowerPoint 2010</vt:lpstr>
      <vt:lpstr>Software-art SYSTEM  ENGINEER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Presented by Software-art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2012-02-28T01:53:00Z</dcterms:created>
  <dcterms:modified xsi:type="dcterms:W3CDTF">2013-07-15T05:04:03Z</dcterms:modified>
</cp:coreProperties>
</file>