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Lainotik View</a:t>
            </a:r>
            <a:endParaRPr b="0" lang="en-US" sz="357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333680" y="1563840"/>
            <a:ext cx="1188360" cy="7426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536000" y="234648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4438800" y="2932560"/>
            <a:ext cx="864360" cy="63468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4114800" y="3293280"/>
            <a:ext cx="2743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"/>
          <p:cNvSpPr/>
          <p:nvPr/>
        </p:nvSpPr>
        <p:spPr>
          <a:xfrm flipV="1">
            <a:off x="4937760" y="2653200"/>
            <a:ext cx="360" cy="279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"/>
          <p:cNvSpPr/>
          <p:nvPr/>
        </p:nvSpPr>
        <p:spPr>
          <a:xfrm>
            <a:off x="5394960" y="3293280"/>
            <a:ext cx="2743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5"/>
          <p:cNvSpPr/>
          <p:nvPr/>
        </p:nvSpPr>
        <p:spPr>
          <a:xfrm>
            <a:off x="4937760" y="3659040"/>
            <a:ext cx="36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4429440" y="3110400"/>
            <a:ext cx="8416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Lainotik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4810320" y="234648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5084640" y="234648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5760720" y="292752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5760720" y="317880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5760720" y="343008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3764880" y="290520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3764880" y="315648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3764880" y="340776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4536000" y="398880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4810320" y="398880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5084640" y="3988800"/>
            <a:ext cx="258120" cy="2509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15"/>
          <a:stretch/>
        </p:blipFill>
        <p:spPr>
          <a:xfrm>
            <a:off x="6154560" y="2963520"/>
            <a:ext cx="993960" cy="6037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16"/>
          <a:stretch/>
        </p:blipFill>
        <p:spPr>
          <a:xfrm>
            <a:off x="2543760" y="2891520"/>
            <a:ext cx="1224360" cy="75636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17"/>
          <a:stretch/>
        </p:blipFill>
        <p:spPr>
          <a:xfrm>
            <a:off x="4444560" y="4299120"/>
            <a:ext cx="977040" cy="580680"/>
          </a:xfrm>
          <a:prstGeom prst="rect">
            <a:avLst/>
          </a:prstGeom>
          <a:ln>
            <a:noFill/>
          </a:ln>
        </p:spPr>
      </p:pic>
      <p:sp>
        <p:nvSpPr>
          <p:cNvPr id="101" name="CustomShape 7"/>
          <p:cNvSpPr/>
          <p:nvPr/>
        </p:nvSpPr>
        <p:spPr>
          <a:xfrm>
            <a:off x="4114800" y="4756320"/>
            <a:ext cx="17560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Own Infrastructure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Lainotik Bigdata Services</a:t>
            </a:r>
            <a:endParaRPr b="0" lang="en-US" sz="3570" spc="-1" strike="noStrike">
              <a:latin typeface="Arial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2690640" y="2377440"/>
            <a:ext cx="4065120" cy="2103120"/>
            <a:chOff x="2690640" y="2377440"/>
            <a:chExt cx="4065120" cy="2103120"/>
          </a:xfrm>
        </p:grpSpPr>
        <p:pic>
          <p:nvPicPr>
            <p:cNvPr id="104" name="" descr=""/>
            <p:cNvPicPr/>
            <p:nvPr/>
          </p:nvPicPr>
          <p:blipFill>
            <a:blip r:embed="rId1"/>
            <a:stretch/>
          </p:blipFill>
          <p:spPr>
            <a:xfrm>
              <a:off x="5396760" y="2392560"/>
              <a:ext cx="731160" cy="38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" descr=""/>
            <p:cNvPicPr/>
            <p:nvPr/>
          </p:nvPicPr>
          <p:blipFill>
            <a:blip r:embed="rId2"/>
            <a:stretch/>
          </p:blipFill>
          <p:spPr>
            <a:xfrm>
              <a:off x="2690640" y="2426040"/>
              <a:ext cx="936720" cy="316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" descr=""/>
            <p:cNvPicPr/>
            <p:nvPr/>
          </p:nvPicPr>
          <p:blipFill>
            <a:blip r:embed="rId3"/>
            <a:stretch/>
          </p:blipFill>
          <p:spPr>
            <a:xfrm>
              <a:off x="3882600" y="2377440"/>
              <a:ext cx="676080" cy="36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" descr=""/>
            <p:cNvPicPr/>
            <p:nvPr/>
          </p:nvPicPr>
          <p:blipFill>
            <a:blip r:embed="rId4"/>
            <a:stretch/>
          </p:blipFill>
          <p:spPr>
            <a:xfrm>
              <a:off x="4725000" y="2377440"/>
              <a:ext cx="406080" cy="36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" descr=""/>
            <p:cNvPicPr/>
            <p:nvPr/>
          </p:nvPicPr>
          <p:blipFill>
            <a:blip r:embed="rId5"/>
            <a:stretch/>
          </p:blipFill>
          <p:spPr>
            <a:xfrm>
              <a:off x="6339960" y="2432880"/>
              <a:ext cx="415800" cy="32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" descr=""/>
            <p:cNvPicPr/>
            <p:nvPr/>
          </p:nvPicPr>
          <p:blipFill>
            <a:blip r:embed="rId6"/>
            <a:stretch/>
          </p:blipFill>
          <p:spPr>
            <a:xfrm>
              <a:off x="3040200" y="2893680"/>
              <a:ext cx="671760" cy="412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" descr=""/>
            <p:cNvPicPr/>
            <p:nvPr/>
          </p:nvPicPr>
          <p:blipFill>
            <a:blip r:embed="rId7"/>
            <a:stretch/>
          </p:blipFill>
          <p:spPr>
            <a:xfrm>
              <a:off x="3863160" y="2896560"/>
              <a:ext cx="1037160" cy="36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8"/>
            <a:stretch/>
          </p:blipFill>
          <p:spPr>
            <a:xfrm>
              <a:off x="5089320" y="2893680"/>
              <a:ext cx="785160" cy="36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9"/>
            <a:stretch/>
          </p:blipFill>
          <p:spPr>
            <a:xfrm>
              <a:off x="6008400" y="2893680"/>
              <a:ext cx="323280" cy="323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" descr=""/>
            <p:cNvPicPr/>
            <p:nvPr/>
          </p:nvPicPr>
          <p:blipFill>
            <a:blip r:embed="rId10"/>
            <a:stretch/>
          </p:blipFill>
          <p:spPr>
            <a:xfrm>
              <a:off x="2948760" y="3434400"/>
              <a:ext cx="343440" cy="398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" descr=""/>
            <p:cNvPicPr/>
            <p:nvPr/>
          </p:nvPicPr>
          <p:blipFill>
            <a:blip r:embed="rId11"/>
            <a:stretch/>
          </p:blipFill>
          <p:spPr>
            <a:xfrm>
              <a:off x="3588840" y="3467160"/>
              <a:ext cx="365400" cy="36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" descr=""/>
            <p:cNvPicPr/>
            <p:nvPr/>
          </p:nvPicPr>
          <p:blipFill>
            <a:blip r:embed="rId12"/>
            <a:stretch/>
          </p:blipFill>
          <p:spPr>
            <a:xfrm>
              <a:off x="4146840" y="3457440"/>
              <a:ext cx="630360" cy="33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" descr=""/>
            <p:cNvPicPr/>
            <p:nvPr/>
          </p:nvPicPr>
          <p:blipFill>
            <a:blip r:embed="rId13"/>
            <a:stretch/>
          </p:blipFill>
          <p:spPr>
            <a:xfrm>
              <a:off x="5691960" y="3440880"/>
              <a:ext cx="853200" cy="456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" descr=""/>
            <p:cNvPicPr/>
            <p:nvPr/>
          </p:nvPicPr>
          <p:blipFill>
            <a:blip r:embed="rId14"/>
            <a:stretch/>
          </p:blipFill>
          <p:spPr>
            <a:xfrm>
              <a:off x="4960440" y="3496320"/>
              <a:ext cx="650880" cy="325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" descr=""/>
            <p:cNvPicPr/>
            <p:nvPr/>
          </p:nvPicPr>
          <p:blipFill>
            <a:blip r:embed="rId15"/>
            <a:stretch/>
          </p:blipFill>
          <p:spPr>
            <a:xfrm>
              <a:off x="3931920" y="4008600"/>
              <a:ext cx="471960" cy="471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" descr=""/>
            <p:cNvPicPr/>
            <p:nvPr/>
          </p:nvPicPr>
          <p:blipFill>
            <a:blip r:embed="rId16"/>
            <a:stretch/>
          </p:blipFill>
          <p:spPr>
            <a:xfrm>
              <a:off x="4706280" y="4008600"/>
              <a:ext cx="612000" cy="46008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Lainotik Monitoring</a:t>
            </a:r>
            <a:endParaRPr b="0" lang="en-US" sz="3570" spc="-1" strike="noStrike">
              <a:latin typeface="Arial"/>
            </a:endParaRPr>
          </a:p>
        </p:txBody>
      </p:sp>
      <p:grpSp>
        <p:nvGrpSpPr>
          <p:cNvPr id="121" name="Group 2"/>
          <p:cNvGrpSpPr/>
          <p:nvPr/>
        </p:nvGrpSpPr>
        <p:grpSpPr>
          <a:xfrm>
            <a:off x="2724840" y="2632320"/>
            <a:ext cx="3218760" cy="1025280"/>
            <a:chOff x="2724840" y="2632320"/>
            <a:chExt cx="3218760" cy="1025280"/>
          </a:xfrm>
        </p:grpSpPr>
        <p:pic>
          <p:nvPicPr>
            <p:cNvPr id="122" name="" descr=""/>
            <p:cNvPicPr/>
            <p:nvPr/>
          </p:nvPicPr>
          <p:blipFill>
            <a:blip r:embed="rId1"/>
            <a:stretch/>
          </p:blipFill>
          <p:spPr>
            <a:xfrm>
              <a:off x="4937760" y="2632320"/>
              <a:ext cx="1005840" cy="1005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" descr=""/>
            <p:cNvPicPr/>
            <p:nvPr/>
          </p:nvPicPr>
          <p:blipFill>
            <a:blip r:embed="rId2"/>
            <a:stretch/>
          </p:blipFill>
          <p:spPr>
            <a:xfrm>
              <a:off x="2724840" y="2651760"/>
              <a:ext cx="1642680" cy="1005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" descr=""/>
            <p:cNvPicPr/>
            <p:nvPr/>
          </p:nvPicPr>
          <p:blipFill>
            <a:blip r:embed="rId3"/>
            <a:stretch/>
          </p:blipFill>
          <p:spPr>
            <a:xfrm>
              <a:off x="4331520" y="2860560"/>
              <a:ext cx="349560" cy="33984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2020-08-20T08:26:24Z</dcterms:created>
  <dc:creator/>
  <dc:description/>
  <dc:language>en-US</dc:language>
  <cp:lastModifiedBy/>
  <dcterms:modified xsi:type="dcterms:W3CDTF">2020-08-20T09:51:46Z</dcterms:modified>
  <cp:revision>4</cp:revision>
  <dc:subject/>
  <dc:title>Bright Blue</dc:title>
</cp:coreProperties>
</file>