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27A7453-46DB-4B4A-9AE9-BE266B26509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Lainotik 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2543760" y="1563840"/>
            <a:ext cx="4605120" cy="3494520"/>
            <a:chOff x="2543760" y="1563840"/>
            <a:chExt cx="4605120" cy="3494520"/>
          </a:xfrm>
        </p:grpSpPr>
        <p:pic>
          <p:nvPicPr>
            <p:cNvPr id="44" name="" descr=""/>
            <p:cNvPicPr/>
            <p:nvPr/>
          </p:nvPicPr>
          <p:blipFill>
            <a:blip r:embed="rId1"/>
            <a:stretch/>
          </p:blipFill>
          <p:spPr>
            <a:xfrm>
              <a:off x="4333680" y="1563840"/>
              <a:ext cx="1188720" cy="74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" descr=""/>
            <p:cNvPicPr/>
            <p:nvPr/>
          </p:nvPicPr>
          <p:blipFill>
            <a:blip r:embed="rId2"/>
            <a:stretch/>
          </p:blipFill>
          <p:spPr>
            <a:xfrm>
              <a:off x="4536000" y="234648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" descr=""/>
            <p:cNvPicPr/>
            <p:nvPr/>
          </p:nvPicPr>
          <p:blipFill>
            <a:blip r:embed="rId3"/>
            <a:stretch/>
          </p:blipFill>
          <p:spPr>
            <a:xfrm>
              <a:off x="4438800" y="2932560"/>
              <a:ext cx="864720" cy="63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Line 3"/>
            <p:cNvSpPr/>
            <p:nvPr/>
          </p:nvSpPr>
          <p:spPr>
            <a:xfrm>
              <a:off x="4114800" y="3293280"/>
              <a:ext cx="27432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Line 4"/>
            <p:cNvSpPr/>
            <p:nvPr/>
          </p:nvSpPr>
          <p:spPr>
            <a:xfrm flipV="1">
              <a:off x="4937760" y="2653200"/>
              <a:ext cx="0" cy="279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Line 5"/>
            <p:cNvSpPr/>
            <p:nvPr/>
          </p:nvSpPr>
          <p:spPr>
            <a:xfrm>
              <a:off x="5394960" y="3293280"/>
              <a:ext cx="27432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Line 6"/>
            <p:cNvSpPr/>
            <p:nvPr/>
          </p:nvSpPr>
          <p:spPr>
            <a:xfrm>
              <a:off x="4937760" y="3659040"/>
              <a:ext cx="0" cy="274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TextShape 7"/>
            <p:cNvSpPr txBox="1"/>
            <p:nvPr/>
          </p:nvSpPr>
          <p:spPr>
            <a:xfrm>
              <a:off x="4429440" y="3110400"/>
              <a:ext cx="842040" cy="302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US" sz="1500" spc="-1" strike="noStrike">
                  <a:latin typeface="Arial"/>
                </a:rPr>
                <a:t>Lainotik</a:t>
              </a:r>
              <a:endParaRPr b="0" lang="en-US" sz="1500" spc="-1" strike="noStrike">
                <a:latin typeface="Arial"/>
              </a:endParaRPr>
            </a:p>
          </p:txBody>
        </p:sp>
        <p:pic>
          <p:nvPicPr>
            <p:cNvPr id="52" name="" descr=""/>
            <p:cNvPicPr/>
            <p:nvPr/>
          </p:nvPicPr>
          <p:blipFill>
            <a:blip r:embed="rId4"/>
            <a:stretch/>
          </p:blipFill>
          <p:spPr>
            <a:xfrm>
              <a:off x="4810320" y="234648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" descr=""/>
            <p:cNvPicPr/>
            <p:nvPr/>
          </p:nvPicPr>
          <p:blipFill>
            <a:blip r:embed="rId5"/>
            <a:stretch/>
          </p:blipFill>
          <p:spPr>
            <a:xfrm>
              <a:off x="5084640" y="234648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" descr=""/>
            <p:cNvPicPr/>
            <p:nvPr/>
          </p:nvPicPr>
          <p:blipFill>
            <a:blip r:embed="rId6"/>
            <a:stretch/>
          </p:blipFill>
          <p:spPr>
            <a:xfrm>
              <a:off x="5760720" y="292752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" descr=""/>
            <p:cNvPicPr/>
            <p:nvPr/>
          </p:nvPicPr>
          <p:blipFill>
            <a:blip r:embed="rId7"/>
            <a:stretch/>
          </p:blipFill>
          <p:spPr>
            <a:xfrm>
              <a:off x="5760720" y="317880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" descr=""/>
            <p:cNvPicPr/>
            <p:nvPr/>
          </p:nvPicPr>
          <p:blipFill>
            <a:blip r:embed="rId8"/>
            <a:stretch/>
          </p:blipFill>
          <p:spPr>
            <a:xfrm>
              <a:off x="5760720" y="343008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" descr=""/>
            <p:cNvPicPr/>
            <p:nvPr/>
          </p:nvPicPr>
          <p:blipFill>
            <a:blip r:embed="rId9"/>
            <a:stretch/>
          </p:blipFill>
          <p:spPr>
            <a:xfrm>
              <a:off x="3764880" y="290520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" descr=""/>
            <p:cNvPicPr/>
            <p:nvPr/>
          </p:nvPicPr>
          <p:blipFill>
            <a:blip r:embed="rId10"/>
            <a:stretch/>
          </p:blipFill>
          <p:spPr>
            <a:xfrm>
              <a:off x="3764880" y="315648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" descr=""/>
            <p:cNvPicPr/>
            <p:nvPr/>
          </p:nvPicPr>
          <p:blipFill>
            <a:blip r:embed="rId11"/>
            <a:stretch/>
          </p:blipFill>
          <p:spPr>
            <a:xfrm>
              <a:off x="3764880" y="340776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" descr=""/>
            <p:cNvPicPr/>
            <p:nvPr/>
          </p:nvPicPr>
          <p:blipFill>
            <a:blip r:embed="rId12"/>
            <a:stretch/>
          </p:blipFill>
          <p:spPr>
            <a:xfrm>
              <a:off x="4536000" y="398880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" descr=""/>
            <p:cNvPicPr/>
            <p:nvPr/>
          </p:nvPicPr>
          <p:blipFill>
            <a:blip r:embed="rId13"/>
            <a:stretch/>
          </p:blipFill>
          <p:spPr>
            <a:xfrm>
              <a:off x="4810320" y="398880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" descr=""/>
            <p:cNvPicPr/>
            <p:nvPr/>
          </p:nvPicPr>
          <p:blipFill>
            <a:blip r:embed="rId14"/>
            <a:stretch/>
          </p:blipFill>
          <p:spPr>
            <a:xfrm>
              <a:off x="5084640" y="3988800"/>
              <a:ext cx="258480" cy="2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" descr=""/>
            <p:cNvPicPr/>
            <p:nvPr/>
          </p:nvPicPr>
          <p:blipFill>
            <a:blip r:embed="rId15"/>
            <a:stretch/>
          </p:blipFill>
          <p:spPr>
            <a:xfrm>
              <a:off x="6154560" y="2963520"/>
              <a:ext cx="994320" cy="604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" descr=""/>
            <p:cNvPicPr/>
            <p:nvPr/>
          </p:nvPicPr>
          <p:blipFill>
            <a:blip r:embed="rId16"/>
            <a:stretch/>
          </p:blipFill>
          <p:spPr>
            <a:xfrm>
              <a:off x="2543760" y="2891520"/>
              <a:ext cx="1224720" cy="75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" descr=""/>
            <p:cNvPicPr/>
            <p:nvPr/>
          </p:nvPicPr>
          <p:blipFill>
            <a:blip r:embed="rId17"/>
            <a:stretch/>
          </p:blipFill>
          <p:spPr>
            <a:xfrm>
              <a:off x="4444560" y="4299120"/>
              <a:ext cx="977400" cy="58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6" name="TextShape 8"/>
            <p:cNvSpPr txBox="1"/>
            <p:nvPr/>
          </p:nvSpPr>
          <p:spPr>
            <a:xfrm>
              <a:off x="4114800" y="4756320"/>
              <a:ext cx="1756440" cy="302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US" sz="1500" spc="-1" strike="noStrike">
                  <a:latin typeface="Arial"/>
                </a:rPr>
                <a:t>Own Infrastructure</a:t>
              </a:r>
              <a:endParaRPr b="0" lang="en-US" sz="15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Lainotik Bigdata Services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2834640" y="1828800"/>
            <a:ext cx="4137480" cy="2562120"/>
            <a:chOff x="2834640" y="1828800"/>
            <a:chExt cx="4137480" cy="2562120"/>
          </a:xfrm>
        </p:grpSpPr>
        <p:pic>
          <p:nvPicPr>
            <p:cNvPr id="69" name="" descr=""/>
            <p:cNvPicPr/>
            <p:nvPr/>
          </p:nvPicPr>
          <p:blipFill>
            <a:blip r:embed="rId1"/>
            <a:stretch/>
          </p:blipFill>
          <p:spPr>
            <a:xfrm>
              <a:off x="5540760" y="2379240"/>
              <a:ext cx="731520" cy="380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" descr=""/>
            <p:cNvPicPr/>
            <p:nvPr/>
          </p:nvPicPr>
          <p:blipFill>
            <a:blip r:embed="rId2"/>
            <a:stretch/>
          </p:blipFill>
          <p:spPr>
            <a:xfrm>
              <a:off x="2834640" y="2412720"/>
              <a:ext cx="937080" cy="31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" descr=""/>
            <p:cNvPicPr/>
            <p:nvPr/>
          </p:nvPicPr>
          <p:blipFill>
            <a:blip r:embed="rId3"/>
            <a:stretch/>
          </p:blipFill>
          <p:spPr>
            <a:xfrm>
              <a:off x="3954600" y="2364120"/>
              <a:ext cx="67644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" descr=""/>
            <p:cNvPicPr/>
            <p:nvPr/>
          </p:nvPicPr>
          <p:blipFill>
            <a:blip r:embed="rId4"/>
            <a:stretch/>
          </p:blipFill>
          <p:spPr>
            <a:xfrm>
              <a:off x="4869000" y="2364120"/>
              <a:ext cx="40644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" descr=""/>
            <p:cNvPicPr/>
            <p:nvPr/>
          </p:nvPicPr>
          <p:blipFill>
            <a:blip r:embed="rId5"/>
            <a:stretch/>
          </p:blipFill>
          <p:spPr>
            <a:xfrm>
              <a:off x="6555960" y="2419560"/>
              <a:ext cx="416160" cy="325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" descr=""/>
            <p:cNvPicPr/>
            <p:nvPr/>
          </p:nvPicPr>
          <p:blipFill>
            <a:blip r:embed="rId6"/>
            <a:stretch/>
          </p:blipFill>
          <p:spPr>
            <a:xfrm>
              <a:off x="3040200" y="2880360"/>
              <a:ext cx="672120" cy="41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" descr=""/>
            <p:cNvPicPr/>
            <p:nvPr/>
          </p:nvPicPr>
          <p:blipFill>
            <a:blip r:embed="rId7"/>
            <a:stretch/>
          </p:blipFill>
          <p:spPr>
            <a:xfrm>
              <a:off x="3863160" y="2883240"/>
              <a:ext cx="1037520" cy="362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" descr=""/>
            <p:cNvPicPr/>
            <p:nvPr/>
          </p:nvPicPr>
          <p:blipFill>
            <a:blip r:embed="rId8"/>
            <a:stretch/>
          </p:blipFill>
          <p:spPr>
            <a:xfrm>
              <a:off x="5089320" y="2880360"/>
              <a:ext cx="78552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" descr=""/>
            <p:cNvPicPr/>
            <p:nvPr/>
          </p:nvPicPr>
          <p:blipFill>
            <a:blip r:embed="rId9"/>
            <a:stretch/>
          </p:blipFill>
          <p:spPr>
            <a:xfrm>
              <a:off x="6008400" y="2880360"/>
              <a:ext cx="323640" cy="32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" descr=""/>
            <p:cNvPicPr/>
            <p:nvPr/>
          </p:nvPicPr>
          <p:blipFill>
            <a:blip r:embed="rId10"/>
            <a:stretch/>
          </p:blipFill>
          <p:spPr>
            <a:xfrm>
              <a:off x="4933440" y="1828800"/>
              <a:ext cx="395640" cy="40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" descr=""/>
            <p:cNvPicPr/>
            <p:nvPr/>
          </p:nvPicPr>
          <p:blipFill>
            <a:blip r:embed="rId11"/>
            <a:stretch/>
          </p:blipFill>
          <p:spPr>
            <a:xfrm>
              <a:off x="3938040" y="1828800"/>
              <a:ext cx="658800" cy="40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" descr=""/>
            <p:cNvPicPr/>
            <p:nvPr/>
          </p:nvPicPr>
          <p:blipFill>
            <a:blip r:embed="rId12"/>
            <a:stretch/>
          </p:blipFill>
          <p:spPr>
            <a:xfrm>
              <a:off x="2948760" y="3421080"/>
              <a:ext cx="343800" cy="39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" descr=""/>
            <p:cNvPicPr/>
            <p:nvPr/>
          </p:nvPicPr>
          <p:blipFill>
            <a:blip r:embed="rId13"/>
            <a:stretch/>
          </p:blipFill>
          <p:spPr>
            <a:xfrm>
              <a:off x="3588840" y="3453840"/>
              <a:ext cx="36576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" descr=""/>
            <p:cNvPicPr/>
            <p:nvPr/>
          </p:nvPicPr>
          <p:blipFill>
            <a:blip r:embed="rId14"/>
            <a:stretch/>
          </p:blipFill>
          <p:spPr>
            <a:xfrm>
              <a:off x="4146840" y="3444120"/>
              <a:ext cx="630720" cy="339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" descr=""/>
            <p:cNvPicPr/>
            <p:nvPr/>
          </p:nvPicPr>
          <p:blipFill>
            <a:blip r:embed="rId15"/>
            <a:stretch/>
          </p:blipFill>
          <p:spPr>
            <a:xfrm>
              <a:off x="5691960" y="3427560"/>
              <a:ext cx="85356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" descr=""/>
            <p:cNvPicPr/>
            <p:nvPr/>
          </p:nvPicPr>
          <p:blipFill>
            <a:blip r:embed="rId16"/>
            <a:stretch/>
          </p:blipFill>
          <p:spPr>
            <a:xfrm>
              <a:off x="4960440" y="3483000"/>
              <a:ext cx="651240" cy="325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" descr=""/>
            <p:cNvPicPr/>
            <p:nvPr/>
          </p:nvPicPr>
          <p:blipFill>
            <a:blip r:embed="rId17"/>
            <a:stretch/>
          </p:blipFill>
          <p:spPr>
            <a:xfrm>
              <a:off x="4046040" y="3884400"/>
              <a:ext cx="506520" cy="506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" descr=""/>
            <p:cNvPicPr/>
            <p:nvPr/>
          </p:nvPicPr>
          <p:blipFill>
            <a:blip r:embed="rId18"/>
            <a:stretch/>
          </p:blipFill>
          <p:spPr>
            <a:xfrm>
              <a:off x="4896720" y="3930480"/>
              <a:ext cx="612360" cy="460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2020-08-20T08:26:24Z</dcterms:created>
  <dc:creator/>
  <dc:description/>
  <dc:language>en-US</dc:language>
  <cp:lastModifiedBy/>
  <dcterms:modified xsi:type="dcterms:W3CDTF">2020-08-20T09:27:44Z</dcterms:modified>
  <cp:revision>3</cp:revision>
  <dc:subject/>
  <dc:title>Bright Blue</dc:title>
</cp:coreProperties>
</file>