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53adb9a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53adb9a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53adb9af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53adb9af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d208291f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d208291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53adb9a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53adb9a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53adb9a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53adb9a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53adb9a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53adb9a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53adb9a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53adb9a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53adb9af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53adb9af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7149" l="0" r="0" t="0"/>
          <a:stretch/>
        </p:blipFill>
        <p:spPr>
          <a:xfrm>
            <a:off x="779625" y="571975"/>
            <a:ext cx="7102774" cy="28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37519" l="0" r="0" t="0"/>
          <a:stretch/>
        </p:blipFill>
        <p:spPr>
          <a:xfrm>
            <a:off x="882500" y="2042625"/>
            <a:ext cx="4198050" cy="14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61525" y="2800950"/>
            <a:ext cx="63171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rtl="0" algn="ctr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50">
                <a:solidFill>
                  <a:srgbClr val="0B5394"/>
                </a:solidFill>
                <a:highlight>
                  <a:srgbClr val="FFFFFF"/>
                </a:highlight>
              </a:rPr>
              <a:t>Short Answer Question</a:t>
            </a:r>
            <a:endParaRPr b="1" sz="2450">
              <a:solidFill>
                <a:srgbClr val="0B539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411475"/>
            <a:ext cx="4078125" cy="45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20673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Completion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475" y="1221550"/>
            <a:ext cx="455214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Answer Question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650" y="1159150"/>
            <a:ext cx="45772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86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l">
              <a:lnSpc>
                <a:spcPct val="130000"/>
              </a:lnSpc>
              <a:spcBef>
                <a:spcPts val="1300"/>
              </a:spcBef>
              <a:spcAft>
                <a:spcPts val="30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solidFill>
                  <a:srgbClr val="CC0000"/>
                </a:solidFill>
                <a:highlight>
                  <a:srgbClr val="FFFFFF"/>
                </a:highlight>
              </a:rPr>
              <a:t>Read the Instructions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540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The instructions for our sample question state that you must,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50">
                <a:solidFill>
                  <a:srgbClr val="222222"/>
                </a:solidFill>
                <a:highlight>
                  <a:srgbClr val="FFFFFF"/>
                </a:highlight>
              </a:rPr>
              <a:t>Write </a:t>
            </a:r>
            <a:r>
              <a:rPr b="1" i="1" lang="en" sz="1350">
                <a:solidFill>
                  <a:srgbClr val="222222"/>
                </a:solidFill>
                <a:highlight>
                  <a:srgbClr val="FFFFFF"/>
                </a:highlight>
              </a:rPr>
              <a:t>NO MORE THAN THREE WORDS AND/OR A NUMBER </a:t>
            </a:r>
            <a:r>
              <a:rPr i="1" lang="en" sz="1350">
                <a:solidFill>
                  <a:srgbClr val="222222"/>
                </a:solidFill>
                <a:highlight>
                  <a:srgbClr val="FFFFFF"/>
                </a:highlight>
              </a:rPr>
              <a:t>for each answer.</a:t>
            </a:r>
            <a:endParaRPr i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If you write more than three words, your answer will be marked incorrect even if the information you give is correct. 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71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l">
              <a:lnSpc>
                <a:spcPct val="130000"/>
              </a:lnSpc>
              <a:spcBef>
                <a:spcPts val="1300"/>
              </a:spcBef>
              <a:spcAft>
                <a:spcPts val="30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solidFill>
                  <a:srgbClr val="CC0000"/>
                </a:solidFill>
              </a:rPr>
              <a:t>Look for a Title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540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222222"/>
                </a:solidFill>
              </a:rPr>
              <a:t> </a:t>
            </a:r>
            <a:endParaRPr b="1" sz="165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Not every question will have a title but if there is one, it will tell you the context of the question. Our sample question has the title ‘</a:t>
            </a:r>
            <a:r>
              <a:rPr i="1" lang="en" sz="1350">
                <a:solidFill>
                  <a:schemeClr val="dk1"/>
                </a:solidFill>
              </a:rPr>
              <a:t>Enquiry about joining Youth Council</a:t>
            </a:r>
            <a:r>
              <a:rPr lang="en" sz="1350">
                <a:solidFill>
                  <a:schemeClr val="dk1"/>
                </a:solidFill>
              </a:rPr>
              <a:t>’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Knowing the context gives meaning to the information in the notes. This will help you to understand the question and give you a big clue as to what sort of information will be contained in the recording.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solidFill>
                  <a:srgbClr val="CC0000"/>
                </a:solidFill>
                <a:highlight>
                  <a:srgbClr val="FFFFFF"/>
                </a:highlight>
              </a:rPr>
              <a:t> Predict the Answers</a:t>
            </a:r>
            <a:endParaRPr b="1" sz="16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Try to predict what the answers might be. This will focus your mind on what to listen out for in the recording.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Occasionally, you’ll be able to predict the actual word but mostly it’s one of these things that you’ll be able to determine: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140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The type of information required, e.g. surname, place name, date, phone number, postcode, percentage, price.</a:t>
            </a:r>
            <a:endParaRPr b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The type of word required, e.g. noun, adjective, verb.</a:t>
            </a:r>
            <a:endParaRPr b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The answers to form completion questions will usually be factual information such as that listed in the first bullet point above.</a:t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Any clues you can get will help you to understand the recording and identify the information needed for the answers.</a:t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3035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4527600" y="906750"/>
            <a:ext cx="4616400" cy="3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Predictions:</a:t>
            </a:r>
            <a:endParaRPr b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1  – 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a surname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2  – 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the college name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3  – 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a postcode made up of letters and numbers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4 &amp; 5  – 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numbers of measurement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6 &amp; 7  – 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nouns (items in the box)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8 – 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numbers written as a price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50" y="661276"/>
            <a:ext cx="4552150" cy="42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5374975" y="1108800"/>
            <a:ext cx="3664800" cy="3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Predictions:</a:t>
            </a:r>
            <a:endParaRPr b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11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– ?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12 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–  the name of a room or facility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13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 –  a verb in the past tense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14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–  a date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15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 –  the name of a business or organization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16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 –  a number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