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E9FF67-5844-49F2-A4B1-C6E4463A4CE7}">
  <a:tblStyle styleId="{1BE9FF67-5844-49F2-A4B1-C6E4463A4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2e4d626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2e4d626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2e4d626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2e4d626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d31260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d31260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d2e4d62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d2e4d62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d2e4d62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d2e4d62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2e4d62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2e4d62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d2e4d62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d2e4d62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2e4d62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d2e4d62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d2e4d62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d2e4d62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2e4d626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2e4d626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d2e4d626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d2e4d626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17537" l="0" r="0" t="22226"/>
          <a:stretch/>
        </p:blipFill>
        <p:spPr>
          <a:xfrm>
            <a:off x="701050" y="1067275"/>
            <a:ext cx="7741901" cy="39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13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="1" lang="en" sz="1650">
                <a:highlight>
                  <a:srgbClr val="FFFFFF"/>
                </a:highlight>
              </a:rPr>
              <a:t>Process </a:t>
            </a:r>
            <a:endParaRPr b="1" sz="1650"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Diagram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825" y="0"/>
            <a:ext cx="6082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Map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31450"/>
            <a:ext cx="6275075" cy="49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76000" y="1319400"/>
            <a:ext cx="1797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Multiple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Graphs</a:t>
            </a:r>
            <a:endParaRPr b="1" sz="1500"/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250" y="102875"/>
            <a:ext cx="5762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5300"/>
            <a:ext cx="5943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1322550" y="23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{1BE9FF67-5844-49F2-A4B1-C6E4463A4CE7}</a:tableStyleId>
              </a:tblPr>
              <a:tblGrid>
                <a:gridCol w="2524125"/>
                <a:gridCol w="3419475"/>
              </a:tblGrid>
              <a:tr h="30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(1-2 sentences)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Paraphrase the question. 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Overview (2-3 sentences)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Study the entire data and try to understand the main point of the information. Don’t mention details.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(1-3 paragraphs/ 5-7 sentences)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the data. 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paragraphs (if needed) to sort information by time, type or action.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5"/>
          <p:cNvSpPr txBox="1"/>
          <p:nvPr/>
        </p:nvSpPr>
        <p:spPr>
          <a:xfrm>
            <a:off x="2794350" y="523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Duration: 20 minutes</a:t>
            </a:r>
            <a:b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Minimum Word Limit: 150 Words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5968" r="1925" t="0"/>
          <a:stretch/>
        </p:blipFill>
        <p:spPr>
          <a:xfrm>
            <a:off x="1374000" y="448150"/>
            <a:ext cx="62103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 b="1748" l="0" r="0" t="0"/>
          <a:stretch/>
        </p:blipFill>
        <p:spPr>
          <a:xfrm>
            <a:off x="887250" y="0"/>
            <a:ext cx="7518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222222"/>
                </a:solidFill>
                <a:highlight>
                  <a:srgbClr val="FFFFFF"/>
                </a:highlight>
              </a:rPr>
              <a:t>Bar Chart</a:t>
            </a:r>
            <a:endParaRPr b="1"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700" y="102875"/>
            <a:ext cx="5207800" cy="5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222222"/>
                </a:solidFill>
                <a:highlight>
                  <a:srgbClr val="FFFFFF"/>
                </a:highlight>
              </a:rPr>
              <a:t>Line Graph</a:t>
            </a:r>
            <a:endParaRPr b="1" sz="16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400" y="115700"/>
            <a:ext cx="5747851" cy="502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Table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50" y="-46135"/>
            <a:ext cx="5608300" cy="5125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l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highlight>
                  <a:srgbClr val="FFFFFF"/>
                </a:highlight>
              </a:rPr>
              <a:t>Pie Chart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0" y="0"/>
            <a:ext cx="626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