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-is-unit-testing-m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43390"/>
            <a:ext cx="7162800" cy="4414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8382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PHP </a:t>
            </a:r>
            <a:r>
              <a:rPr lang="en-US" sz="4400" b="1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 Unit Testing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Update Data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04800" y="1143000"/>
            <a:ext cx="3810000" cy="304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onUpdateUser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Request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$id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$result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update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contact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occupation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'address'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address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city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zip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gander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]);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$result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419600" y="990600"/>
            <a:ext cx="4419600" cy="52629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test_update_data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$post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'1'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Act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updateID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322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$updateID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on_update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updateID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Assert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Update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 With Session Check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4419600" y="762000"/>
            <a:ext cx="4572000" cy="5816977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  <a:cs typeface="Arial" pitchFamily="34" charset="0"/>
              </a:rPr>
              <a:t>/**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  <a:cs typeface="Arial" pitchFamily="34" charset="0"/>
              </a:rPr>
              <a:t>@test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  <a:cs typeface="Arial" pitchFamily="34" charset="0"/>
              </a:rPr>
              <a:t>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test_update_data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$post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Nirob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123'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'nirob@gmail.com'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'01518793243'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'Student'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'address'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Tejgaon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Dhaka'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'Dhaka'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'Bangladesh'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'1215'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'Male'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'0'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// Act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updateID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36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id'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$updateID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on_update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/'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updateID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// Assert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assertStatus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assertSessionHas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updateMsg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'success'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])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400" y="762000"/>
            <a:ext cx="4191000" cy="4339650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onUpdateUser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(Request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$id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$result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id'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update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contact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occupation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'address'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address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zip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gander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])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if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$result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redirect()-&gt;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back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with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updateMsg'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'success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redirect()-&gt;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back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with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updateMsg'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Update Data 2</a:t>
            </a:r>
            <a:r>
              <a:rPr lang="en-US" baseline="30000" dirty="0" smtClean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Way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81000" y="1143000"/>
            <a:ext cx="3657600" cy="36009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test_update_data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$post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Hasibul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Islam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Nirob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'hasibolislamnirob@gmail.com'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'01518793243'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'Student'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'address'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Tejgaon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Dhaka'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'Dhaka'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'Bangladesh'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'1215'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'Male'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'1'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1066800"/>
            <a:ext cx="441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</a:t>
            </a:r>
            <a:r>
              <a:rPr lang="en-US" sz="12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  <a:t>// Act</a:t>
            </a:r>
            <a:br>
              <a:rPr lang="en-US" sz="12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</a:br>
            <a:r>
              <a:rPr lang="en-US" sz="12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</a:t>
            </a:r>
            <a:r>
              <a:rPr lang="en-US" sz="1200" dirty="0" err="1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updateID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= </a:t>
            </a:r>
            <a:r>
              <a:rPr lang="en-US" sz="1200" dirty="0" smtClean="0">
                <a:solidFill>
                  <a:srgbClr val="1750EB"/>
                </a:solidFill>
                <a:latin typeface="JetBrains Mono"/>
                <a:cs typeface="Arial" pitchFamily="34" charset="0"/>
              </a:rPr>
              <a:t>33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;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</a:t>
            </a:r>
            <a:r>
              <a:rPr lang="en-US" sz="1200" dirty="0" err="1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findData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latin typeface="JetBrains Mono"/>
                <a:cs typeface="Arial" pitchFamily="34" charset="0"/>
              </a:rPr>
              <a:t>ExampleModel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::</a:t>
            </a:r>
            <a:r>
              <a:rPr lang="en-US" sz="1200" i="1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where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067D17"/>
                </a:solidFill>
                <a:latin typeface="JetBrains Mono"/>
                <a:cs typeface="Arial" pitchFamily="34" charset="0"/>
              </a:rPr>
              <a:t>'</a:t>
            </a:r>
            <a:r>
              <a:rPr lang="en-US" sz="1200" dirty="0" err="1" smtClean="0">
                <a:solidFill>
                  <a:srgbClr val="067D17"/>
                </a:solidFill>
                <a:latin typeface="JetBrains Mono"/>
                <a:cs typeface="Arial" pitchFamily="34" charset="0"/>
              </a:rPr>
              <a:t>id'</a:t>
            </a:r>
            <a:r>
              <a:rPr lang="en-US" sz="1200" dirty="0" err="1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</a:t>
            </a:r>
            <a:r>
              <a:rPr lang="en-US" sz="1200" dirty="0" err="1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$updateID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)-&gt;</a:t>
            </a:r>
            <a:r>
              <a:rPr lang="en-US" sz="1200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count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();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/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0033B3"/>
                </a:solidFill>
                <a:latin typeface="JetBrains Mono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</a:t>
            </a:r>
            <a:r>
              <a:rPr lang="en-US" sz="1200" dirty="0" err="1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findData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== </a:t>
            </a:r>
            <a:r>
              <a:rPr lang="en-US" sz="1200" dirty="0" smtClean="0">
                <a:solidFill>
                  <a:srgbClr val="1750EB"/>
                </a:solidFill>
                <a:latin typeface="JetBrains Mono"/>
                <a:cs typeface="Arial" pitchFamily="34" charset="0"/>
              </a:rPr>
              <a:t>1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){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   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$res 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=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$this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post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067D17"/>
                </a:solidFill>
                <a:latin typeface="JetBrains Mono"/>
                <a:cs typeface="Arial" pitchFamily="34" charset="0"/>
              </a:rPr>
              <a:t>'/</a:t>
            </a:r>
            <a:r>
              <a:rPr lang="en-US" sz="1200" dirty="0" err="1" smtClean="0">
                <a:solidFill>
                  <a:srgbClr val="067D17"/>
                </a:solidFill>
                <a:latin typeface="JetBrains Mono"/>
                <a:cs typeface="Arial" pitchFamily="34" charset="0"/>
              </a:rPr>
              <a:t>on_update</a:t>
            </a:r>
            <a:r>
              <a:rPr lang="en-US" sz="1200" dirty="0" smtClean="0">
                <a:solidFill>
                  <a:srgbClr val="067D17"/>
                </a:solidFill>
                <a:latin typeface="JetBrains Mono"/>
                <a:cs typeface="Arial" pitchFamily="34" charset="0"/>
              </a:rPr>
              <a:t>/'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.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</a:t>
            </a:r>
            <a:r>
              <a:rPr lang="en-US" sz="1200" dirty="0" err="1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updateID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$post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);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}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/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2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  <a:t>// Assert</a:t>
            </a:r>
            <a:br>
              <a:rPr lang="en-US" sz="12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</a:br>
            <a:r>
              <a:rPr lang="en-US" sz="12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$this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err="1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assertEquals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1750EB"/>
                </a:solidFill>
                <a:latin typeface="JetBrains Mono"/>
                <a:cs typeface="Arial" pitchFamily="34" charset="0"/>
              </a:rPr>
              <a:t>1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</a:t>
            </a:r>
            <a:r>
              <a:rPr lang="en-US" sz="1200" dirty="0" err="1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findData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);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$this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err="1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assertEquals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1750EB"/>
                </a:solidFill>
                <a:latin typeface="JetBrains Mono"/>
                <a:cs typeface="Arial" pitchFamily="34" charset="0"/>
              </a:rPr>
              <a:t>200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$res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status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());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$res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err="1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assertStatus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$res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status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(), </a:t>
            </a:r>
            <a:r>
              <a:rPr lang="en-US" sz="1200" dirty="0" smtClean="0">
                <a:solidFill>
                  <a:srgbClr val="808080"/>
                </a:solidFill>
                <a:latin typeface="JetBrains Mono"/>
                <a:cs typeface="Arial" pitchFamily="34" charset="0"/>
              </a:rPr>
              <a:t>200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);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/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0033B3"/>
                </a:solidFill>
                <a:latin typeface="JetBrains Mono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$res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status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() == </a:t>
            </a:r>
            <a:r>
              <a:rPr lang="en-US" sz="1200" dirty="0" smtClean="0">
                <a:solidFill>
                  <a:srgbClr val="1750EB"/>
                </a:solidFill>
                <a:latin typeface="JetBrains Mono"/>
                <a:cs typeface="Arial" pitchFamily="34" charset="0"/>
              </a:rPr>
              <a:t>200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){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   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$this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err="1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assertEquals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1750EB"/>
                </a:solidFill>
                <a:latin typeface="JetBrains Mono"/>
                <a:cs typeface="Arial" pitchFamily="34" charset="0"/>
              </a:rPr>
              <a:t>200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$res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status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());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}</a:t>
            </a:r>
            <a:r>
              <a:rPr lang="en-US" sz="1200" dirty="0" smtClean="0">
                <a:solidFill>
                  <a:srgbClr val="0033B3"/>
                </a:solidFill>
                <a:latin typeface="JetBrains Mono"/>
                <a:cs typeface="Arial" pitchFamily="34" charset="0"/>
              </a:rPr>
              <a:t>else if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$res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status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() == </a:t>
            </a:r>
            <a:r>
              <a:rPr lang="en-US" sz="1200" dirty="0" smtClean="0">
                <a:solidFill>
                  <a:srgbClr val="1750EB"/>
                </a:solidFill>
                <a:latin typeface="JetBrains Mono"/>
                <a:cs typeface="Arial" pitchFamily="34" charset="0"/>
              </a:rPr>
              <a:t>302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){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    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$this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err="1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assertEquals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</a:t>
            </a:r>
            <a:r>
              <a:rPr lang="en-US" sz="1200" dirty="0" smtClean="0">
                <a:solidFill>
                  <a:srgbClr val="1750EB"/>
                </a:solidFill>
                <a:latin typeface="JetBrains Mono"/>
                <a:cs typeface="Arial" pitchFamily="34" charset="0"/>
              </a:rPr>
              <a:t>302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,</a:t>
            </a:r>
            <a:r>
              <a:rPr lang="en-US" sz="1200" dirty="0" smtClean="0">
                <a:solidFill>
                  <a:srgbClr val="660000"/>
                </a:solidFill>
                <a:latin typeface="JetBrains Mono"/>
                <a:cs typeface="Arial" pitchFamily="34" charset="0"/>
              </a:rPr>
              <a:t>$res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-&gt;</a:t>
            </a:r>
            <a:r>
              <a:rPr lang="en-US" sz="1200" dirty="0" smtClean="0">
                <a:solidFill>
                  <a:srgbClr val="00627A"/>
                </a:solidFill>
                <a:latin typeface="JetBrains Mono"/>
                <a:cs typeface="Arial" pitchFamily="34" charset="0"/>
              </a:rPr>
              <a:t>status</a:t>
            </a: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());</a:t>
            </a:r>
            <a:b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</a:br>
            <a:r>
              <a:rPr lang="en-US" sz="1200" dirty="0" smtClean="0">
                <a:solidFill>
                  <a:srgbClr val="080808"/>
                </a:solidFill>
                <a:latin typeface="JetBrains Mono"/>
                <a:cs typeface="Arial" pitchFamily="34" charset="0"/>
              </a:rPr>
              <a:t>    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Insert Data Different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Way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724400" y="838200"/>
            <a:ext cx="4267200" cy="535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629755"/>
              </a:solidFill>
              <a:effectLst/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  <a:cs typeface="Arial" pitchFamily="34" charset="0"/>
              </a:rPr>
              <a:t>/** 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  <a:cs typeface="Arial" pitchFamily="34" charset="0"/>
              </a:rPr>
              <a:t>@test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  <a:cs typeface="Arial" pitchFamily="34" charset="0"/>
              </a:rPr>
              <a:t>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test_create_user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$post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Hasibul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Islam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Nirob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'hasibolislamnirob@gmail.com'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'01518793243'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'Student'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'address'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Tejgaon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Dhaka'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'Dhaka'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'Bangladesh'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'1215'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'Male'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'0'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// Act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create_user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$one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orderBy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id'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'desc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first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oneID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// Assert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assertSeeText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oneID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1219200"/>
            <a:ext cx="4038600" cy="3600986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return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$result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insertGetId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([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contact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occupation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'address'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address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zip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gander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])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Data Insert Way One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5800" y="1066800"/>
            <a:ext cx="4572000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test_insert_data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$post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'1'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Act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insert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Assert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Data Insert Way Two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447800" y="1066800"/>
            <a:ext cx="5029200" cy="47089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test_insert_data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Act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//$res =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::insert($post);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on_create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Nirob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'nirob@gmail.com'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'01957333313'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'Student'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'Dhaka'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'Dhaka'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'2022'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'Male'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'1'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]);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dd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($res);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Assert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//$this-&gt;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(1,$res);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Data Insert Way Three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85800" y="1219200"/>
            <a:ext cx="4038600" cy="47089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test_insert_data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$post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'name'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'email'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'contact'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'occupation'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'city'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'state'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'zip'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'gander'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'1'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Act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//$res =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::insert($post);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on_create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dd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($res);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Assert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//$this-&gt;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(1,$res);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Show Data Countable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04800" y="1295400"/>
            <a:ext cx="26670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733800" y="1371600"/>
            <a:ext cx="3962400" cy="32316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test_show_all_a_data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Act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//$response = $this-&gt;get('/read_index');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ExampleController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getData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//dd($res);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Assert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//$response-&gt;assertStatus(200);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Show JSON Data  for 1 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57200" y="1371600"/>
            <a:ext cx="2590800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$data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first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json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'data'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$data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276600" y="914400"/>
            <a:ext cx="4572000" cy="54476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test_show_json_data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Act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getData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//$res = (new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ExampleController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getData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dd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($res);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Assert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assertJson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'data'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"name"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"Demo"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"email"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"demo@gmail.com"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"contact"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"01555554444"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"occupation"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"teacher"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"address"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dhaka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"city"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"Dhaka"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"state"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"Dhaka"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"zip"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"5200"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"gander"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"Male"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check_one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"1"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]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]);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Show JSON Data for Many 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533400" y="1371600"/>
            <a:ext cx="2819400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$data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return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json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([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'data'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$data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]);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38600" y="685800"/>
            <a:ext cx="3810000" cy="60016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test_show_json_data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Act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get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'/getData'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//$res = (new ExampleController)-&gt;getData();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//dd($res);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Assert</a:t>
            </a:r>
            <a:b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assertStatus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assertJson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([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'data'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=&gt;[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[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"name"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"Demo"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"email"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"demo@gmail.com"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"contact"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"01555554444"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"occupation"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"teacher"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"address"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"dhaka"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"city"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"Dhaka"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"state"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"Dhaka"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"zip"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"5200"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"gander"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"Male"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"check_one"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=&gt;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"1"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    ]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]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]);</a:t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Delete Data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81000" y="1524000"/>
            <a:ext cx="4191000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onDeleteData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Request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$id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0033B3"/>
                </a:solidFill>
              </a:rPr>
              <a:t>return</a:t>
            </a:r>
            <a:r>
              <a:rPr lang="en-US" sz="12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$result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delete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257800" y="1371600"/>
            <a:ext cx="3352800" cy="37856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test_delete_data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Act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delete_data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/31'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dd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($res);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Asser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 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 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 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302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302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Testing – Delete Data 2</a:t>
            </a:r>
            <a:r>
              <a:rPr lang="en-US" baseline="30000" dirty="0" smtClean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Way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04800" y="1447800"/>
            <a:ext cx="4191000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onDeleteData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Request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$id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  <a:cs typeface="Arial" pitchFamily="34" charset="0"/>
              </a:rPr>
              <a:t>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0033B3"/>
                </a:solidFill>
              </a:rPr>
              <a:t>return</a:t>
            </a:r>
            <a:r>
              <a:rPr lang="en-US" sz="1200" i="1" dirty="0" smtClean="0">
                <a:solidFill>
                  <a:srgbClr val="8C8C8C"/>
                </a:solidFill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$result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delete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495800" y="1066800"/>
            <a:ext cx="4419600" cy="48936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/** @test  */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function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test_delete_data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 Arrange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Act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deleteID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35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ExampleModel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::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where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id'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$deleteID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delete_data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  <a:cs typeface="Arial" pitchFamily="34" charset="0"/>
              </a:rPr>
              <a:t>/'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deleteID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//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dd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($res);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// Asser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findData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 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200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  <a:cs typeface="Arial" pitchFamily="34" charset="0"/>
              </a:rPr>
              <a:t>else 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 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302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){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  <a:cs typeface="Arial" pitchFamily="34" charset="0"/>
              </a:rPr>
              <a:t>302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JetBrains Mono"/>
                <a:cs typeface="Arial" pitchFamily="34" charset="0"/>
              </a:rPr>
              <a:t>$res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  <a:cs typeface="Arial" pitchFamily="34" charset="0"/>
              </a:rPr>
              <a:t>status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());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173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Garnish Technology</dc:creator>
  <cp:lastModifiedBy>Garnish Technology</cp:lastModifiedBy>
  <cp:revision>32</cp:revision>
  <dcterms:created xsi:type="dcterms:W3CDTF">2006-08-16T00:00:00Z</dcterms:created>
  <dcterms:modified xsi:type="dcterms:W3CDTF">2022-12-13T06:33:46Z</dcterms:modified>
</cp:coreProperties>
</file>