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95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3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40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4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6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1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7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2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CBD7-686F-48EB-88FB-9F934651EC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0110A8-CBCF-41D7-A809-17B7B8D4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860426" cy="1646302"/>
          </a:xfrm>
        </p:spPr>
        <p:txBody>
          <a:bodyPr/>
          <a:lstStyle/>
          <a:p>
            <a:r>
              <a:rPr lang="en-US" dirty="0" smtClean="0"/>
              <a:t>8 Queen Problem Solving with Simulated Annealing.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Md.Ashikuzzaman</a:t>
            </a:r>
            <a:endParaRPr lang="en-US" dirty="0" smtClean="0"/>
          </a:p>
          <a:p>
            <a:r>
              <a:rPr lang="en-US" dirty="0" err="1" smtClean="0"/>
              <a:t>Tayeibah</a:t>
            </a:r>
            <a:r>
              <a:rPr lang="en-US" dirty="0" smtClean="0"/>
              <a:t> Haque</a:t>
            </a:r>
          </a:p>
          <a:p>
            <a:r>
              <a:rPr lang="en-US" dirty="0" err="1" smtClean="0"/>
              <a:t>Anik</a:t>
            </a:r>
            <a:r>
              <a:rPr lang="en-US" dirty="0" smtClean="0"/>
              <a:t> Islam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7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686"/>
            <a:ext cx="8596668" cy="3880773"/>
          </a:xfrm>
        </p:spPr>
        <p:txBody>
          <a:bodyPr/>
          <a:lstStyle/>
          <a:p>
            <a:r>
              <a:rPr lang="en-US" dirty="0"/>
              <a:t>Hill Climbing is heuristic search used for mathematical optimization problems in the field of Artificial </a:t>
            </a:r>
            <a:r>
              <a:rPr lang="en-US" dirty="0" smtClean="0"/>
              <a:t>Intelligence.</a:t>
            </a:r>
            <a:r>
              <a:rPr lang="en-US" dirty="0"/>
              <a:t> ‘Heuristic search’ means that this search algorithm may not find the optimal solution to the problem. However, it will give a good solution in </a:t>
            </a:r>
            <a:r>
              <a:rPr lang="en-US" b="1" dirty="0"/>
              <a:t>reasonable time.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29" y="3528073"/>
            <a:ext cx="6400800" cy="2867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4529" y="3158740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/>
                <a:latin typeface="Roboto"/>
              </a:rPr>
              <a:t>State Space diagram for Hill Climbing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1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133082"/>
            <a:ext cx="8596668" cy="1320800"/>
          </a:xfrm>
        </p:spPr>
        <p:txBody>
          <a:bodyPr/>
          <a:lstStyle/>
          <a:p>
            <a:r>
              <a:rPr lang="en-US" dirty="0" smtClean="0"/>
              <a:t>Simulated Annealing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9449"/>
            <a:ext cx="8596668" cy="388077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imulated </a:t>
            </a:r>
            <a:r>
              <a:rPr lang="en-US" dirty="0"/>
              <a:t>annealing the procedure is the same </a:t>
            </a:r>
            <a:r>
              <a:rPr lang="en-US" dirty="0" smtClean="0"/>
              <a:t>there is </a:t>
            </a:r>
            <a:r>
              <a:rPr lang="en-US" dirty="0"/>
              <a:t>a probability of accepting a solution that is worst than the previous </a:t>
            </a:r>
            <a:r>
              <a:rPr lang="en-US" dirty="0" smtClean="0"/>
              <a:t>one. </a:t>
            </a:r>
            <a:r>
              <a:rPr lang="en-US" dirty="0"/>
              <a:t>, the idea is to allow the algorithm to “explore” some paths even if they are in principle not very good. 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iterations are run the probability of accepting a solution that is worst than the previous one decreases. </a:t>
            </a:r>
            <a:r>
              <a:rPr lang="en-US" dirty="0" smtClean="0"/>
              <a:t>So </a:t>
            </a:r>
            <a:r>
              <a:rPr lang="en-US" dirty="0"/>
              <a:t>explore a lot at the beginning and just </a:t>
            </a:r>
            <a:r>
              <a:rPr lang="en-US" dirty="0" smtClean="0"/>
              <a:t>optimize </a:t>
            </a:r>
            <a:r>
              <a:rPr lang="en-US" dirty="0"/>
              <a:t>at the </a:t>
            </a:r>
            <a:r>
              <a:rPr lang="en-US" dirty="0" smtClean="0"/>
              <a:t>end. 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15" y="3432770"/>
            <a:ext cx="4758157" cy="31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 Queen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28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aim of </a:t>
            </a:r>
            <a:r>
              <a:rPr lang="en-US" dirty="0" smtClean="0"/>
              <a:t>8-queens </a:t>
            </a:r>
            <a:r>
              <a:rPr lang="en-US" dirty="0"/>
              <a:t>is to place </a:t>
            </a:r>
            <a:r>
              <a:rPr lang="en-US" dirty="0" smtClean="0"/>
              <a:t>8 </a:t>
            </a:r>
            <a:r>
              <a:rPr lang="en-US" dirty="0"/>
              <a:t>non attacking queens </a:t>
            </a:r>
            <a:r>
              <a:rPr lang="en-US" dirty="0" smtClean="0"/>
              <a:t>on </a:t>
            </a:r>
            <a:r>
              <a:rPr lang="en-US" dirty="0"/>
              <a:t>an </a:t>
            </a:r>
            <a:r>
              <a:rPr lang="en-US" dirty="0" smtClean="0"/>
              <a:t>8*8 </a:t>
            </a:r>
            <a:r>
              <a:rPr lang="en-US" dirty="0"/>
              <a:t>chess </a:t>
            </a:r>
            <a:r>
              <a:rPr lang="en-US" dirty="0" smtClean="0"/>
              <a:t>board</a:t>
            </a:r>
            <a:r>
              <a:rPr lang="en-US" dirty="0"/>
              <a:t> for finding all the 92 possible </a:t>
            </a:r>
            <a:r>
              <a:rPr lang="en-US" dirty="0" smtClean="0"/>
              <a:t>solutions.</a:t>
            </a:r>
          </a:p>
          <a:p>
            <a:r>
              <a:rPr lang="en-US" dirty="0"/>
              <a:t>arrange </a:t>
            </a:r>
            <a:r>
              <a:rPr lang="en-US" dirty="0" smtClean="0"/>
              <a:t>8 </a:t>
            </a:r>
            <a:r>
              <a:rPr lang="en-US" dirty="0"/>
              <a:t>queens on an </a:t>
            </a:r>
            <a:r>
              <a:rPr lang="en-US" dirty="0" smtClean="0"/>
              <a:t>8*8 chessboard </a:t>
            </a:r>
            <a:r>
              <a:rPr lang="en-US" dirty="0"/>
              <a:t>in a way that there is no intersection between </a:t>
            </a:r>
            <a:r>
              <a:rPr lang="en-US" dirty="0" smtClean="0"/>
              <a:t>them </a:t>
            </a:r>
            <a:r>
              <a:rPr lang="en-US" dirty="0"/>
              <a:t>at both vertical or horizontal or diagonal directions</a:t>
            </a:r>
            <a:r>
              <a:rPr lang="en-US" dirty="0" smtClean="0"/>
              <a:t>.</a:t>
            </a:r>
          </a:p>
          <a:p>
            <a:r>
              <a:rPr lang="en-US" dirty="0"/>
              <a:t>Simulated Annealing algorithm to generate </a:t>
            </a:r>
            <a:r>
              <a:rPr lang="en-US" dirty="0" smtClean="0"/>
              <a:t>all </a:t>
            </a:r>
            <a:r>
              <a:rPr lang="en-US" dirty="0"/>
              <a:t>the possible solutions for eight queens’ problem by using </a:t>
            </a:r>
            <a:r>
              <a:rPr lang="en-US" dirty="0" smtClean="0"/>
              <a:t>different </a:t>
            </a:r>
            <a:r>
              <a:rPr lang="en-US" dirty="0"/>
              <a:t>random initial solutions and calculating the </a:t>
            </a:r>
            <a:r>
              <a:rPr lang="en-US" dirty="0" smtClean="0"/>
              <a:t>fitness(interaction between queens) for </a:t>
            </a:r>
            <a:r>
              <a:rPr lang="en-US" dirty="0"/>
              <a:t>each </a:t>
            </a:r>
            <a:r>
              <a:rPr lang="en-US" dirty="0" smtClean="0"/>
              <a:t>solution.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55" y="4081932"/>
            <a:ext cx="23336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2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6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203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Roboto</vt:lpstr>
      <vt:lpstr>Trebuchet MS</vt:lpstr>
      <vt:lpstr>Wingdings 3</vt:lpstr>
      <vt:lpstr>Facet</vt:lpstr>
      <vt:lpstr>8 Queen Problem Solving with Simulated Annealing.</vt:lpstr>
      <vt:lpstr>Hill Climbing </vt:lpstr>
      <vt:lpstr>Simulated Annealing </vt:lpstr>
      <vt:lpstr>8 Queen Problem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Ashik Zaman</dc:creator>
  <cp:lastModifiedBy>Ashik Zaman</cp:lastModifiedBy>
  <cp:revision>8</cp:revision>
  <dcterms:created xsi:type="dcterms:W3CDTF">2018-12-10T13:40:32Z</dcterms:created>
  <dcterms:modified xsi:type="dcterms:W3CDTF">2018-12-10T14:42:58Z</dcterms:modified>
</cp:coreProperties>
</file>