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 id="2147483758" r:id="rId2"/>
  </p:sldMasterIdLst>
  <p:sldIdLst>
    <p:sldId id="257" r:id="rId3"/>
    <p:sldId id="258" r:id="rId4"/>
    <p:sldId id="259" r:id="rId5"/>
    <p:sldId id="260" r:id="rId6"/>
    <p:sldId id="264" r:id="rId7"/>
    <p:sldId id="266" r:id="rId8"/>
    <p:sldId id="256" r:id="rId9"/>
    <p:sldId id="261" r:id="rId10"/>
    <p:sldId id="262" r:id="rId11"/>
    <p:sldId id="278" r:id="rId12"/>
    <p:sldId id="279" r:id="rId13"/>
    <p:sldId id="275" r:id="rId14"/>
    <p:sldId id="274" r:id="rId15"/>
    <p:sldId id="276" r:id="rId16"/>
    <p:sldId id="280"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20" autoAdjust="0"/>
    <p:restoredTop sz="94660"/>
  </p:normalViewPr>
  <p:slideViewPr>
    <p:cSldViewPr snapToGrid="0">
      <p:cViewPr varScale="1">
        <p:scale>
          <a:sx n="86" d="100"/>
          <a:sy n="86" d="100"/>
        </p:scale>
        <p:origin x="13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4606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0035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2268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24501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8814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1247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9518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9361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40571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4/26/2020</a:t>
            </a:fld>
            <a:endParaRPr lang="en-US" dirty="0"/>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29848063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4/26/2020</a:t>
            </a:fld>
            <a:endParaRPr lang="en-US" dirty="0"/>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118922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91813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4/26/2020</a:t>
            </a:fld>
            <a:endParaRPr lang="en-US" dirty="0"/>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27797737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4/26/2020</a:t>
            </a:fld>
            <a:endParaRPr lang="en-US" dirty="0"/>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32268079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4/26/2020</a:t>
            </a:fld>
            <a:endParaRPr lang="en-US" dirty="0"/>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13634959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4/26/2020</a:t>
            </a:fld>
            <a:endParaRPr lang="en-US" dirty="0"/>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3865693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4/26/2020</a:t>
            </a:fld>
            <a:endParaRPr lang="en-US" dirty="0"/>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41758981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4/26/2020</a:t>
            </a:fld>
            <a:endParaRPr lang="en-US" dirty="0"/>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13370424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4/26/2020</a:t>
            </a:fld>
            <a:endParaRPr lang="en-US" dirty="0"/>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25104857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4/26/2020</a:t>
            </a:fld>
            <a:endParaRPr lang="en-US" dirty="0"/>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36156632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4/26/2020</a:t>
            </a:fld>
            <a:endParaRPr lang="en-US" dirty="0"/>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3826379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4/26/2020</a:t>
            </a:fld>
            <a:endParaRPr lang="en-US" dirty="0"/>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3896226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74355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6693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4/26/2020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8236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0024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3920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51719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4/26/2020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431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4/26/2020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201743583"/>
      </p:ext>
    </p:extLst>
  </p:cSld>
  <p:clrMap bg1="dk1" tx1="lt1" bg2="dk2" tx2="lt2" accent1="accent1" accent2="accent2" accent3="accent3" accent4="accent4" accent5="accent5" accent6="accent6" hlink="hlink" folHlink="folHlink"/>
  <p:sldLayoutIdLst>
    <p:sldLayoutId id="2147483867" r:id="rId1"/>
    <p:sldLayoutId id="2147483868"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6" r:id="rId12"/>
    <p:sldLayoutId id="2147483861" r:id="rId13"/>
    <p:sldLayoutId id="2147483862" r:id="rId14"/>
    <p:sldLayoutId id="2147483863" r:id="rId15"/>
    <p:sldLayoutId id="2147483864" r:id="rId16"/>
    <p:sldLayoutId id="2147483865"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4/26/2020</a:t>
            </a:fld>
            <a:endParaRPr lang="en-US" dirty="0"/>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dirty="0"/>
          </a:p>
        </p:txBody>
      </p:sp>
    </p:spTree>
    <p:extLst>
      <p:ext uri="{BB962C8B-B14F-4D97-AF65-F5344CB8AC3E}">
        <p14:creationId xmlns:p14="http://schemas.microsoft.com/office/powerpoint/2010/main" val="350352164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1" r:id="rId6"/>
    <p:sldLayoutId id="2147483746" r:id="rId7"/>
    <p:sldLayoutId id="2147483747" r:id="rId8"/>
    <p:sldLayoutId id="2147483748" r:id="rId9"/>
    <p:sldLayoutId id="2147483749" r:id="rId10"/>
    <p:sldLayoutId id="2147483750" r:id="rId11"/>
    <p:sldLayoutId id="2147483752"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18.sv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1" name="Picture 3">
            <a:extLst>
              <a:ext uri="{FF2B5EF4-FFF2-40B4-BE49-F238E27FC236}">
                <a16:creationId xmlns:a16="http://schemas.microsoft.com/office/drawing/2014/main" id="{BBEAFC5C-0A61-4F81-95EF-CEC269A5EB6F}"/>
              </a:ext>
            </a:extLst>
          </p:cNvPr>
          <p:cNvPicPr>
            <a:picLocks noChangeAspect="1"/>
          </p:cNvPicPr>
          <p:nvPr/>
        </p:nvPicPr>
        <p:blipFill rotWithShape="1">
          <a:blip r:embed="rId3">
            <a:alphaModFix amt="35000"/>
          </a:blip>
          <a:srcRect t="13899" b="1832"/>
          <a:stretch/>
        </p:blipFill>
        <p:spPr>
          <a:xfrm>
            <a:off x="-5280" y="0"/>
            <a:ext cx="12191980" cy="6857990"/>
          </a:xfrm>
          <a:prstGeom prst="rect">
            <a:avLst/>
          </a:prstGeom>
        </p:spPr>
      </p:pic>
      <p:sp>
        <p:nvSpPr>
          <p:cNvPr id="2" name="Title 1">
            <a:extLst>
              <a:ext uri="{FF2B5EF4-FFF2-40B4-BE49-F238E27FC236}">
                <a16:creationId xmlns:a16="http://schemas.microsoft.com/office/drawing/2014/main" id="{732C3B77-9E18-4013-A62A-9860A3413FD0}"/>
              </a:ext>
            </a:extLst>
          </p:cNvPr>
          <p:cNvSpPr>
            <a:spLocks noGrp="1"/>
          </p:cNvSpPr>
          <p:nvPr>
            <p:ph type="ctrTitle"/>
          </p:nvPr>
        </p:nvSpPr>
        <p:spPr>
          <a:xfrm>
            <a:off x="1370693" y="1769540"/>
            <a:ext cx="9440034" cy="1828801"/>
          </a:xfrm>
        </p:spPr>
        <p:txBody>
          <a:bodyPr>
            <a:normAutofit/>
          </a:bodyPr>
          <a:lstStyle/>
          <a:p>
            <a:br>
              <a:rPr lang="en-US" dirty="0"/>
            </a:br>
            <a:endParaRPr lang="en-US" dirty="0"/>
          </a:p>
        </p:txBody>
      </p:sp>
      <p:sp>
        <p:nvSpPr>
          <p:cNvPr id="3" name="Subtitle 2">
            <a:extLst>
              <a:ext uri="{FF2B5EF4-FFF2-40B4-BE49-F238E27FC236}">
                <a16:creationId xmlns:a16="http://schemas.microsoft.com/office/drawing/2014/main" id="{3650B4E8-1B8D-4C63-94B4-7DB8A1BF8D1C}"/>
              </a:ext>
            </a:extLst>
          </p:cNvPr>
          <p:cNvSpPr>
            <a:spLocks noGrp="1"/>
          </p:cNvSpPr>
          <p:nvPr>
            <p:ph type="subTitle" idx="1"/>
          </p:nvPr>
        </p:nvSpPr>
        <p:spPr>
          <a:xfrm>
            <a:off x="1265918" y="4842937"/>
            <a:ext cx="9440034" cy="1049867"/>
          </a:xfrm>
        </p:spPr>
        <p:txBody>
          <a:bodyPr>
            <a:normAutofit/>
          </a:bodyPr>
          <a:lstStyle/>
          <a:p>
            <a:r>
              <a:rPr lang="en-US" sz="4000" b="1" dirty="0">
                <a:latin typeface="Comic Sans MS" panose="030F0702030302020204" pitchFamily="66" charset="0"/>
              </a:rPr>
              <a:t>We care for everyone</a:t>
            </a:r>
          </a:p>
        </p:txBody>
      </p:sp>
      <p:pic>
        <p:nvPicPr>
          <p:cNvPr id="8" name="Picture 7" descr="A close up of a logo&#10;&#10;Description automatically generated">
            <a:extLst>
              <a:ext uri="{FF2B5EF4-FFF2-40B4-BE49-F238E27FC236}">
                <a16:creationId xmlns:a16="http://schemas.microsoft.com/office/drawing/2014/main" id="{0D5CB1F6-6788-453C-8F84-0F8AF44BD8B9}"/>
              </a:ext>
            </a:extLst>
          </p:cNvPr>
          <p:cNvPicPr>
            <a:picLocks noChangeAspect="1"/>
          </p:cNvPicPr>
          <p:nvPr/>
        </p:nvPicPr>
        <p:blipFill rotWithShape="1">
          <a:blip r:embed="rId4">
            <a:extLst>
              <a:ext uri="{28A0092B-C50C-407E-A947-70E740481C1C}">
                <a14:useLocalDpi xmlns:a14="http://schemas.microsoft.com/office/drawing/2010/main" val="0"/>
              </a:ext>
            </a:extLst>
          </a:blip>
          <a:srcRect l="31557" t="28692" r="31744" b="35453"/>
          <a:stretch/>
        </p:blipFill>
        <p:spPr>
          <a:xfrm>
            <a:off x="3502641" y="878889"/>
            <a:ext cx="5002167" cy="3817398"/>
          </a:xfrm>
          <a:prstGeom prst="rect">
            <a:avLst/>
          </a:prstGeom>
        </p:spPr>
      </p:pic>
      <p:sp>
        <p:nvSpPr>
          <p:cNvPr id="9" name="Rectangle 8">
            <a:extLst>
              <a:ext uri="{FF2B5EF4-FFF2-40B4-BE49-F238E27FC236}">
                <a16:creationId xmlns:a16="http://schemas.microsoft.com/office/drawing/2014/main" id="{45A9ACBC-CC3A-4E47-8A80-B79F9477F9C5}"/>
              </a:ext>
            </a:extLst>
          </p:cNvPr>
          <p:cNvSpPr/>
          <p:nvPr/>
        </p:nvSpPr>
        <p:spPr>
          <a:xfrm>
            <a:off x="4092606" y="4580878"/>
            <a:ext cx="4021584" cy="1065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88190916"/>
      </p:ext>
    </p:extLst>
  </p:cSld>
  <p:clrMapOvr>
    <a:masterClrMapping/>
  </p:clrMapOvr>
  <mc:AlternateContent xmlns:mc="http://schemas.openxmlformats.org/markup-compatibility/2006" xmlns:p14="http://schemas.microsoft.com/office/powerpoint/2010/main">
    <mc:Choice Requires="p14">
      <p:transition spd="slow" p14:dur="1500" advClick="0">
        <p14:glitter pattern="hexagon"/>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DD112-F10E-4807-9302-8045C5518D5D}"/>
              </a:ext>
            </a:extLst>
          </p:cNvPr>
          <p:cNvSpPr>
            <a:spLocks noGrp="1"/>
          </p:cNvSpPr>
          <p:nvPr>
            <p:ph type="ctrTitle"/>
          </p:nvPr>
        </p:nvSpPr>
        <p:spPr>
          <a:xfrm>
            <a:off x="7670306" y="2170110"/>
            <a:ext cx="3959442" cy="1828801"/>
          </a:xfrm>
        </p:spPr>
        <p:txBody>
          <a:bodyPr/>
          <a:lstStyle/>
          <a:p>
            <a:r>
              <a:rPr lang="en-US" b="1" u="sng" dirty="0"/>
              <a:t>Volunteers</a:t>
            </a:r>
          </a:p>
        </p:txBody>
      </p:sp>
      <p:sp>
        <p:nvSpPr>
          <p:cNvPr id="3" name="Subtitle 2">
            <a:extLst>
              <a:ext uri="{FF2B5EF4-FFF2-40B4-BE49-F238E27FC236}">
                <a16:creationId xmlns:a16="http://schemas.microsoft.com/office/drawing/2014/main" id="{92F83E6A-7873-4E65-8D13-DEF68F3D1A6A}"/>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6A93F2D7-E54C-4762-BFF5-265F33103F60}"/>
              </a:ext>
            </a:extLst>
          </p:cNvPr>
          <p:cNvPicPr>
            <a:picLocks noChangeAspect="1"/>
          </p:cNvPicPr>
          <p:nvPr/>
        </p:nvPicPr>
        <p:blipFill rotWithShape="1">
          <a:blip r:embed="rId2">
            <a:extLst>
              <a:ext uri="{28A0092B-C50C-407E-A947-70E740481C1C}">
                <a14:useLocalDpi xmlns:a14="http://schemas.microsoft.com/office/drawing/2010/main" val="0"/>
              </a:ext>
            </a:extLst>
          </a:blip>
          <a:srcRect t="-1327" r="32665"/>
          <a:stretch/>
        </p:blipFill>
        <p:spPr>
          <a:xfrm>
            <a:off x="0" y="-82757"/>
            <a:ext cx="7111014" cy="6940757"/>
          </a:xfrm>
          <a:prstGeom prst="rect">
            <a:avLst/>
          </a:prstGeom>
        </p:spPr>
      </p:pic>
    </p:spTree>
    <p:extLst>
      <p:ext uri="{BB962C8B-B14F-4D97-AF65-F5344CB8AC3E}">
        <p14:creationId xmlns:p14="http://schemas.microsoft.com/office/powerpoint/2010/main" val="1790445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5259-39B1-41E8-9633-EC074D5E6114}"/>
              </a:ext>
            </a:extLst>
          </p:cNvPr>
          <p:cNvSpPr>
            <a:spLocks noGrp="1"/>
          </p:cNvSpPr>
          <p:nvPr>
            <p:ph type="ctrTitle"/>
          </p:nvPr>
        </p:nvSpPr>
        <p:spPr>
          <a:xfrm>
            <a:off x="5743852" y="1944688"/>
            <a:ext cx="5670556" cy="1828801"/>
          </a:xfrm>
        </p:spPr>
        <p:txBody>
          <a:bodyPr/>
          <a:lstStyle/>
          <a:p>
            <a:r>
              <a:rPr lang="en-US" b="1" u="sng" dirty="0"/>
              <a:t>Food Supply</a:t>
            </a:r>
          </a:p>
        </p:txBody>
      </p:sp>
      <p:sp>
        <p:nvSpPr>
          <p:cNvPr id="3" name="Subtitle 2">
            <a:extLst>
              <a:ext uri="{FF2B5EF4-FFF2-40B4-BE49-F238E27FC236}">
                <a16:creationId xmlns:a16="http://schemas.microsoft.com/office/drawing/2014/main" id="{3D892743-0E76-4457-A0E5-8F7B6DAB1943}"/>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AEA828BF-A793-4849-8E8D-C91089243854}"/>
              </a:ext>
            </a:extLst>
          </p:cNvPr>
          <p:cNvPicPr>
            <a:picLocks noChangeAspect="1"/>
          </p:cNvPicPr>
          <p:nvPr/>
        </p:nvPicPr>
        <p:blipFill rotWithShape="1">
          <a:blip r:embed="rId2">
            <a:extLst>
              <a:ext uri="{28A0092B-C50C-407E-A947-70E740481C1C}">
                <a14:useLocalDpi xmlns:a14="http://schemas.microsoft.com/office/drawing/2010/main" val="0"/>
              </a:ext>
            </a:extLst>
          </a:blip>
          <a:srcRect t="11262"/>
          <a:stretch/>
        </p:blipFill>
        <p:spPr>
          <a:xfrm>
            <a:off x="79898" y="1"/>
            <a:ext cx="4802819" cy="6857999"/>
          </a:xfrm>
          <a:prstGeom prst="rect">
            <a:avLst/>
          </a:prstGeom>
        </p:spPr>
      </p:pic>
    </p:spTree>
    <p:extLst>
      <p:ext uri="{BB962C8B-B14F-4D97-AF65-F5344CB8AC3E}">
        <p14:creationId xmlns:p14="http://schemas.microsoft.com/office/powerpoint/2010/main" val="3598721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25FB5-57B0-4B9B-AB94-09035E93770A}"/>
              </a:ext>
            </a:extLst>
          </p:cNvPr>
          <p:cNvSpPr>
            <a:spLocks noGrp="1"/>
          </p:cNvSpPr>
          <p:nvPr>
            <p:ph type="ctrTitle"/>
          </p:nvPr>
        </p:nvSpPr>
        <p:spPr>
          <a:xfrm>
            <a:off x="7164281" y="1738845"/>
            <a:ext cx="4431732" cy="2332037"/>
          </a:xfrm>
        </p:spPr>
        <p:txBody>
          <a:bodyPr/>
          <a:lstStyle/>
          <a:p>
            <a:r>
              <a:rPr lang="en-US" b="1" u="sng" dirty="0"/>
              <a:t>Gaming Zone</a:t>
            </a:r>
          </a:p>
        </p:txBody>
      </p:sp>
      <p:sp>
        <p:nvSpPr>
          <p:cNvPr id="3" name="Subtitle 2">
            <a:extLst>
              <a:ext uri="{FF2B5EF4-FFF2-40B4-BE49-F238E27FC236}">
                <a16:creationId xmlns:a16="http://schemas.microsoft.com/office/drawing/2014/main" id="{2D163B6D-796F-4283-BF4D-758205EB475D}"/>
              </a:ext>
            </a:extLst>
          </p:cNvPr>
          <p:cNvSpPr>
            <a:spLocks noGrp="1"/>
          </p:cNvSpPr>
          <p:nvPr>
            <p:ph type="subTitle" idx="1"/>
          </p:nvPr>
        </p:nvSpPr>
        <p:spPr/>
        <p:txBody>
          <a:bodyPr/>
          <a:lstStyle/>
          <a:p>
            <a:endParaRPr lang="en-US" dirty="0"/>
          </a:p>
        </p:txBody>
      </p:sp>
      <p:pic>
        <p:nvPicPr>
          <p:cNvPr id="5" name="Picture 4" descr="A picture containing remote&#10;&#10;Description automatically generated">
            <a:extLst>
              <a:ext uri="{FF2B5EF4-FFF2-40B4-BE49-F238E27FC236}">
                <a16:creationId xmlns:a16="http://schemas.microsoft.com/office/drawing/2014/main" id="{AF4A2F1B-B3BF-401B-8AD6-57BF6B1EA4A8}"/>
              </a:ext>
            </a:extLst>
          </p:cNvPr>
          <p:cNvPicPr>
            <a:picLocks noChangeAspect="1"/>
          </p:cNvPicPr>
          <p:nvPr/>
        </p:nvPicPr>
        <p:blipFill rotWithShape="1">
          <a:blip r:embed="rId2">
            <a:extLst>
              <a:ext uri="{28A0092B-C50C-407E-A947-70E740481C1C}">
                <a14:useLocalDpi xmlns:a14="http://schemas.microsoft.com/office/drawing/2010/main" val="0"/>
              </a:ext>
            </a:extLst>
          </a:blip>
          <a:srcRect l="9374" t="-521" r="7423"/>
          <a:stretch/>
        </p:blipFill>
        <p:spPr>
          <a:xfrm>
            <a:off x="0" y="-83127"/>
            <a:ext cx="6498454" cy="6941127"/>
          </a:xfrm>
          <a:prstGeom prst="rect">
            <a:avLst/>
          </a:prstGeom>
        </p:spPr>
      </p:pic>
    </p:spTree>
    <p:extLst>
      <p:ext uri="{BB962C8B-B14F-4D97-AF65-F5344CB8AC3E}">
        <p14:creationId xmlns:p14="http://schemas.microsoft.com/office/powerpoint/2010/main" val="428797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CE62-A60D-48D7-BD2B-FC6561B9BA53}"/>
              </a:ext>
            </a:extLst>
          </p:cNvPr>
          <p:cNvSpPr>
            <a:spLocks noGrp="1"/>
          </p:cNvSpPr>
          <p:nvPr>
            <p:ph type="ctrTitle"/>
          </p:nvPr>
        </p:nvSpPr>
        <p:spPr>
          <a:xfrm>
            <a:off x="5953125" y="1944688"/>
            <a:ext cx="5829152" cy="1828801"/>
          </a:xfrm>
        </p:spPr>
        <p:txBody>
          <a:bodyPr/>
          <a:lstStyle/>
          <a:p>
            <a:r>
              <a:rPr lang="en-US" b="1" u="sng" dirty="0"/>
              <a:t> </a:t>
            </a:r>
          </a:p>
        </p:txBody>
      </p:sp>
      <p:sp>
        <p:nvSpPr>
          <p:cNvPr id="3" name="Subtitle 2">
            <a:extLst>
              <a:ext uri="{FF2B5EF4-FFF2-40B4-BE49-F238E27FC236}">
                <a16:creationId xmlns:a16="http://schemas.microsoft.com/office/drawing/2014/main" id="{0F0A8E5C-CCF2-4220-9A9C-870B4B6F3774}"/>
              </a:ext>
            </a:extLst>
          </p:cNvPr>
          <p:cNvSpPr>
            <a:spLocks noGrp="1"/>
          </p:cNvSpPr>
          <p:nvPr>
            <p:ph type="subTitle" idx="1"/>
          </p:nvPr>
        </p:nvSpPr>
        <p:spPr>
          <a:xfrm>
            <a:off x="6096000" y="2130642"/>
            <a:ext cx="5070327" cy="2994556"/>
          </a:xfrm>
        </p:spPr>
        <p:txBody>
          <a:bodyPr>
            <a:normAutofit/>
          </a:bodyPr>
          <a:lstStyle/>
          <a:p>
            <a:r>
              <a:rPr lang="en-US" sz="5400" b="1" u="sng" dirty="0"/>
              <a:t>Movies and series</a:t>
            </a:r>
          </a:p>
        </p:txBody>
      </p:sp>
      <p:pic>
        <p:nvPicPr>
          <p:cNvPr id="5" name="Picture 4" descr="Screen of a cell phone&#10;&#10;Description automatically generated">
            <a:extLst>
              <a:ext uri="{FF2B5EF4-FFF2-40B4-BE49-F238E27FC236}">
                <a16:creationId xmlns:a16="http://schemas.microsoft.com/office/drawing/2014/main" id="{5CBEBE61-0BF7-4891-9BA1-23F234551B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401257" cy="6858000"/>
          </a:xfrm>
          <a:prstGeom prst="rect">
            <a:avLst/>
          </a:prstGeom>
        </p:spPr>
      </p:pic>
    </p:spTree>
    <p:extLst>
      <p:ext uri="{BB962C8B-B14F-4D97-AF65-F5344CB8AC3E}">
        <p14:creationId xmlns:p14="http://schemas.microsoft.com/office/powerpoint/2010/main" val="677325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2E81E-0FC9-42CB-AA88-FC11723890B9}"/>
              </a:ext>
            </a:extLst>
          </p:cNvPr>
          <p:cNvSpPr>
            <a:spLocks noGrp="1"/>
          </p:cNvSpPr>
          <p:nvPr>
            <p:ph type="ctrTitle"/>
          </p:nvPr>
        </p:nvSpPr>
        <p:spPr>
          <a:xfrm>
            <a:off x="6696077" y="1483790"/>
            <a:ext cx="4514700" cy="2688160"/>
          </a:xfrm>
        </p:spPr>
        <p:txBody>
          <a:bodyPr/>
          <a:lstStyle/>
          <a:p>
            <a:r>
              <a:rPr lang="en-US" b="1" u="sng" dirty="0"/>
              <a:t>Doctor consultation</a:t>
            </a:r>
          </a:p>
        </p:txBody>
      </p:sp>
      <p:sp>
        <p:nvSpPr>
          <p:cNvPr id="3" name="Subtitle 2">
            <a:extLst>
              <a:ext uri="{FF2B5EF4-FFF2-40B4-BE49-F238E27FC236}">
                <a16:creationId xmlns:a16="http://schemas.microsoft.com/office/drawing/2014/main" id="{276D9626-2B92-4416-873C-59AC2441FB7E}"/>
              </a:ext>
            </a:extLst>
          </p:cNvPr>
          <p:cNvSpPr>
            <a:spLocks noGrp="1"/>
          </p:cNvSpPr>
          <p:nvPr>
            <p:ph type="subTitle" idx="1"/>
          </p:nvPr>
        </p:nvSpPr>
        <p:spPr/>
        <p:txBody>
          <a:bodyPr/>
          <a:lstStyle/>
          <a:p>
            <a:endParaRPr lang="en-US" dirty="0"/>
          </a:p>
        </p:txBody>
      </p:sp>
      <p:pic>
        <p:nvPicPr>
          <p:cNvPr id="5" name="Picture 4" descr="A screenshot of a cell phone&#10;&#10;Description automatically generated">
            <a:extLst>
              <a:ext uri="{FF2B5EF4-FFF2-40B4-BE49-F238E27FC236}">
                <a16:creationId xmlns:a16="http://schemas.microsoft.com/office/drawing/2014/main" id="{8644A96D-811F-475C-BB4A-C6E234B638B8}"/>
              </a:ext>
            </a:extLst>
          </p:cNvPr>
          <p:cNvPicPr>
            <a:picLocks noChangeAspect="1"/>
          </p:cNvPicPr>
          <p:nvPr/>
        </p:nvPicPr>
        <p:blipFill rotWithShape="1">
          <a:blip r:embed="rId2">
            <a:extLst>
              <a:ext uri="{28A0092B-C50C-407E-A947-70E740481C1C}">
                <a14:useLocalDpi xmlns:a14="http://schemas.microsoft.com/office/drawing/2010/main" val="0"/>
              </a:ext>
            </a:extLst>
          </a:blip>
          <a:srcRect l="2812" r="32709"/>
          <a:stretch/>
        </p:blipFill>
        <p:spPr>
          <a:xfrm>
            <a:off x="0" y="0"/>
            <a:ext cx="5895975" cy="6858000"/>
          </a:xfrm>
          <a:prstGeom prst="rect">
            <a:avLst/>
          </a:prstGeom>
        </p:spPr>
      </p:pic>
    </p:spTree>
    <p:extLst>
      <p:ext uri="{BB962C8B-B14F-4D97-AF65-F5344CB8AC3E}">
        <p14:creationId xmlns:p14="http://schemas.microsoft.com/office/powerpoint/2010/main" val="2330776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5E6F6-2646-4AD9-A08A-BB04C192C02D}"/>
              </a:ext>
            </a:extLst>
          </p:cNvPr>
          <p:cNvSpPr>
            <a:spLocks noGrp="1"/>
          </p:cNvSpPr>
          <p:nvPr>
            <p:ph type="ctrTitle"/>
          </p:nvPr>
        </p:nvSpPr>
        <p:spPr>
          <a:xfrm>
            <a:off x="1046960" y="393947"/>
            <a:ext cx="10353762" cy="1257300"/>
          </a:xfrm>
        </p:spPr>
        <p:txBody>
          <a:bodyPr vert="horz" lIns="91440" tIns="45720" rIns="91440" bIns="45720" rtlCol="0" anchor="ctr">
            <a:normAutofit/>
          </a:bodyPr>
          <a:lstStyle/>
          <a:p>
            <a:r>
              <a:rPr lang="en-US" b="1" u="sng"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Description :</a:t>
            </a:r>
          </a:p>
        </p:txBody>
      </p:sp>
      <p:sp>
        <p:nvSpPr>
          <p:cNvPr id="3" name="Subtitle 2">
            <a:extLst>
              <a:ext uri="{FF2B5EF4-FFF2-40B4-BE49-F238E27FC236}">
                <a16:creationId xmlns:a16="http://schemas.microsoft.com/office/drawing/2014/main" id="{52333621-50A9-4BD6-9A26-8AB3B279CE98}"/>
              </a:ext>
            </a:extLst>
          </p:cNvPr>
          <p:cNvSpPr>
            <a:spLocks noGrp="1"/>
          </p:cNvSpPr>
          <p:nvPr>
            <p:ph type="subTitle" idx="1"/>
          </p:nvPr>
        </p:nvSpPr>
        <p:spPr>
          <a:xfrm>
            <a:off x="962009" y="1358284"/>
            <a:ext cx="5546272" cy="5206753"/>
          </a:xfrm>
        </p:spPr>
        <p:txBody>
          <a:bodyPr vert="horz" lIns="91440" tIns="45720" rIns="91440" bIns="45720" rtlCol="0" anchor="ctr">
            <a:normAutofit/>
          </a:bodyPr>
          <a:lstStyle/>
          <a:p>
            <a:pPr algn="l">
              <a:lnSpc>
                <a:spcPct val="90000"/>
              </a:lnSpc>
            </a:pPr>
            <a:endParaRPr lang="en-US" sz="1400" b="1" u="sng" dirty="0">
              <a:solidFill>
                <a:schemeClr val="tx2"/>
              </a:solidFill>
            </a:endParaRPr>
          </a:p>
          <a:p>
            <a:pPr marL="571500" indent="-571500" algn="l">
              <a:lnSpc>
                <a:spcPct val="90000"/>
              </a:lnSpc>
              <a:buFont typeface="Wingdings 2" charset="2"/>
              <a:buChar char="q"/>
            </a:pPr>
            <a:r>
              <a:rPr lang="en-US" sz="1800" b="1" dirty="0">
                <a:solidFill>
                  <a:schemeClr val="tx2"/>
                </a:solidFill>
              </a:rPr>
              <a:t>Login page :  it allows applicants to register themselves.</a:t>
            </a:r>
          </a:p>
          <a:p>
            <a:pPr marL="571500" indent="-571500" algn="l">
              <a:lnSpc>
                <a:spcPct val="90000"/>
              </a:lnSpc>
              <a:buFont typeface="Wingdings 2" charset="2"/>
              <a:buChar char="q"/>
            </a:pPr>
            <a:r>
              <a:rPr lang="en-US" sz="1800" b="1" dirty="0">
                <a:solidFill>
                  <a:schemeClr val="tx2"/>
                </a:solidFill>
              </a:rPr>
              <a:t>Chatbot :  it allows users to have a quick health checkup and know whether they are safe or not.</a:t>
            </a:r>
          </a:p>
          <a:p>
            <a:pPr marL="571500" indent="-571500" algn="l">
              <a:lnSpc>
                <a:spcPct val="90000"/>
              </a:lnSpc>
              <a:buFont typeface="Wingdings 2" charset="2"/>
              <a:buChar char="q"/>
            </a:pPr>
            <a:r>
              <a:rPr lang="en-US" sz="1800" b="1" dirty="0">
                <a:solidFill>
                  <a:schemeClr val="tx2"/>
                </a:solidFill>
              </a:rPr>
              <a:t>Remainder :  it reminds you to wash hands after a fixed period of time.</a:t>
            </a:r>
          </a:p>
          <a:p>
            <a:pPr marL="571500" indent="-571500" algn="l">
              <a:lnSpc>
                <a:spcPct val="90000"/>
              </a:lnSpc>
              <a:buFont typeface="Wingdings 2" charset="2"/>
              <a:buChar char="q"/>
            </a:pPr>
            <a:r>
              <a:rPr lang="en-US" sz="1800" b="1" dirty="0">
                <a:solidFill>
                  <a:schemeClr val="tx2"/>
                </a:solidFill>
              </a:rPr>
              <a:t>Food supply :  customers can place order for food grains.</a:t>
            </a:r>
          </a:p>
          <a:p>
            <a:pPr marL="571500" indent="-571500" algn="l">
              <a:lnSpc>
                <a:spcPct val="90000"/>
              </a:lnSpc>
              <a:buFont typeface="Wingdings 2" charset="2"/>
              <a:buChar char="q"/>
            </a:pPr>
            <a:r>
              <a:rPr lang="en-US" sz="1800" b="1" dirty="0">
                <a:solidFill>
                  <a:schemeClr val="tx2"/>
                </a:solidFill>
              </a:rPr>
              <a:t>Volunteers :  customers willing to volunteer can register through the link given.</a:t>
            </a:r>
          </a:p>
          <a:p>
            <a:pPr marL="571500" indent="-571500" algn="l">
              <a:lnSpc>
                <a:spcPct val="90000"/>
              </a:lnSpc>
              <a:buFont typeface="Wingdings 2" charset="2"/>
              <a:buChar char="q"/>
            </a:pPr>
            <a:r>
              <a:rPr lang="en-US" sz="1800" b="1" dirty="0">
                <a:solidFill>
                  <a:schemeClr val="tx2"/>
                </a:solidFill>
              </a:rPr>
              <a:t>Gaming and movies :  it provides you various types of entertainment.</a:t>
            </a:r>
          </a:p>
          <a:p>
            <a:pPr marL="571500" indent="-571500" algn="l">
              <a:lnSpc>
                <a:spcPct val="90000"/>
              </a:lnSpc>
              <a:buFont typeface="Wingdings 2" charset="2"/>
              <a:buChar char="q"/>
            </a:pPr>
            <a:r>
              <a:rPr lang="en-US" sz="1800" b="1" dirty="0">
                <a:solidFill>
                  <a:schemeClr val="tx2"/>
                </a:solidFill>
              </a:rPr>
              <a:t>Doctor’s consult :  if necessary users can approach doctors for consultation.</a:t>
            </a:r>
          </a:p>
          <a:p>
            <a:pPr algn="l">
              <a:lnSpc>
                <a:spcPct val="90000"/>
              </a:lnSpc>
            </a:pPr>
            <a:endParaRPr lang="en-US" sz="1400" dirty="0">
              <a:solidFill>
                <a:schemeClr val="tx2"/>
              </a:solidFill>
            </a:endParaRPr>
          </a:p>
        </p:txBody>
      </p:sp>
      <p:pic>
        <p:nvPicPr>
          <p:cNvPr id="13" name="Graphic 6" descr="Moustache Face with Solid Fill">
            <a:extLst>
              <a:ext uri="{FF2B5EF4-FFF2-40B4-BE49-F238E27FC236}">
                <a16:creationId xmlns:a16="http://schemas.microsoft.com/office/drawing/2014/main" id="{D9EB58F8-6FE6-4F42-8320-71F7AC5774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70289" y="2132822"/>
            <a:ext cx="3258006" cy="3258006"/>
          </a:xfrm>
          <a:prstGeom prst="rect">
            <a:avLst/>
          </a:prstGeom>
        </p:spPr>
      </p:pic>
    </p:spTree>
    <p:extLst>
      <p:ext uri="{BB962C8B-B14F-4D97-AF65-F5344CB8AC3E}">
        <p14:creationId xmlns:p14="http://schemas.microsoft.com/office/powerpoint/2010/main" val="1499448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6CDA4A-6CAA-4FED-A424-FF9D363E93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2C3B77-9E18-4013-A62A-9860A3413FD0}"/>
              </a:ext>
            </a:extLst>
          </p:cNvPr>
          <p:cNvSpPr>
            <a:spLocks noGrp="1"/>
          </p:cNvSpPr>
          <p:nvPr>
            <p:ph type="ctrTitle"/>
          </p:nvPr>
        </p:nvSpPr>
        <p:spPr>
          <a:xfrm>
            <a:off x="1370693" y="4243997"/>
            <a:ext cx="9440034" cy="1059644"/>
          </a:xfrm>
        </p:spPr>
        <p:txBody>
          <a:bodyPr>
            <a:normAutofit/>
          </a:bodyPr>
          <a:lstStyle/>
          <a:p>
            <a:r>
              <a:rPr lang="en-US" sz="4800" b="1" u="sng"/>
              <a:t>Our fight against COVID-19</a:t>
            </a:r>
          </a:p>
        </p:txBody>
      </p:sp>
      <p:pic>
        <p:nvPicPr>
          <p:cNvPr id="11" name="Picture 10">
            <a:extLst>
              <a:ext uri="{FF2B5EF4-FFF2-40B4-BE49-F238E27FC236}">
                <a16:creationId xmlns:a16="http://schemas.microsoft.com/office/drawing/2014/main" id="{9B0DB875-49E3-4B9D-8AAE-D81A127B66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982468" y="559759"/>
            <a:ext cx="6227064" cy="3419856"/>
          </a:xfrm>
          <a:prstGeom prst="rect">
            <a:avLst/>
          </a:prstGeom>
        </p:spPr>
      </p:pic>
      <p:pic>
        <p:nvPicPr>
          <p:cNvPr id="4" name="Picture 3" descr="A picture containing text, holding&#10;&#10;Description automatically generated">
            <a:extLst>
              <a:ext uri="{FF2B5EF4-FFF2-40B4-BE49-F238E27FC236}">
                <a16:creationId xmlns:a16="http://schemas.microsoft.com/office/drawing/2014/main" id="{C90F327E-A6D9-46E4-ABD2-7F51855EF299}"/>
              </a:ext>
            </a:extLst>
          </p:cNvPr>
          <p:cNvPicPr>
            <a:picLocks noChangeAspect="1"/>
          </p:cNvPicPr>
          <p:nvPr/>
        </p:nvPicPr>
        <p:blipFill rotWithShape="1">
          <a:blip r:embed="rId4">
            <a:extLst>
              <a:ext uri="{28A0092B-C50C-407E-A947-70E740481C1C}">
                <a14:useLocalDpi xmlns:a14="http://schemas.microsoft.com/office/drawing/2010/main" val="0"/>
              </a:ext>
            </a:extLst>
          </a:blip>
          <a:srcRect t="14469" r="-3" b="10725"/>
          <a:stretch/>
        </p:blipFill>
        <p:spPr>
          <a:xfrm>
            <a:off x="3137916" y="715207"/>
            <a:ext cx="5916168" cy="3108960"/>
          </a:xfrm>
          <a:prstGeom prst="rect">
            <a:avLst/>
          </a:prstGeom>
        </p:spPr>
      </p:pic>
    </p:spTree>
    <p:extLst>
      <p:ext uri="{BB962C8B-B14F-4D97-AF65-F5344CB8AC3E}">
        <p14:creationId xmlns:p14="http://schemas.microsoft.com/office/powerpoint/2010/main" val="3662279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1" name="Picture 3">
            <a:extLst>
              <a:ext uri="{FF2B5EF4-FFF2-40B4-BE49-F238E27FC236}">
                <a16:creationId xmlns:a16="http://schemas.microsoft.com/office/drawing/2014/main" id="{BBEAFC5C-0A61-4F81-95EF-CEC269A5EB6F}"/>
              </a:ext>
            </a:extLst>
          </p:cNvPr>
          <p:cNvPicPr>
            <a:picLocks noChangeAspect="1"/>
          </p:cNvPicPr>
          <p:nvPr/>
        </p:nvPicPr>
        <p:blipFill rotWithShape="1">
          <a:blip r:embed="rId3">
            <a:alphaModFix amt="35000"/>
          </a:blip>
          <a:srcRect t="13899" b="1832"/>
          <a:stretch/>
        </p:blipFill>
        <p:spPr>
          <a:xfrm>
            <a:off x="20" y="10"/>
            <a:ext cx="12191980" cy="6857990"/>
          </a:xfrm>
          <a:prstGeom prst="rect">
            <a:avLst/>
          </a:prstGeom>
        </p:spPr>
      </p:pic>
      <p:sp>
        <p:nvSpPr>
          <p:cNvPr id="2" name="Title 1">
            <a:extLst>
              <a:ext uri="{FF2B5EF4-FFF2-40B4-BE49-F238E27FC236}">
                <a16:creationId xmlns:a16="http://schemas.microsoft.com/office/drawing/2014/main" id="{732C3B77-9E18-4013-A62A-9860A3413FD0}"/>
              </a:ext>
            </a:extLst>
          </p:cNvPr>
          <p:cNvSpPr>
            <a:spLocks noGrp="1"/>
          </p:cNvSpPr>
          <p:nvPr>
            <p:ph type="ctrTitle"/>
          </p:nvPr>
        </p:nvSpPr>
        <p:spPr>
          <a:xfrm>
            <a:off x="1468347" y="2469621"/>
            <a:ext cx="9440034" cy="1828801"/>
          </a:xfrm>
        </p:spPr>
        <p:txBody>
          <a:bodyPr>
            <a:normAutofit/>
          </a:bodyPr>
          <a:lstStyle/>
          <a:p>
            <a:r>
              <a:rPr lang="en-US" sz="8800" b="1" u="sng" dirty="0"/>
              <a:t>…Thank You…</a:t>
            </a:r>
          </a:p>
        </p:txBody>
      </p:sp>
      <p:sp>
        <p:nvSpPr>
          <p:cNvPr id="3" name="Subtitle 2">
            <a:extLst>
              <a:ext uri="{FF2B5EF4-FFF2-40B4-BE49-F238E27FC236}">
                <a16:creationId xmlns:a16="http://schemas.microsoft.com/office/drawing/2014/main" id="{3650B4E8-1B8D-4C63-94B4-7DB8A1BF8D1C}"/>
              </a:ext>
            </a:extLst>
          </p:cNvPr>
          <p:cNvSpPr>
            <a:spLocks noGrp="1"/>
          </p:cNvSpPr>
          <p:nvPr>
            <p:ph type="subTitle" idx="1"/>
          </p:nvPr>
        </p:nvSpPr>
        <p:spPr>
          <a:xfrm>
            <a:off x="1370693" y="3773489"/>
            <a:ext cx="9440034" cy="1049867"/>
          </a:xfrm>
        </p:spPr>
        <p:txBody>
          <a:bodyPr>
            <a:normAutofit/>
          </a:bodyPr>
          <a:lstStyle/>
          <a:p>
            <a:endParaRPr lang="en-US" dirty="0"/>
          </a:p>
        </p:txBody>
      </p:sp>
    </p:spTree>
    <p:extLst>
      <p:ext uri="{BB962C8B-B14F-4D97-AF65-F5344CB8AC3E}">
        <p14:creationId xmlns:p14="http://schemas.microsoft.com/office/powerpoint/2010/main" val="51558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1" name="Picture 3">
            <a:extLst>
              <a:ext uri="{FF2B5EF4-FFF2-40B4-BE49-F238E27FC236}">
                <a16:creationId xmlns:a16="http://schemas.microsoft.com/office/drawing/2014/main" id="{BBEAFC5C-0A61-4F81-95EF-CEC269A5EB6F}"/>
              </a:ext>
            </a:extLst>
          </p:cNvPr>
          <p:cNvPicPr>
            <a:picLocks noChangeAspect="1"/>
          </p:cNvPicPr>
          <p:nvPr/>
        </p:nvPicPr>
        <p:blipFill rotWithShape="1">
          <a:blip r:embed="rId3">
            <a:alphaModFix amt="35000"/>
          </a:blip>
          <a:srcRect t="13899" b="1832"/>
          <a:stretch/>
        </p:blipFill>
        <p:spPr>
          <a:xfrm>
            <a:off x="20" y="10"/>
            <a:ext cx="12191980" cy="6857990"/>
          </a:xfrm>
          <a:prstGeom prst="rect">
            <a:avLst/>
          </a:prstGeom>
        </p:spPr>
      </p:pic>
      <p:sp>
        <p:nvSpPr>
          <p:cNvPr id="2" name="Title 1">
            <a:extLst>
              <a:ext uri="{FF2B5EF4-FFF2-40B4-BE49-F238E27FC236}">
                <a16:creationId xmlns:a16="http://schemas.microsoft.com/office/drawing/2014/main" id="{732C3B77-9E18-4013-A62A-9860A3413FD0}"/>
              </a:ext>
            </a:extLst>
          </p:cNvPr>
          <p:cNvSpPr>
            <a:spLocks noGrp="1"/>
          </p:cNvSpPr>
          <p:nvPr>
            <p:ph type="ctrTitle"/>
          </p:nvPr>
        </p:nvSpPr>
        <p:spPr>
          <a:xfrm>
            <a:off x="1494980" y="1178183"/>
            <a:ext cx="9440034" cy="1828801"/>
          </a:xfrm>
        </p:spPr>
        <p:txBody>
          <a:bodyPr>
            <a:normAutofit/>
          </a:bodyPr>
          <a:lstStyle/>
          <a:p>
            <a:pPr algn="l"/>
            <a:r>
              <a:rPr lang="en-US" sz="5000" b="1" u="sng" dirty="0">
                <a:effectLst/>
              </a:rPr>
              <a:t>State of the COVID-19 Crisis :</a:t>
            </a:r>
            <a:br>
              <a:rPr lang="en-US" sz="5000" b="1" u="sng" dirty="0">
                <a:effectLst/>
              </a:rPr>
            </a:br>
            <a:endParaRPr lang="en-US" sz="5000" u="sng" dirty="0"/>
          </a:p>
        </p:txBody>
      </p:sp>
      <p:sp>
        <p:nvSpPr>
          <p:cNvPr id="3" name="Subtitle 2">
            <a:extLst>
              <a:ext uri="{FF2B5EF4-FFF2-40B4-BE49-F238E27FC236}">
                <a16:creationId xmlns:a16="http://schemas.microsoft.com/office/drawing/2014/main" id="{3650B4E8-1B8D-4C63-94B4-7DB8A1BF8D1C}"/>
              </a:ext>
            </a:extLst>
          </p:cNvPr>
          <p:cNvSpPr>
            <a:spLocks noGrp="1"/>
          </p:cNvSpPr>
          <p:nvPr>
            <p:ph type="subTitle" idx="1"/>
          </p:nvPr>
        </p:nvSpPr>
        <p:spPr>
          <a:xfrm>
            <a:off x="1370693" y="3006984"/>
            <a:ext cx="9440034" cy="1049867"/>
          </a:xfrm>
        </p:spPr>
        <p:txBody>
          <a:bodyPr>
            <a:noAutofit/>
          </a:bodyPr>
          <a:lstStyle/>
          <a:p>
            <a:r>
              <a:rPr lang="en-US" sz="2800" dirty="0">
                <a:effectLst/>
              </a:rPr>
              <a:t>COVID-19 is a humanitarian and societal crisis of unprecedented speed and scale. It has both immediate and long-lasting implications for how people work and participate in society. The top priority is to protect the health and safety of people, including in their workplaces.</a:t>
            </a:r>
            <a:endParaRPr lang="en-US" sz="2800" dirty="0"/>
          </a:p>
        </p:txBody>
      </p:sp>
    </p:spTree>
    <p:extLst>
      <p:ext uri="{BB962C8B-B14F-4D97-AF65-F5344CB8AC3E}">
        <p14:creationId xmlns:p14="http://schemas.microsoft.com/office/powerpoint/2010/main" val="1092155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1" name="Picture 3">
            <a:extLst>
              <a:ext uri="{FF2B5EF4-FFF2-40B4-BE49-F238E27FC236}">
                <a16:creationId xmlns:a16="http://schemas.microsoft.com/office/drawing/2014/main" id="{BBEAFC5C-0A61-4F81-95EF-CEC269A5EB6F}"/>
              </a:ext>
            </a:extLst>
          </p:cNvPr>
          <p:cNvPicPr>
            <a:picLocks noChangeAspect="1"/>
          </p:cNvPicPr>
          <p:nvPr/>
        </p:nvPicPr>
        <p:blipFill rotWithShape="1">
          <a:blip r:embed="rId3">
            <a:alphaModFix amt="35000"/>
          </a:blip>
          <a:srcRect t="13899" b="1832"/>
          <a:stretch/>
        </p:blipFill>
        <p:spPr>
          <a:xfrm>
            <a:off x="20" y="10"/>
            <a:ext cx="12191980" cy="6857990"/>
          </a:xfrm>
          <a:prstGeom prst="rect">
            <a:avLst/>
          </a:prstGeom>
        </p:spPr>
      </p:pic>
      <p:sp>
        <p:nvSpPr>
          <p:cNvPr id="2" name="Title 1">
            <a:extLst>
              <a:ext uri="{FF2B5EF4-FFF2-40B4-BE49-F238E27FC236}">
                <a16:creationId xmlns:a16="http://schemas.microsoft.com/office/drawing/2014/main" id="{732C3B77-9E18-4013-A62A-9860A3413FD0}"/>
              </a:ext>
            </a:extLst>
          </p:cNvPr>
          <p:cNvSpPr>
            <a:spLocks noGrp="1"/>
          </p:cNvSpPr>
          <p:nvPr>
            <p:ph type="ctrTitle"/>
          </p:nvPr>
        </p:nvSpPr>
        <p:spPr>
          <a:xfrm>
            <a:off x="1083704" y="500033"/>
            <a:ext cx="10014012" cy="1828801"/>
          </a:xfrm>
        </p:spPr>
        <p:txBody>
          <a:bodyPr>
            <a:normAutofit/>
          </a:bodyPr>
          <a:lstStyle/>
          <a:p>
            <a:r>
              <a:rPr lang="en-US" b="1" u="sng" dirty="0">
                <a:effectLst/>
              </a:rPr>
              <a:t>Protection against COVID 19 :</a:t>
            </a:r>
            <a:endParaRPr lang="en-US" u="sng" dirty="0"/>
          </a:p>
        </p:txBody>
      </p:sp>
      <p:sp>
        <p:nvSpPr>
          <p:cNvPr id="3" name="Subtitle 2">
            <a:extLst>
              <a:ext uri="{FF2B5EF4-FFF2-40B4-BE49-F238E27FC236}">
                <a16:creationId xmlns:a16="http://schemas.microsoft.com/office/drawing/2014/main" id="{3650B4E8-1B8D-4C63-94B4-7DB8A1BF8D1C}"/>
              </a:ext>
            </a:extLst>
          </p:cNvPr>
          <p:cNvSpPr>
            <a:spLocks noGrp="1"/>
          </p:cNvSpPr>
          <p:nvPr>
            <p:ph type="subTitle" idx="1"/>
          </p:nvPr>
        </p:nvSpPr>
        <p:spPr>
          <a:xfrm>
            <a:off x="1370693" y="2920753"/>
            <a:ext cx="9440034" cy="1902603"/>
          </a:xfrm>
        </p:spPr>
        <p:txBody>
          <a:bodyPr>
            <a:noAutofit/>
          </a:bodyPr>
          <a:lstStyle/>
          <a:p>
            <a:pPr algn="l"/>
            <a:r>
              <a:rPr lang="en-US" sz="2400" dirty="0">
                <a:effectLst/>
              </a:rPr>
              <a:t>With COVID-19, the time to act and protect yourself from getting sick. Ways to protect yourself :</a:t>
            </a:r>
          </a:p>
          <a:p>
            <a:pPr marL="342900" indent="-342900" algn="l">
              <a:buFont typeface="Wingdings" panose="05000000000000000000" pitchFamily="2" charset="2"/>
              <a:buChar char="q"/>
            </a:pPr>
            <a:r>
              <a:rPr lang="en-US" sz="2400" dirty="0">
                <a:effectLst/>
              </a:rPr>
              <a:t>Avoid unprotected contact with people.</a:t>
            </a:r>
          </a:p>
          <a:p>
            <a:pPr marL="342900" indent="-342900" algn="l">
              <a:buFont typeface="Wingdings" panose="05000000000000000000" pitchFamily="2" charset="2"/>
              <a:buChar char="q"/>
            </a:pPr>
            <a:r>
              <a:rPr lang="en-US" sz="2400" dirty="0">
                <a:effectLst/>
              </a:rPr>
              <a:t>Wash your hands frequently. </a:t>
            </a:r>
          </a:p>
          <a:p>
            <a:pPr marL="342900" indent="-342900" algn="l">
              <a:buFont typeface="Wingdings" panose="05000000000000000000" pitchFamily="2" charset="2"/>
              <a:buChar char="q"/>
            </a:pPr>
            <a:r>
              <a:rPr lang="en-US" sz="2400" dirty="0">
                <a:effectLst/>
              </a:rPr>
              <a:t>Cover your cough.</a:t>
            </a:r>
          </a:p>
          <a:p>
            <a:pPr marL="342900" indent="-342900" algn="l">
              <a:buFont typeface="Wingdings" panose="05000000000000000000" pitchFamily="2" charset="2"/>
              <a:buChar char="q"/>
            </a:pPr>
            <a:r>
              <a:rPr lang="en-US" sz="2400" dirty="0">
                <a:effectLst/>
              </a:rPr>
              <a:t>Wear mask.</a:t>
            </a:r>
            <a:endParaRPr lang="en-US" sz="2400" dirty="0"/>
          </a:p>
        </p:txBody>
      </p:sp>
    </p:spTree>
    <p:extLst>
      <p:ext uri="{BB962C8B-B14F-4D97-AF65-F5344CB8AC3E}">
        <p14:creationId xmlns:p14="http://schemas.microsoft.com/office/powerpoint/2010/main" val="2836838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1" name="Picture 3">
            <a:extLst>
              <a:ext uri="{FF2B5EF4-FFF2-40B4-BE49-F238E27FC236}">
                <a16:creationId xmlns:a16="http://schemas.microsoft.com/office/drawing/2014/main" id="{BBEAFC5C-0A61-4F81-95EF-CEC269A5EB6F}"/>
              </a:ext>
            </a:extLst>
          </p:cNvPr>
          <p:cNvPicPr>
            <a:picLocks noChangeAspect="1"/>
          </p:cNvPicPr>
          <p:nvPr/>
        </p:nvPicPr>
        <p:blipFill rotWithShape="1">
          <a:blip r:embed="rId3">
            <a:alphaModFix amt="35000"/>
          </a:blip>
          <a:srcRect t="13899" b="1832"/>
          <a:stretch/>
        </p:blipFill>
        <p:spPr>
          <a:xfrm>
            <a:off x="20" y="10"/>
            <a:ext cx="12191980" cy="6857990"/>
          </a:xfrm>
          <a:prstGeom prst="rect">
            <a:avLst/>
          </a:prstGeom>
        </p:spPr>
      </p:pic>
      <p:sp>
        <p:nvSpPr>
          <p:cNvPr id="2" name="Title 1">
            <a:extLst>
              <a:ext uri="{FF2B5EF4-FFF2-40B4-BE49-F238E27FC236}">
                <a16:creationId xmlns:a16="http://schemas.microsoft.com/office/drawing/2014/main" id="{732C3B77-9E18-4013-A62A-9860A3413FD0}"/>
              </a:ext>
            </a:extLst>
          </p:cNvPr>
          <p:cNvSpPr>
            <a:spLocks noGrp="1"/>
          </p:cNvSpPr>
          <p:nvPr>
            <p:ph type="ctrTitle"/>
          </p:nvPr>
        </p:nvSpPr>
        <p:spPr>
          <a:xfrm>
            <a:off x="1032972" y="1109709"/>
            <a:ext cx="9440034" cy="2345924"/>
          </a:xfrm>
        </p:spPr>
        <p:txBody>
          <a:bodyPr>
            <a:noAutofit/>
          </a:bodyPr>
          <a:lstStyle/>
          <a:p>
            <a:r>
              <a:rPr lang="en-US" sz="6600" b="1" u="sng" dirty="0"/>
              <a:t>WeCare</a:t>
            </a:r>
            <a:r>
              <a:rPr lang="en-US" sz="6600" dirty="0"/>
              <a:t> </a:t>
            </a:r>
            <a:br>
              <a:rPr lang="en-US" sz="6600" dirty="0"/>
            </a:br>
            <a:endParaRPr lang="en-US" sz="6600" dirty="0"/>
          </a:p>
        </p:txBody>
      </p:sp>
      <p:sp>
        <p:nvSpPr>
          <p:cNvPr id="3" name="Subtitle 2">
            <a:extLst>
              <a:ext uri="{FF2B5EF4-FFF2-40B4-BE49-F238E27FC236}">
                <a16:creationId xmlns:a16="http://schemas.microsoft.com/office/drawing/2014/main" id="{3650B4E8-1B8D-4C63-94B4-7DB8A1BF8D1C}"/>
              </a:ext>
            </a:extLst>
          </p:cNvPr>
          <p:cNvSpPr>
            <a:spLocks noGrp="1"/>
          </p:cNvSpPr>
          <p:nvPr>
            <p:ph type="subTitle" idx="1"/>
          </p:nvPr>
        </p:nvSpPr>
        <p:spPr>
          <a:xfrm>
            <a:off x="1375983" y="2853710"/>
            <a:ext cx="9440034" cy="2619374"/>
          </a:xfrm>
        </p:spPr>
        <p:txBody>
          <a:bodyPr>
            <a:noAutofit/>
          </a:bodyPr>
          <a:lstStyle/>
          <a:p>
            <a:r>
              <a:rPr lang="en-US" sz="2800" dirty="0"/>
              <a:t>In this pandemic where the whole world is suffering from corona virus disease. The lockdown being imposed by central government people are getting bored in their house. So here come with an all rounder web app which consist of almost all source of entertainment and preventive measures. As the tagline suggests it’s a reason to stay at home and be safe.</a:t>
            </a:r>
          </a:p>
        </p:txBody>
      </p:sp>
    </p:spTree>
    <p:extLst>
      <p:ext uri="{BB962C8B-B14F-4D97-AF65-F5344CB8AC3E}">
        <p14:creationId xmlns:p14="http://schemas.microsoft.com/office/powerpoint/2010/main" val="3338753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1" name="Picture 3">
            <a:extLst>
              <a:ext uri="{FF2B5EF4-FFF2-40B4-BE49-F238E27FC236}">
                <a16:creationId xmlns:a16="http://schemas.microsoft.com/office/drawing/2014/main" id="{BBEAFC5C-0A61-4F81-95EF-CEC269A5EB6F}"/>
              </a:ext>
            </a:extLst>
          </p:cNvPr>
          <p:cNvPicPr>
            <a:picLocks noChangeAspect="1"/>
          </p:cNvPicPr>
          <p:nvPr/>
        </p:nvPicPr>
        <p:blipFill rotWithShape="1">
          <a:blip r:embed="rId3">
            <a:alphaModFix amt="35000"/>
          </a:blip>
          <a:srcRect t="13899" b="1832"/>
          <a:stretch/>
        </p:blipFill>
        <p:spPr>
          <a:xfrm>
            <a:off x="20" y="10"/>
            <a:ext cx="12191980" cy="6857990"/>
          </a:xfrm>
          <a:prstGeom prst="rect">
            <a:avLst/>
          </a:prstGeom>
        </p:spPr>
      </p:pic>
      <p:sp>
        <p:nvSpPr>
          <p:cNvPr id="2" name="Title 1">
            <a:extLst>
              <a:ext uri="{FF2B5EF4-FFF2-40B4-BE49-F238E27FC236}">
                <a16:creationId xmlns:a16="http://schemas.microsoft.com/office/drawing/2014/main" id="{732C3B77-9E18-4013-A62A-9860A3413FD0}"/>
              </a:ext>
            </a:extLst>
          </p:cNvPr>
          <p:cNvSpPr>
            <a:spLocks noGrp="1"/>
          </p:cNvSpPr>
          <p:nvPr>
            <p:ph type="ctrTitle"/>
          </p:nvPr>
        </p:nvSpPr>
        <p:spPr>
          <a:xfrm>
            <a:off x="1228650" y="603686"/>
            <a:ext cx="9440034" cy="1828801"/>
          </a:xfrm>
        </p:spPr>
        <p:txBody>
          <a:bodyPr>
            <a:normAutofit/>
          </a:bodyPr>
          <a:lstStyle/>
          <a:p>
            <a:r>
              <a:rPr lang="en-US" sz="7200" b="1" u="sng" dirty="0"/>
              <a:t>Concept :</a:t>
            </a:r>
          </a:p>
        </p:txBody>
      </p:sp>
      <p:sp>
        <p:nvSpPr>
          <p:cNvPr id="3" name="Subtitle 2">
            <a:extLst>
              <a:ext uri="{FF2B5EF4-FFF2-40B4-BE49-F238E27FC236}">
                <a16:creationId xmlns:a16="http://schemas.microsoft.com/office/drawing/2014/main" id="{3650B4E8-1B8D-4C63-94B4-7DB8A1BF8D1C}"/>
              </a:ext>
            </a:extLst>
          </p:cNvPr>
          <p:cNvSpPr>
            <a:spLocks noGrp="1"/>
          </p:cNvSpPr>
          <p:nvPr>
            <p:ph type="subTitle" idx="1"/>
          </p:nvPr>
        </p:nvSpPr>
        <p:spPr>
          <a:xfrm>
            <a:off x="1308549" y="2894120"/>
            <a:ext cx="9440034" cy="2681056"/>
          </a:xfrm>
        </p:spPr>
        <p:txBody>
          <a:bodyPr>
            <a:noAutofit/>
          </a:bodyPr>
          <a:lstStyle/>
          <a:p>
            <a:pPr>
              <a:lnSpc>
                <a:spcPct val="90000"/>
              </a:lnSpc>
            </a:pPr>
            <a:r>
              <a:rPr lang="en-US" sz="2800" dirty="0"/>
              <a:t>The main motive behind this web app is to encourage people to stay home. During lockdown people getting bored at home so this is to help them spend there time through gaming and movies. They can also chat with our assistant about their health and preventative measures. It also has section where you can consult a doctor whenever you feel so. And also it reminds you to wash your hands.</a:t>
            </a:r>
          </a:p>
        </p:txBody>
      </p:sp>
    </p:spTree>
    <p:extLst>
      <p:ext uri="{BB962C8B-B14F-4D97-AF65-F5344CB8AC3E}">
        <p14:creationId xmlns:p14="http://schemas.microsoft.com/office/powerpoint/2010/main" val="1306022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1" name="Picture 3">
            <a:extLst>
              <a:ext uri="{FF2B5EF4-FFF2-40B4-BE49-F238E27FC236}">
                <a16:creationId xmlns:a16="http://schemas.microsoft.com/office/drawing/2014/main" id="{BBEAFC5C-0A61-4F81-95EF-CEC269A5EB6F}"/>
              </a:ext>
            </a:extLst>
          </p:cNvPr>
          <p:cNvPicPr>
            <a:picLocks noChangeAspect="1"/>
          </p:cNvPicPr>
          <p:nvPr/>
        </p:nvPicPr>
        <p:blipFill rotWithShape="1">
          <a:blip r:embed="rId3">
            <a:alphaModFix amt="35000"/>
          </a:blip>
          <a:srcRect t="13899" b="1832"/>
          <a:stretch/>
        </p:blipFill>
        <p:spPr>
          <a:xfrm>
            <a:off x="20" y="10"/>
            <a:ext cx="12191980" cy="6857990"/>
          </a:xfrm>
          <a:prstGeom prst="rect">
            <a:avLst/>
          </a:prstGeom>
        </p:spPr>
      </p:pic>
      <p:sp>
        <p:nvSpPr>
          <p:cNvPr id="2" name="Title 1">
            <a:extLst>
              <a:ext uri="{FF2B5EF4-FFF2-40B4-BE49-F238E27FC236}">
                <a16:creationId xmlns:a16="http://schemas.microsoft.com/office/drawing/2014/main" id="{732C3B77-9E18-4013-A62A-9860A3413FD0}"/>
              </a:ext>
            </a:extLst>
          </p:cNvPr>
          <p:cNvSpPr>
            <a:spLocks noGrp="1"/>
          </p:cNvSpPr>
          <p:nvPr>
            <p:ph type="ctrTitle"/>
          </p:nvPr>
        </p:nvSpPr>
        <p:spPr>
          <a:xfrm>
            <a:off x="1166507" y="2859088"/>
            <a:ext cx="9440034" cy="1828801"/>
          </a:xfrm>
        </p:spPr>
        <p:txBody>
          <a:bodyPr>
            <a:normAutofit fontScale="90000"/>
          </a:bodyPr>
          <a:lstStyle/>
          <a:p>
            <a:r>
              <a:rPr lang="en-US" sz="8800" b="1" u="sng" dirty="0"/>
              <a:t>Design </a:t>
            </a:r>
            <a:br>
              <a:rPr lang="en-US" dirty="0"/>
            </a:br>
            <a:endParaRPr lang="en-US" dirty="0"/>
          </a:p>
        </p:txBody>
      </p:sp>
      <p:sp>
        <p:nvSpPr>
          <p:cNvPr id="3" name="Subtitle 2">
            <a:extLst>
              <a:ext uri="{FF2B5EF4-FFF2-40B4-BE49-F238E27FC236}">
                <a16:creationId xmlns:a16="http://schemas.microsoft.com/office/drawing/2014/main" id="{3650B4E8-1B8D-4C63-94B4-7DB8A1BF8D1C}"/>
              </a:ext>
            </a:extLst>
          </p:cNvPr>
          <p:cNvSpPr>
            <a:spLocks noGrp="1"/>
          </p:cNvSpPr>
          <p:nvPr>
            <p:ph type="subTitle" idx="1"/>
          </p:nvPr>
        </p:nvSpPr>
        <p:spPr>
          <a:xfrm>
            <a:off x="1370693" y="3773489"/>
            <a:ext cx="9440034" cy="1049867"/>
          </a:xfrm>
        </p:spPr>
        <p:txBody>
          <a:bodyPr>
            <a:normAutofit/>
          </a:bodyPr>
          <a:lstStyle/>
          <a:p>
            <a:endParaRPr lang="en-US" dirty="0"/>
          </a:p>
        </p:txBody>
      </p:sp>
    </p:spTree>
    <p:extLst>
      <p:ext uri="{BB962C8B-B14F-4D97-AF65-F5344CB8AC3E}">
        <p14:creationId xmlns:p14="http://schemas.microsoft.com/office/powerpoint/2010/main" val="409196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D32A07D-C646-4CC0-BA93-76707E70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2C3B77-9E18-4013-A62A-9860A3413FD0}"/>
              </a:ext>
            </a:extLst>
          </p:cNvPr>
          <p:cNvSpPr>
            <a:spLocks noGrp="1"/>
          </p:cNvSpPr>
          <p:nvPr>
            <p:ph type="ctrTitle" idx="4294967295"/>
          </p:nvPr>
        </p:nvSpPr>
        <p:spPr>
          <a:xfrm>
            <a:off x="7947377" y="835384"/>
            <a:ext cx="3382832" cy="1536342"/>
          </a:xfrm>
        </p:spPr>
        <p:txBody>
          <a:bodyPr vert="horz" lIns="91440" tIns="45720" rIns="91440" bIns="45720" rtlCol="0" anchor="b">
            <a:normAutofit/>
          </a:bodyPr>
          <a:lstStyle/>
          <a:p>
            <a:pPr algn="l"/>
            <a:br>
              <a:rPr lang="en-US" sz="4200" dirty="0"/>
            </a:br>
            <a:endParaRPr lang="en-US" sz="4200" dirty="0"/>
          </a:p>
        </p:txBody>
      </p:sp>
      <p:pic>
        <p:nvPicPr>
          <p:cNvPr id="7" name="Picture 6" descr="A picture containing different, sitting, monitor, side&#10;&#10;Description automatically generated">
            <a:extLst>
              <a:ext uri="{FF2B5EF4-FFF2-40B4-BE49-F238E27FC236}">
                <a16:creationId xmlns:a16="http://schemas.microsoft.com/office/drawing/2014/main" id="{E47F8135-7866-445A-9CDC-6A60CAE3CC3E}"/>
              </a:ext>
            </a:extLst>
          </p:cNvPr>
          <p:cNvPicPr>
            <a:picLocks noChangeAspect="1"/>
          </p:cNvPicPr>
          <p:nvPr/>
        </p:nvPicPr>
        <p:blipFill rotWithShape="1">
          <a:blip r:embed="rId3">
            <a:extLst>
              <a:ext uri="{28A0092B-C50C-407E-A947-70E740481C1C}">
                <a14:useLocalDpi xmlns:a14="http://schemas.microsoft.com/office/drawing/2010/main" val="0"/>
              </a:ext>
            </a:extLst>
          </a:blip>
          <a:srcRect l="449" r="2280" b="1"/>
          <a:stretch/>
        </p:blipFill>
        <p:spPr>
          <a:xfrm>
            <a:off x="-1" y="10"/>
            <a:ext cx="7537704" cy="6857990"/>
          </a:xfrm>
          <a:prstGeom prst="rect">
            <a:avLst/>
          </a:prstGeom>
        </p:spPr>
      </p:pic>
      <p:sp>
        <p:nvSpPr>
          <p:cNvPr id="9" name="TextBox 8">
            <a:extLst>
              <a:ext uri="{FF2B5EF4-FFF2-40B4-BE49-F238E27FC236}">
                <a16:creationId xmlns:a16="http://schemas.microsoft.com/office/drawing/2014/main" id="{F4B50FBF-BD3D-4E3B-BE0D-B0FDD8AA4D2E}"/>
              </a:ext>
            </a:extLst>
          </p:cNvPr>
          <p:cNvSpPr txBox="1"/>
          <p:nvPr/>
        </p:nvSpPr>
        <p:spPr>
          <a:xfrm>
            <a:off x="7788401" y="3075057"/>
            <a:ext cx="4152900" cy="707886"/>
          </a:xfrm>
          <a:prstGeom prst="rect">
            <a:avLst/>
          </a:prstGeom>
          <a:noFill/>
        </p:spPr>
        <p:txBody>
          <a:bodyPr wrap="square" rtlCol="0">
            <a:spAutoFit/>
          </a:bodyPr>
          <a:lstStyle/>
          <a:p>
            <a:pPr algn="ctr"/>
            <a:r>
              <a:rPr lang="en-US" sz="4000" b="1" u="sng" dirty="0"/>
              <a:t>Login page </a:t>
            </a:r>
          </a:p>
        </p:txBody>
      </p:sp>
    </p:spTree>
    <p:extLst>
      <p:ext uri="{BB962C8B-B14F-4D97-AF65-F5344CB8AC3E}">
        <p14:creationId xmlns:p14="http://schemas.microsoft.com/office/powerpoint/2010/main" val="751261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
            <a:extLst>
              <a:ext uri="{FF2B5EF4-FFF2-40B4-BE49-F238E27FC236}">
                <a16:creationId xmlns:a16="http://schemas.microsoft.com/office/drawing/2014/main" id="{BBEAFC5C-0A61-4F81-95EF-CEC269A5EB6F}"/>
              </a:ext>
            </a:extLst>
          </p:cNvPr>
          <p:cNvPicPr>
            <a:picLocks noChangeAspect="1"/>
          </p:cNvPicPr>
          <p:nvPr/>
        </p:nvPicPr>
        <p:blipFill rotWithShape="1">
          <a:blip r:embed="rId2">
            <a:alphaModFix/>
          </a:blip>
          <a:srcRect t="13899" b="1832"/>
          <a:stretch/>
        </p:blipFill>
        <p:spPr>
          <a:xfrm>
            <a:off x="20" y="2628900"/>
            <a:ext cx="7518399" cy="4229100"/>
          </a:xfrm>
          <a:prstGeom prst="rect">
            <a:avLst/>
          </a:prstGeom>
        </p:spPr>
      </p:pic>
      <p:sp>
        <p:nvSpPr>
          <p:cNvPr id="2" name="Title 1">
            <a:extLst>
              <a:ext uri="{FF2B5EF4-FFF2-40B4-BE49-F238E27FC236}">
                <a16:creationId xmlns:a16="http://schemas.microsoft.com/office/drawing/2014/main" id="{732C3B77-9E18-4013-A62A-9860A3413FD0}"/>
              </a:ext>
            </a:extLst>
          </p:cNvPr>
          <p:cNvSpPr>
            <a:spLocks noGrp="1"/>
          </p:cNvSpPr>
          <p:nvPr>
            <p:ph type="ctrTitle"/>
          </p:nvPr>
        </p:nvSpPr>
        <p:spPr>
          <a:xfrm>
            <a:off x="1370693" y="1769540"/>
            <a:ext cx="9440034" cy="1828801"/>
          </a:xfrm>
        </p:spPr>
        <p:txBody>
          <a:bodyPr>
            <a:normAutofit/>
          </a:bodyPr>
          <a:lstStyle/>
          <a:p>
            <a:br>
              <a:rPr lang="en-US" dirty="0"/>
            </a:br>
            <a:endParaRPr lang="en-US" dirty="0"/>
          </a:p>
        </p:txBody>
      </p:sp>
      <p:sp>
        <p:nvSpPr>
          <p:cNvPr id="3" name="Subtitle 2">
            <a:extLst>
              <a:ext uri="{FF2B5EF4-FFF2-40B4-BE49-F238E27FC236}">
                <a16:creationId xmlns:a16="http://schemas.microsoft.com/office/drawing/2014/main" id="{3650B4E8-1B8D-4C63-94B4-7DB8A1BF8D1C}"/>
              </a:ext>
            </a:extLst>
          </p:cNvPr>
          <p:cNvSpPr>
            <a:spLocks noGrp="1"/>
          </p:cNvSpPr>
          <p:nvPr>
            <p:ph type="subTitle" idx="1"/>
          </p:nvPr>
        </p:nvSpPr>
        <p:spPr>
          <a:xfrm>
            <a:off x="1370693" y="3773489"/>
            <a:ext cx="9440034" cy="1049867"/>
          </a:xfrm>
        </p:spPr>
        <p:txBody>
          <a:bodyPr>
            <a:normAutofit/>
          </a:bodyPr>
          <a:lstStyle/>
          <a:p>
            <a:r>
              <a:rPr lang="en-US" dirty="0"/>
              <a:t>A REASON TO STAY HOME</a:t>
            </a:r>
          </a:p>
        </p:txBody>
      </p:sp>
      <p:pic>
        <p:nvPicPr>
          <p:cNvPr id="7" name="Picture 6" descr="A close up of a logo&#10;&#10;Description automatically generated">
            <a:extLst>
              <a:ext uri="{FF2B5EF4-FFF2-40B4-BE49-F238E27FC236}">
                <a16:creationId xmlns:a16="http://schemas.microsoft.com/office/drawing/2014/main" id="{C97B9374-F88C-4154-A597-4B2904C8FB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764343" cy="6858000"/>
          </a:xfrm>
          <a:prstGeom prst="rect">
            <a:avLst/>
          </a:prstGeom>
        </p:spPr>
      </p:pic>
      <p:sp>
        <p:nvSpPr>
          <p:cNvPr id="10" name="TextBox 9">
            <a:extLst>
              <a:ext uri="{FF2B5EF4-FFF2-40B4-BE49-F238E27FC236}">
                <a16:creationId xmlns:a16="http://schemas.microsoft.com/office/drawing/2014/main" id="{7168C9AE-DD34-40A6-9031-A68A94B2B53D}"/>
              </a:ext>
            </a:extLst>
          </p:cNvPr>
          <p:cNvSpPr txBox="1"/>
          <p:nvPr/>
        </p:nvSpPr>
        <p:spPr>
          <a:xfrm>
            <a:off x="8324850" y="2445838"/>
            <a:ext cx="3667125" cy="1446550"/>
          </a:xfrm>
          <a:prstGeom prst="rect">
            <a:avLst/>
          </a:prstGeom>
          <a:noFill/>
        </p:spPr>
        <p:txBody>
          <a:bodyPr wrap="square" rtlCol="0">
            <a:spAutoFit/>
          </a:bodyPr>
          <a:lstStyle/>
          <a:p>
            <a:r>
              <a:rPr lang="en-US" sz="4400" b="1" u="sng" dirty="0"/>
              <a:t>Chatbot for diagnosis</a:t>
            </a:r>
          </a:p>
        </p:txBody>
      </p:sp>
    </p:spTree>
    <p:extLst>
      <p:ext uri="{BB962C8B-B14F-4D97-AF65-F5344CB8AC3E}">
        <p14:creationId xmlns:p14="http://schemas.microsoft.com/office/powerpoint/2010/main" val="3800104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C3B77-9E18-4013-A62A-9860A3413FD0}"/>
              </a:ext>
            </a:extLst>
          </p:cNvPr>
          <p:cNvSpPr>
            <a:spLocks noGrp="1"/>
          </p:cNvSpPr>
          <p:nvPr>
            <p:ph type="ctrTitle"/>
          </p:nvPr>
        </p:nvSpPr>
        <p:spPr>
          <a:xfrm>
            <a:off x="1157000" y="828507"/>
            <a:ext cx="9440034" cy="1828801"/>
          </a:xfrm>
        </p:spPr>
        <p:txBody>
          <a:bodyPr>
            <a:normAutofit/>
          </a:bodyPr>
          <a:lstStyle/>
          <a:p>
            <a:br>
              <a:rPr lang="en-US" dirty="0"/>
            </a:br>
            <a:endParaRPr lang="en-US" dirty="0"/>
          </a:p>
        </p:txBody>
      </p:sp>
      <p:sp>
        <p:nvSpPr>
          <p:cNvPr id="3" name="Subtitle 2">
            <a:extLst>
              <a:ext uri="{FF2B5EF4-FFF2-40B4-BE49-F238E27FC236}">
                <a16:creationId xmlns:a16="http://schemas.microsoft.com/office/drawing/2014/main" id="{3650B4E8-1B8D-4C63-94B4-7DB8A1BF8D1C}"/>
              </a:ext>
            </a:extLst>
          </p:cNvPr>
          <p:cNvSpPr>
            <a:spLocks noGrp="1"/>
          </p:cNvSpPr>
          <p:nvPr>
            <p:ph type="subTitle" idx="1"/>
          </p:nvPr>
        </p:nvSpPr>
        <p:spPr>
          <a:xfrm>
            <a:off x="6314982" y="2485858"/>
            <a:ext cx="4933710" cy="2894119"/>
          </a:xfrm>
        </p:spPr>
        <p:txBody>
          <a:bodyPr>
            <a:normAutofit/>
          </a:bodyPr>
          <a:lstStyle/>
          <a:p>
            <a:r>
              <a:rPr lang="en-US" sz="5400" b="1" u="sng" dirty="0"/>
              <a:t>Remainder for washing hands</a:t>
            </a:r>
          </a:p>
        </p:txBody>
      </p:sp>
      <p:pic>
        <p:nvPicPr>
          <p:cNvPr id="5" name="Picture 4" descr="A screenshot of a cell phone&#10;&#10;Description automatically generated">
            <a:extLst>
              <a:ext uri="{FF2B5EF4-FFF2-40B4-BE49-F238E27FC236}">
                <a16:creationId xmlns:a16="http://schemas.microsoft.com/office/drawing/2014/main" id="{5CA5F2CE-9B79-48D2-A7B8-B222D7BE4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5267419" cy="6858000"/>
          </a:xfrm>
          <a:prstGeom prst="rect">
            <a:avLst/>
          </a:prstGeom>
        </p:spPr>
      </p:pic>
    </p:spTree>
    <p:extLst>
      <p:ext uri="{BB962C8B-B14F-4D97-AF65-F5344CB8AC3E}">
        <p14:creationId xmlns:p14="http://schemas.microsoft.com/office/powerpoint/2010/main" val="1023918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BrushVTI">
  <a:themeElements>
    <a:clrScheme name="AnalogousFromDarkSeedLeftStep">
      <a:dk1>
        <a:srgbClr val="000000"/>
      </a:dk1>
      <a:lt1>
        <a:srgbClr val="FFFFFF"/>
      </a:lt1>
      <a:dk2>
        <a:srgbClr val="233E37"/>
      </a:dk2>
      <a:lt2>
        <a:srgbClr val="EBE7E6"/>
      </a:lt2>
      <a:accent1>
        <a:srgbClr val="4CAFC1"/>
      </a:accent1>
      <a:accent2>
        <a:srgbClr val="3BB192"/>
      </a:accent2>
      <a:accent3>
        <a:srgbClr val="47B56A"/>
      </a:accent3>
      <a:accent4>
        <a:srgbClr val="46B13B"/>
      </a:accent4>
      <a:accent5>
        <a:srgbClr val="7CB045"/>
      </a:accent5>
      <a:accent6>
        <a:srgbClr val="A0A737"/>
      </a:accent6>
      <a:hlink>
        <a:srgbClr val="529130"/>
      </a:hlink>
      <a:folHlink>
        <a:srgbClr val="848484"/>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2</TotalTime>
  <Words>378</Words>
  <Application>Microsoft Office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Century Gothic</vt:lpstr>
      <vt:lpstr>Comic Sans MS</vt:lpstr>
      <vt:lpstr>Elephant</vt:lpstr>
      <vt:lpstr>Gill Sans MT</vt:lpstr>
      <vt:lpstr>Wingdings</vt:lpstr>
      <vt:lpstr>Wingdings 2</vt:lpstr>
      <vt:lpstr>SlateVTI</vt:lpstr>
      <vt:lpstr>BrushVTI</vt:lpstr>
      <vt:lpstr> </vt:lpstr>
      <vt:lpstr>State of the COVID-19 Crisis : </vt:lpstr>
      <vt:lpstr>Protection against COVID 19 :</vt:lpstr>
      <vt:lpstr>WeCare  </vt:lpstr>
      <vt:lpstr>Concept :</vt:lpstr>
      <vt:lpstr>Design  </vt:lpstr>
      <vt:lpstr> </vt:lpstr>
      <vt:lpstr> </vt:lpstr>
      <vt:lpstr> </vt:lpstr>
      <vt:lpstr>Volunteers</vt:lpstr>
      <vt:lpstr>Food Supply</vt:lpstr>
      <vt:lpstr>Gaming Zone</vt:lpstr>
      <vt:lpstr> </vt:lpstr>
      <vt:lpstr>Doctor consultation</vt:lpstr>
      <vt:lpstr>Description :</vt:lpstr>
      <vt:lpstr>Our fight against COVID-19</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akanksha sahu</dc:creator>
  <cp:lastModifiedBy>akanksha sahu</cp:lastModifiedBy>
  <cp:revision>1</cp:revision>
  <dcterms:created xsi:type="dcterms:W3CDTF">2020-04-26T19:04:42Z</dcterms:created>
  <dcterms:modified xsi:type="dcterms:W3CDTF">2020-04-26T19:06:57Z</dcterms:modified>
</cp:coreProperties>
</file>