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38C1-4DAC-4BA6-A0AE-EEAE9850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12057-2F2B-4069-AD4E-B4C5880A9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C168-28EE-42A7-8C4E-2981447E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88B4-C84B-48DB-9171-00F6C91F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8D34-9A8C-4413-9B1E-37F0ACC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615A-20FC-4FA2-BC76-6DD8A6E4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767F-1C00-47AB-8948-9A5316AA0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22F1-073D-462A-9B81-9069A4B3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E177-15F7-47B7-9396-1E08F2D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2E0C-ADF6-45BA-8E98-CD100E26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0C047-B2CF-4140-96CC-94DF874B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A70EC-4638-4B8F-AF33-6FF72B62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3AE2-8CD9-4822-9E32-997BB43B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F05E-1735-49B9-8C6F-B1604B7E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2A11-BC97-42B7-8762-29AD2856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E37A-CAC5-46DD-9F30-20313DAD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8F7C-7691-477E-817C-21CF9DD2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2F60-D5E3-4845-B311-2F3A0C10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CC3B-2B9D-4C81-9180-E3E62596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46D5-B93F-4DA8-9720-C0156CE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6021-6122-4E7C-8CBA-A6601ED3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0372-1011-4AF5-965F-F68EA161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C68E-111C-49F5-B269-0EC97A5E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3FA3-256F-4F5F-BB1B-F98DA84A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5BBD-F871-4092-9BF6-792E62F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4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BE1-7E8A-4345-9645-FE7A7E5E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8936-B04F-4B1E-A8E8-99DF534ED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105-D4B9-4E6F-AD4E-13F46D98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8EDE-A34F-4567-A14B-083D81E8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9505-2784-43E1-8D72-5BDD1F9C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FD5C-ABB7-4527-AA8A-2F8B020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3CA3-730D-4226-9B70-D469593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75D2-51FC-491D-9D4C-BC420422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4BA3-F006-43C1-81EA-B40BFF0B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4670-BBA7-472E-9876-CEA6582A9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D76F7-281D-4DB3-8B3A-80FB2B46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12B47-0BD6-4CA6-92D8-88D032F0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5DB87-654B-468A-AB6D-75EC450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7EC03-1341-4630-9B41-56BF0957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33DF-4CC3-4126-99DF-33A575E4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1AF36-B179-4AB0-BB5B-C0D2CC66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88ADE-DDD8-4DD8-A800-A4B86749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FD77-8891-4628-AAEB-05207BC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6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B0D66-78A9-474A-92FA-80C63E7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F0239-D577-4D8D-98AF-CDD4DA54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9859-3845-41BF-B152-743C2840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1FB-9822-488E-98EB-5BCD4E75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D047-2646-43F9-9272-D935F014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7F7E-36DE-4271-8943-346CF90A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8EA3-A7D0-4088-BEA8-B41F6114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7AC5-CE91-4D24-B93D-3FE4EC8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68DB-32D8-4C12-B0DE-188B8C4D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C1E5-0356-4D1C-A381-7879ABAA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D18B4-3A1A-455D-8C06-274EE506B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760C6-5269-495A-857E-E14ACD41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F89C6-9EE2-4906-9BD5-2EC4FBC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ADCA-F331-4492-AC44-3C41AB26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4F8A-CB3E-46FE-A13A-7C3071B4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B63A1-32D1-4359-816D-6DF814B0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D8B9-4C70-437A-99D3-4E6DA512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C8BE-05CD-46CB-AE39-1A4ACAEAE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FA52-449E-421E-92B6-5F55FCC0ECA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ED-463B-458D-B4F0-023DF430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6522-34DB-49CE-86B2-CB462CD2C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415D-CD61-4554-96F4-8E638801B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800-4F59-43FB-B812-FD753E3D5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</a:t>
            </a:r>
            <a:r>
              <a:rPr lang="en-IN" dirty="0"/>
              <a:t>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24ABA-158B-4861-B08D-3DC0D3383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5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6260-45ED-440C-8078-734D1A29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1817-1612-42B7-877B-6221199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This project can be continued for making it more precise in terms to find best house in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Scarborough. </a:t>
            </a:r>
            <a:r>
              <a:rPr lang="en-IN" sz="1800" b="0" i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Best means on the basis of all required things (daily needs or things we need to</a:t>
            </a:r>
            <a:r>
              <a:rPr lang="en-I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live a better life) around and also in terms of cost effective.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8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5999-1EAB-4B15-916E-37C9077C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B9A2-9FE9-4A18-B8C0-9D899AF0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The purpose of this capstone project is to help people finding better facilities in and around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their neighbourhood. It will help people in taking smart decision on selecting better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neighbourhood in Scarborough, Toronto. The project aims to create an analysis of features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for a people migrating to Scarborough to search a great neighbourhood as a comparative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analysis between neighbourhoods. The features include house price, better school, low crime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rates, good road connectivity and weather conditions, good services in case of emergencies,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fresh water resources, etc. This project will help people to get awareness of the area and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neighbourhood before moving to a new city, state, country or place for their work or to start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 new fresh life.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87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FCB5-33C5-4DEF-97F6-5CF8D9D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C088-40CB-4057-9DE6-29FFA0E9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Link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https://en.wikipedia.org/wiki/List_of_postal_codes_of_Canada:_M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We will use Scarborough dataset from week 3. This dataset consists of latitude and longitude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and zip codes.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Cleaned data: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E869-6C8B-4C20-8C75-8017F7CE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76" y="3429000"/>
            <a:ext cx="6109689" cy="2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73F-EC16-4BFC-9BE0-7EA9502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Latitude and Longitude to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4BFDD-07C8-4641-835D-EF290E028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91" y="2411897"/>
            <a:ext cx="9730444" cy="3021494"/>
          </a:xfrm>
        </p:spPr>
      </p:pic>
    </p:spTree>
    <p:extLst>
      <p:ext uri="{BB962C8B-B14F-4D97-AF65-F5344CB8AC3E}">
        <p14:creationId xmlns:p14="http://schemas.microsoft.com/office/powerpoint/2010/main" val="3084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C68F-27E2-45AB-AFB9-29FF2C25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Foursquare API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7E2E-0C03-401C-BFA3-F3FDECE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We will also need data about different venues in different neighbours of that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specific borough. In order to that information, we will use Foursquare location information.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Foursquare is a location data provider with information about all manner of venues and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events within an area of interest. Such information includes venue names, locations, menus,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and even photos. As such, the foursquare location platform will be used as the sole data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source since all the stated required information can be obtained through the API.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After finding the list of neighbourhoods, we then connect to the Foursquare API to gather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information about venues inside each and every neighbourhood. For each neighbourhood,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we have chosen the radius to be 500 meters and the number of venues to be explored as 100.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The data retrieved from Foursquare contained information of venues within a specified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distance of the longitude and latitude of the postcodes.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4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D8D0-B432-4B0B-9C1A-2BB8BDD7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Scarborough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CDD67-0BE3-41C8-A495-7C87C64B89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10" y="1690688"/>
            <a:ext cx="9064486" cy="4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5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8557-67D0-499D-85AA-E7667491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>
              <a:lnSpc>
                <a:spcPct val="107000"/>
              </a:lnSpc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Approach: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compare the similarities of two cities, we decided to explore neighbourhoods, segment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them, and group them into clusters to find similar neighbourhoods in a big city like New York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Toronto. To be able to do that, we need to cluster data which is a form of unsupervised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 k-means clustering algorithm.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Flow: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credentials of Foursquare API features of near-by places of the neighbourhoods would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mined. Due to http request limitations the number of places per neighbourhood 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 reasonably be set to 100 and the radius parameter would be set to 1000.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3185-16E2-4052-97B1-B3F9F2AE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</a:t>
            </a:r>
            <a:r>
              <a:rPr lang="en-US" dirty="0" err="1"/>
              <a:t>neighbourhoods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40BC5-D728-487D-BFBC-414724AC26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1690688"/>
            <a:ext cx="9119359" cy="42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1210-077C-4BD5-9BE7-9C9FFA07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20AE-07DD-417C-B957-E2648A37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In this project, using k-means cluster algorithm I separated the neighbourhood into 3 different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clusters. This dataset has very-similar neighbourhoods around them.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I also get the scores of the neighbourhoods from the scores of the venues in the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neighbourhoods and sorted them in their descending order.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I feel rewarded with the efforts and believe this course with all the topics covered is well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worthy of appreciation. This project has shown me a practical application to resolve a real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situation that has impacting personal and financial impact using Data Science tools. The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mapping with Folium is a very powerful technique to consolidate information and make the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  <a:ea typeface="Calibri" panose="020F0502020204030204" pitchFamily="34" charset="0"/>
                <a:cs typeface="Calibri" panose="020F0502020204030204" pitchFamily="34" charset="0"/>
              </a:rPr>
              <a:t>analysis and decision better with confidence.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66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CIDFont+F2</vt:lpstr>
      <vt:lpstr>Office Theme</vt:lpstr>
      <vt:lpstr>Battle of Neighbourhoods</vt:lpstr>
      <vt:lpstr>Introduction</vt:lpstr>
      <vt:lpstr>Data</vt:lpstr>
      <vt:lpstr>Adding Latitude and Longitude to the data</vt:lpstr>
      <vt:lpstr>Foursquare API</vt:lpstr>
      <vt:lpstr>Map of Scarborough</vt:lpstr>
      <vt:lpstr>PowerPoint Presentation</vt:lpstr>
      <vt:lpstr>Comparing the neighbourhoods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Hasim</dc:creator>
  <cp:lastModifiedBy>Hasim</cp:lastModifiedBy>
  <cp:revision>2</cp:revision>
  <dcterms:created xsi:type="dcterms:W3CDTF">2021-03-27T06:14:36Z</dcterms:created>
  <dcterms:modified xsi:type="dcterms:W3CDTF">2021-03-27T06:26:11Z</dcterms:modified>
</cp:coreProperties>
</file>