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6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48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974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08AA-A564-4BA5-A20F-00B21E27FEFE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1C852-2EB6-4F25-9D46-230B7CE5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70CF-BD4A-5029-1E5C-96DB61F37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206E-D500-5847-978E-ED268E837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Hasin Zaman -- 23010</a:t>
            </a:r>
          </a:p>
        </p:txBody>
      </p:sp>
    </p:spTree>
    <p:extLst>
      <p:ext uri="{BB962C8B-B14F-4D97-AF65-F5344CB8AC3E}">
        <p14:creationId xmlns:p14="http://schemas.microsoft.com/office/powerpoint/2010/main" val="244178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5E45-C9EA-7905-8860-648BAE41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90421-D0CE-405B-C562-B8511E0C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90" y="0"/>
            <a:ext cx="12300089" cy="6915424"/>
          </a:xfrm>
        </p:spPr>
      </p:pic>
    </p:spTree>
    <p:extLst>
      <p:ext uri="{BB962C8B-B14F-4D97-AF65-F5344CB8AC3E}">
        <p14:creationId xmlns:p14="http://schemas.microsoft.com/office/powerpoint/2010/main" val="234982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D8314-C722-7B15-2BFA-5FD06570F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267027" cy="6896836"/>
          </a:xfrm>
        </p:spPr>
      </p:pic>
    </p:spTree>
    <p:extLst>
      <p:ext uri="{BB962C8B-B14F-4D97-AF65-F5344CB8AC3E}">
        <p14:creationId xmlns:p14="http://schemas.microsoft.com/office/powerpoint/2010/main" val="371512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0A02-37F7-80D2-05D1-73BE8632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238B9-AD26-C442-55E3-2DEF076E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91" y="0"/>
            <a:ext cx="12300090" cy="6915424"/>
          </a:xfrm>
        </p:spPr>
      </p:pic>
    </p:spTree>
    <p:extLst>
      <p:ext uri="{BB962C8B-B14F-4D97-AF65-F5344CB8AC3E}">
        <p14:creationId xmlns:p14="http://schemas.microsoft.com/office/powerpoint/2010/main" val="328444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9BDC-8B67-77D0-809A-C78EDB0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1E139-FF0B-2FA6-9D01-C6B0D971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41281" cy="7500809"/>
          </a:xfrm>
        </p:spPr>
      </p:pic>
    </p:spTree>
    <p:extLst>
      <p:ext uri="{BB962C8B-B14F-4D97-AF65-F5344CB8AC3E}">
        <p14:creationId xmlns:p14="http://schemas.microsoft.com/office/powerpoint/2010/main" val="95779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ED77-BE54-4950-F098-C8BCCAD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28F78-EAD5-8603-79E7-588AFB2EE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222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7045-6437-6953-6D2C-69349BD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FE8CE-5D83-49E6-1E43-521684C2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90" y="0"/>
            <a:ext cx="12300089" cy="6915424"/>
          </a:xfrm>
        </p:spPr>
      </p:pic>
    </p:spTree>
    <p:extLst>
      <p:ext uri="{BB962C8B-B14F-4D97-AF65-F5344CB8AC3E}">
        <p14:creationId xmlns:p14="http://schemas.microsoft.com/office/powerpoint/2010/main" val="427653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3A5-CCBE-01E6-2B60-90A286C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1DF64-55A3-4EB9-BE0F-98E4B8A9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90" y="0"/>
            <a:ext cx="12300089" cy="6915424"/>
          </a:xfrm>
        </p:spPr>
      </p:pic>
    </p:spTree>
    <p:extLst>
      <p:ext uri="{BB962C8B-B14F-4D97-AF65-F5344CB8AC3E}">
        <p14:creationId xmlns:p14="http://schemas.microsoft.com/office/powerpoint/2010/main" val="8468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1779-58DD-9E60-7CAE-5D3F072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52B52-DE74-EE04-6370-3DEF8AEB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9" y="-1"/>
            <a:ext cx="12403252" cy="6973425"/>
          </a:xfrm>
        </p:spPr>
      </p:pic>
    </p:spTree>
    <p:extLst>
      <p:ext uri="{BB962C8B-B14F-4D97-AF65-F5344CB8AC3E}">
        <p14:creationId xmlns:p14="http://schemas.microsoft.com/office/powerpoint/2010/main" val="48008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8D6E-D99C-FA9C-9D00-4B1CAECB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E3A8E-B249-AD88-50AA-6BED20D4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90" y="0"/>
            <a:ext cx="12300089" cy="6915424"/>
          </a:xfrm>
        </p:spPr>
      </p:pic>
    </p:spTree>
    <p:extLst>
      <p:ext uri="{BB962C8B-B14F-4D97-AF65-F5344CB8AC3E}">
        <p14:creationId xmlns:p14="http://schemas.microsoft.com/office/powerpoint/2010/main" val="27308105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Hasin Zaman</dc:creator>
  <cp:lastModifiedBy>Hasin Zaman</cp:lastModifiedBy>
  <cp:revision>2</cp:revision>
  <dcterms:created xsi:type="dcterms:W3CDTF">2022-09-02T15:31:46Z</dcterms:created>
  <dcterms:modified xsi:type="dcterms:W3CDTF">2022-09-02T15:45:43Z</dcterms:modified>
</cp:coreProperties>
</file>