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D258-3AE1-10BE-8478-8F4576FA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03FD-2EDC-59EC-BBA8-5CEA3516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046A-4E6B-7BAF-602F-482C364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F5F5-38A2-77ED-C3E6-942C3CF4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A1A6-7B42-D8BF-838C-6D44DA94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C9A5-6F2E-2C91-B223-9766271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BD926-4108-6D79-9C9F-9E2418CAB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DCFD-EA1F-0396-90C4-6536331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6EA5-6FD2-F8D0-0FAA-34E08B7E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32EA-F185-1BC6-343E-3033DDAB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63831-294E-7202-3D2B-47A476188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C287F-D642-F9CD-7451-6EB3CE42F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6FBE-FBD0-2AA8-B671-09B102C1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1460-5E90-9011-FB8B-93525062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D2CE-5A14-7596-2A9C-590E4097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AA1-8B74-496B-61D9-AEF9E1B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75CC-0202-CBCF-4851-E204558E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280E-BF12-5706-7B9D-D0CCB707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533-72F9-7B0D-B762-A48106FE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2A71-B7BD-0A9A-60FE-55C8ECCB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D1D7-5239-9F05-EE80-CBD00806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EC2F8-3D54-8782-D422-BCC4CFA7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B2B3-5CC5-A49F-516F-50D14732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236D-E061-C38F-E8A1-C391B22F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056D-C0C8-D22A-22F4-95401E76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3B88-4329-B359-594C-9353937F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E742-C5C4-3E26-FCCF-F284AC193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1003-191C-A9B0-571B-7069FEC17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3A4E-7F87-09D9-3EA8-E6EC5B5C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0168-9D55-DDB1-D642-387AD84E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701C-1B2E-A484-D234-7E75F61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BCFE-7FF0-6E30-3B02-83C29EF8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C5D5A-AF87-1B10-18FB-4DDDEEFE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51CC-AA15-A853-8AAC-D0474458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FA449-9926-94CC-0D3D-31FE124A4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AFBA5-9D3A-71E1-2256-C2DACBB09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01E38-CDFD-7D34-21F2-C6345DBA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0C192-27E1-8C1A-F1B7-8D328A0F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84F38-D59F-0922-94DD-F203E16E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328C-6C84-5B39-414D-28649E86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2A884-D317-39C5-3E6C-5467EDDB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A71F9-650E-AE64-42B6-BCC29A05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057BC-831B-0E53-B326-63624513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CDDDC-71A3-8FE7-045C-9118E03C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BDADC-40A5-8689-6387-F148616D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895D-7155-7A01-D281-8D2FE33A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386C-384A-342B-BBEB-BAF6235E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C6BF-DA1F-C7E2-8C1F-1B31A59D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67A52-DD53-EAB0-02D0-C6CA0FF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0853-7145-365A-F54D-F63A24D1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316A-B513-A902-81CC-CF6C96FB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39457-DE09-C305-9046-2B07AD27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29B9-C04F-A438-61BC-B0BB89E3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86D13-4473-7609-15A4-8CAD66186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ABEFD-5ACE-104C-9CC4-06986989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A6D9D-6952-6876-51EC-1FC0E015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F2A7-5364-F576-C3A8-7CD1F814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2C3B0-CF48-7B1D-AE8B-D3660184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7575B-9C54-7AF3-C393-D003AB76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AEC81-DA0A-C293-0DBE-F74513D6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9B56-E167-35D2-3159-0E20D3684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24C1-710A-48F9-920B-ACA6B9305F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C272-DA6B-AD3E-579B-6988F5E3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08CE-914D-B3AE-64AB-20E831CB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00CC-8944-416C-ABE4-60F8AD84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3405-3A7A-CB42-5A47-DA16A7D9F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 #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9225-28EB-D428-5E35-AB54E6B4E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Hasin Zaman -- 23010</a:t>
            </a:r>
          </a:p>
        </p:txBody>
      </p:sp>
    </p:spTree>
    <p:extLst>
      <p:ext uri="{BB962C8B-B14F-4D97-AF65-F5344CB8AC3E}">
        <p14:creationId xmlns:p14="http://schemas.microsoft.com/office/powerpoint/2010/main" val="184710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656F-C70E-42A6-CC79-ACB398E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5310-DE79-3FE1-AEE4-FCBDFAE33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6564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FB3A-A3DD-0B53-4A0C-13E8F46F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B3220-831E-46D8-32D7-0744FF39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4496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435A-8CDD-CFE4-EF2D-E8AAB1C7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6777D-5049-D74C-7A38-A96CD7539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2507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AFBD-CEC2-99B3-9634-AAE668E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27E47-2A60-E85C-176D-866ABB79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9679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01FD-51A2-CE85-50AB-9953501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EAE47-1D82-8548-696D-6BE203BE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63885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D810-EEA9-FA5E-72C6-57BFF521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F0F15-7DFA-9E8A-DCEE-CE65B87F3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957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347D-D554-BF78-6DC4-6948F499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0C76D-95F4-91ED-8FB3-F46061687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814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D94E-8B2D-4534-F86A-EE4E62C6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C0530-98B8-07A0-08C8-249E9E91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99760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C535-7FE6-2C10-F731-F32F6307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907BD-0613-36D1-47FA-F401D568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367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8113-3CF3-2D9C-BD0E-2A34A6F4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5916D-7316-3982-77AC-F800EE6D8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71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 Task #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Task # 4</dc:title>
  <dc:creator>Hasin Zaman</dc:creator>
  <cp:lastModifiedBy>Hasin Zaman</cp:lastModifiedBy>
  <cp:revision>2</cp:revision>
  <dcterms:created xsi:type="dcterms:W3CDTF">2022-09-30T06:57:26Z</dcterms:created>
  <dcterms:modified xsi:type="dcterms:W3CDTF">2022-09-30T07:25:03Z</dcterms:modified>
</cp:coreProperties>
</file>