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0A0D-85F9-D404-4787-8BF5468DB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9EDC4-2221-2B08-FEB4-EB5866D4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5015-7559-B07D-A5C6-8AF588A4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6160-F5E8-4867-CEE5-2CCBB45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4687-C131-766F-62DC-76B2A641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D61E-1898-DAC6-C312-20400A3A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207D-66EE-FAC1-0C5C-921AA372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ADFA-95E7-D190-24B3-F04ADC7C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F7E43-954E-54A5-2545-C0E92DDC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55CA3-A212-E68C-161D-2114B987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7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D94B6-C124-73E3-C9D9-8A9781356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FC312-E1EC-C7D7-3AFF-EB12E3D0D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F229-86E7-766F-C993-040AF03F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E0FFE-3CED-2E7D-C987-B42FDFDB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E287-7CB2-69F8-6829-5F79EC7B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5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2662-DDDF-8C89-13C4-76732343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3E46-54A2-5628-7D3B-777491EF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ECC9-8BF2-D0EF-6FD8-E4C86E3B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90400-7A29-40D2-350C-D44AF02C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8CB50-13F8-215B-C489-8769807C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F8DD-3054-5D5B-E000-44B1E737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CBFD-7502-93F0-87E4-DC8B253C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487D-2504-8BC5-2BFB-0F5A2797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F443-A4DF-CB70-F7F1-5B4B290C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A02F9-0F50-C9F9-9970-17C74A9D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6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4304-BD87-0414-B16C-AF93DA8C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383C-9985-F430-04F5-B9CE1E5B9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8E8F7-6B69-76D1-37D5-03CF5B026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52F0E-9E94-0263-9ADD-DAC5778A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96B0-00FF-B9B3-A662-2DAF631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15C90-0DA0-4B0A-455E-B9A008C9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55A1-1381-7A2D-5617-369DF2A6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B6EFC-53E8-249C-0F05-E3ABE800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6E794-84EA-B0A5-B683-7DC831C7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B1F2F-7C38-7DD1-502F-538E9EC0B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41086-B841-255E-66E7-5D3429CAC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03CA4-9CC8-EB87-0FDB-78FE2FEE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5E99A-15A4-5581-AC00-3DBCF2BC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451EB-E571-8633-3296-0F209078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5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E45-AE3C-B593-3FA7-818DA424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C19DB-040F-65E3-2D17-F4A74785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041C-6CF0-75FD-F544-091B1713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0A50C-CCAB-3B03-4836-B24CCBA2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1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D4F37C-3B60-BDC3-A41F-F7147A1E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0F1FA-260A-F304-E512-96A20C97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898BF-9109-7CFA-DB17-5229C870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4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CB46-1532-5023-FA3F-BEB946D0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62AF-75F8-4BCA-9E15-474E1DA9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86F59-9321-BBAE-F8AC-E704AAF63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B0C1E-5E44-82A7-DFE2-9C3503A5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DE0F-0CE7-9335-C56A-15BF2C40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EB01D-B87F-F787-3811-A1017C0F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2E50-D898-EF05-5B5B-874570BB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F29B5-4A99-8C4E-B7A2-47AD5D5C4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BB3E8-AF1E-9A4B-F241-618E09A3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8A87-817E-5CDF-5E62-6B8392FC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88969-4556-5FD6-F095-BB01BA9A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C8D3A-E2BA-4D56-200A-AC8A79DF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1326B-BB9F-1642-119E-6D82BA6F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7828-8DDC-FD34-4AAC-B9DE3056D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1B616-BA02-A074-E870-A33F553F0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DF3CF-51D0-4053-9EAD-8A9B830E845E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F323A-E285-003E-3782-6EAD91022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74BB-53E9-6E1F-777C-688907EC0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D17B3-82E5-4CD8-ACD8-1FE71AC00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DF1D-156F-DDE1-9B20-628680BA2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LT#5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6C03-6645-EFAD-0B98-A14C71F013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Owais</a:t>
            </a:r>
            <a:r>
              <a:rPr lang="en-US" dirty="0"/>
              <a:t> Ali-23053</a:t>
            </a:r>
          </a:p>
        </p:txBody>
      </p:sp>
    </p:spTree>
    <p:extLst>
      <p:ext uri="{BB962C8B-B14F-4D97-AF65-F5344CB8AC3E}">
        <p14:creationId xmlns:p14="http://schemas.microsoft.com/office/powerpoint/2010/main" val="168045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5884-F2DD-31E9-1004-B39B020A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FB9E1AA-D5F8-891A-E047-D85C6C5B3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08366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BE15-15E7-3AE2-BB4D-9F4D892D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6000135-1188-21A7-3A03-32633078E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98339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FD15-4BC0-4F39-553F-5F0AA484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F91FF4-9E7D-2A1B-687D-C57DD458D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419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LT#5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LT#5</dc:title>
  <dc:creator>Hasin Zaman</dc:creator>
  <cp:lastModifiedBy>Hasin Zaman</cp:lastModifiedBy>
  <cp:revision>2</cp:revision>
  <dcterms:created xsi:type="dcterms:W3CDTF">2022-10-02T10:23:42Z</dcterms:created>
  <dcterms:modified xsi:type="dcterms:W3CDTF">2022-10-02T10:33:11Z</dcterms:modified>
</cp:coreProperties>
</file>