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0" r:id="rId5"/>
    <p:sldId id="259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B9C4-2445-F6C3-87D3-41D244570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1B2F0-4EEE-0850-CD7E-0CB3001EC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E8C81-A1E6-F31E-FAA8-68AAAFDBC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645A-700D-43AE-BA6E-41F413B57F8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EE692-FE2D-EA49-71EC-419DACC2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A2690-95C8-8A5A-D96B-36F7289F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C735-7D2F-41E6-9C9E-E06643DF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9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2DBE-190A-1F5A-21E2-D4CA1432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3840F-F6E1-1981-1E96-A13A78A6D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297D0-CDDA-8C47-BDF1-6D04311A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645A-700D-43AE-BA6E-41F413B57F8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35BD8-9E61-680F-06F4-3004578EE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749D9-9FC6-8ECA-EDF1-540364A5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C735-7D2F-41E6-9C9E-E06643DF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6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C6499-E641-57ED-A302-6D91775D9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2B717-871C-4443-1494-0B9E24A2D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911F7-A29C-A2E0-B71D-02A01647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645A-700D-43AE-BA6E-41F413B57F8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AA25A-2F5C-E441-72DF-6F736053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F084C-2D5C-B4C9-0C2C-574BE163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C735-7D2F-41E6-9C9E-E06643DF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2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FBE3-0A66-610D-DC02-8BD57392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C6423-D1E4-ECF8-D577-A89175ADB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A2F0A-5F1D-4FF7-05EA-2E33F58E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645A-700D-43AE-BA6E-41F413B57F8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CFAB1-1132-3584-0D46-E0395BC6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6606F-316D-E1B0-9CCF-1D742721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C735-7D2F-41E6-9C9E-E06643DF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9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ADB9-209E-8B7F-DF33-E4BA67B2B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A02B8-A898-E5C8-8E2E-D8294546A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52D42-B341-43D9-5ED0-6E8E6E8C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645A-700D-43AE-BA6E-41F413B57F8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2F73E-0B56-24AC-5356-A5CFD7A5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789A3-2AAE-8ADB-223D-AB82B9B0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C735-7D2F-41E6-9C9E-E06643DF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7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3324-75FD-5F00-8BB1-33A1D7E1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68D4-5F9A-8FBE-5206-B7D060D46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412DE-44E3-031C-C2A7-E059598D5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2C9FD-84A2-0DFE-B4CC-32B8C18F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645A-700D-43AE-BA6E-41F413B57F8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BA27E-AFA6-478D-DDDB-5C7EF520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51F8E-8347-C99F-6FEA-E85604BE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C735-7D2F-41E6-9C9E-E06643DF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4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18E6-B618-D793-7CC7-19C1E97F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90CC9-196D-FB30-252C-A43E59C31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CB72F-90F9-2538-244B-76C5512A6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97DD0-66CE-19FD-4628-3F0C74A27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1E45D-C2E1-F35C-88FE-9946B95C7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B7802-706E-6AA2-EED3-9A995AAE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645A-700D-43AE-BA6E-41F413B57F8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F66FE-1E41-FA97-C5D2-F38520D1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4817C-D7AA-D543-D9B5-9299FE1C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C735-7D2F-41E6-9C9E-E06643DF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6BE7-E904-9FCF-F8B4-B39CA568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552DF-494E-1D87-9E0D-E8506C50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645A-700D-43AE-BA6E-41F413B57F8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EDAD7-4648-3491-B8CB-BAC05F5D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0652E-7F16-4297-817E-7319AAA0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C735-7D2F-41E6-9C9E-E06643DF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0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CC2F6-80A4-445B-0D73-3C0A70DB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645A-700D-43AE-BA6E-41F413B57F8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265CC-A2D1-9FE8-D7FB-06C0F7CA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A7B99-12E5-85E9-C9D5-AB7B5CE1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C735-7D2F-41E6-9C9E-E06643DF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0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AB31-DF8C-31C8-936F-08365C68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48626-0F47-C377-D6AF-C0327A7FE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686AE-D7A1-5EB0-5782-870FC0184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FDAB1-C331-77CE-0480-AF9BCF58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645A-700D-43AE-BA6E-41F413B57F8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17210-BE5F-2B82-E21A-ACA7D74A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BE6BA-E845-1DFB-1E08-A587AB59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C735-7D2F-41E6-9C9E-E06643DF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2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6BDA-67BD-0240-B4EF-D3C5F591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58D5-B9B9-62AC-1837-28168360C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576C3-DC06-A6B4-88FB-955079AE2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67E96-1854-DF30-D802-EE26DE45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645A-700D-43AE-BA6E-41F413B57F8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B1365-6593-0206-7B8C-85F1E8AA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1CD74-70BF-B4D1-BB9D-D1F910D0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C735-7D2F-41E6-9C9E-E06643DF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4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AC87D-7A9C-A27C-B3B9-B553A144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D0003-16B5-C201-E0FA-22A3B6068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AB333-F82C-5D13-D93C-85A7E9CA4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8645A-700D-43AE-BA6E-41F413B57F8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B5B3-BA08-85EC-CA10-7438C228C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F515D-6864-DDFE-3CF5-D02F574F7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4C735-7D2F-41E6-9C9E-E06643DF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7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FA3B-DBA0-5C71-509D-6364F804E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 #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557E6-3044-A247-6721-CC3E702D0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Hasin Zaman -- 23010</a:t>
            </a:r>
          </a:p>
        </p:txBody>
      </p:sp>
    </p:spTree>
    <p:extLst>
      <p:ext uri="{BB962C8B-B14F-4D97-AF65-F5344CB8AC3E}">
        <p14:creationId xmlns:p14="http://schemas.microsoft.com/office/powerpoint/2010/main" val="67719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3EC4-7018-E66C-CB3F-60A2869F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22D182-2952-C5C0-EA26-76E4C5317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73455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F462-FBA2-9E02-B2D2-B8E34BD7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8D91B-E922-6107-2411-F677AA1C5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4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4262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0238-4684-FB21-800C-5D7C3723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D61E82-7EB2-F666-5E90-E08E4EDEC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22061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7E4C-CC29-F208-3927-ED570889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0583F-72C6-B4B1-E114-7CFFAA327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23980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A795-C910-1FB5-F885-ACE17940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E33E1C-E157-FBB5-3634-D83B13D87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03863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0A75-B550-AD0F-9AD5-A2208E07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E6FD31-B47D-8F1B-6A60-E28DEAB12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42392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Lab Task #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Task # 2</dc:title>
  <dc:creator>Hasin Zaman</dc:creator>
  <cp:lastModifiedBy>Hasin Zaman</cp:lastModifiedBy>
  <cp:revision>1</cp:revision>
  <dcterms:created xsi:type="dcterms:W3CDTF">2022-09-09T06:31:04Z</dcterms:created>
  <dcterms:modified xsi:type="dcterms:W3CDTF">2022-09-09T06:34:20Z</dcterms:modified>
</cp:coreProperties>
</file>