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9" r:id="rId5"/>
    <p:sldId id="258" r:id="rId6"/>
    <p:sldId id="261" r:id="rId7"/>
    <p:sldId id="263" r:id="rId8"/>
    <p:sldId id="262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6EA79-37B9-45AF-B3E6-67049CA7A914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3BF1-037C-4705-AA75-529F1B248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6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C3BF1-037C-4705-AA75-529F1B248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8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3AB-674B-FE8A-62C6-1D46FF310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38257-B2C7-8C63-BA2E-C641331B8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AFDEC-1AA4-0A2A-D094-E4EB2804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9F0-2315-4FA7-A029-C4E8B0C85D8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B2B6A-F137-E875-7548-6EE36858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DFF09-0987-3FFF-76B2-EAB6A7E0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AA86-2DE2-460E-B34A-4619B348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5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4945-CB72-B1CC-8BBE-C8C2FF67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E430A-DDA7-50F7-AC6D-6249853A5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063C5-FA1B-4C30-491D-DD2CD07D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9F0-2315-4FA7-A029-C4E8B0C85D8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1373E-3C89-FC64-9D86-FEE93125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532B4-2641-CC1B-D9D9-D27355AB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AA86-2DE2-460E-B34A-4619B348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6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DCCB3-E215-1E1E-A26A-B2F575944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DAAAC-9834-285A-6DF1-865495C99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406CE-1AFC-7067-AD0B-90646B32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9F0-2315-4FA7-A029-C4E8B0C85D8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93B42-3049-F0C5-F971-80EC4A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599AA-6773-642D-3DE7-40E4E937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AA86-2DE2-460E-B34A-4619B348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4598-E291-E0F1-E683-704558D9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5657B-1760-5D90-15C9-BF4A768D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42BC0-6490-D614-4EB9-E16610FD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9F0-2315-4FA7-A029-C4E8B0C85D8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C6D20-BB6D-9255-7CDD-759A3F13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2425-54E1-181F-C502-19CF80F9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AA86-2DE2-460E-B34A-4619B348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1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0CF3-3F86-8259-8219-A9A14F97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091E2-F69E-F46B-4044-03F345F26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9F9FE-0231-70FC-2BE6-EC02BF42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9F0-2315-4FA7-A029-C4E8B0C85D8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875EB-7F3C-F2A2-E6E9-1193046F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19E2E-5688-28AA-B3FB-A64F351C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AA86-2DE2-460E-B34A-4619B348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9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07A5-F95B-65F6-F8F5-DF7118A3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2528-5B65-F503-77A5-508EFCF2B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1156C-2CB9-7E2C-D262-B694657CE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AE9EF-0F6E-519C-EA2A-8B6829DB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9F0-2315-4FA7-A029-C4E8B0C85D8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BBAD3-398F-F33F-DD34-8F511B00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D7D9B-D827-B555-558C-27F4BABA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AA86-2DE2-460E-B34A-4619B348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DE3B-60D1-C648-62B4-98C38643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30D96-EBED-8193-B85C-FAF3E4181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14923-9AFC-9371-18CA-EBA3D38BE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EB433-0939-1665-66F1-636ADF2BC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A893D-546A-5BFA-AE87-0A2D1298B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E111C-C6D6-0F79-F70F-E49810DB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9F0-2315-4FA7-A029-C4E8B0C85D8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CCEC9-E209-B5A9-C0C8-BC8D850F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2715E-C611-C206-34E6-D953004B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AA86-2DE2-460E-B34A-4619B348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42F6-3C7C-9566-00FE-13317897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0BC36-6411-68F0-AB65-1E6B31E4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9F0-2315-4FA7-A029-C4E8B0C85D8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45E70-3D33-2229-F05E-9ED7CC1D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C7930-4DFA-1F42-BE04-F641F73C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AA86-2DE2-460E-B34A-4619B348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3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E6EDE-F1EC-80F6-D28D-B4DBFCF5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9F0-2315-4FA7-A029-C4E8B0C85D8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1F279-C56F-FA32-AE9C-C980E948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FD106-2B38-46DC-49CD-F44A1714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AA86-2DE2-460E-B34A-4619B348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3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4A53-53E2-690A-38DC-84243B1A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2BBD-2D2E-8700-F4D8-25F991D2F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C915F-99D8-A827-C0CB-BDB5F313E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49C7D-FA6E-BDD8-6A61-AC595CB2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9F0-2315-4FA7-A029-C4E8B0C85D8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863FD-FCBA-8D44-B785-27EAD95E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E413A-67DC-85F4-250D-7842CA92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AA86-2DE2-460E-B34A-4619B348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3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C1DB-21DE-A71D-C662-840F8D2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E0892-1367-9B54-CBFB-3022EBC6B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08212-BC49-0821-2EE2-A3DFE29C1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7C464-2A5E-9861-F8F8-DF48F2B0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89F0-2315-4FA7-A029-C4E8B0C85D8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8E3AF-97B8-7030-6C4D-331F210B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7EFB0-C848-F5A2-13CD-8F4BD039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7AA86-2DE2-460E-B34A-4619B348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6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D4F48-20F4-186A-7BD0-D8F5B9F9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67AAD-9390-B59E-BE0A-126C9F0AF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45E86-F9C4-7ACB-2D3A-3E09AED84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89F0-2315-4FA7-A029-C4E8B0C85D8A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33CDD-EF94-CDE4-EA8D-CE21AB21D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472A2-E981-8184-8385-188EB06BF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7AA86-2DE2-460E-B34A-4619B348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8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E89C-2F92-A0EC-153A-68629707E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 #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AD9F6-AA7F-DF62-6C98-073FFBFC7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Hasin Zaman -- 23010</a:t>
            </a:r>
          </a:p>
        </p:txBody>
      </p:sp>
    </p:spTree>
    <p:extLst>
      <p:ext uri="{BB962C8B-B14F-4D97-AF65-F5344CB8AC3E}">
        <p14:creationId xmlns:p14="http://schemas.microsoft.com/office/powerpoint/2010/main" val="403637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2C91-AD17-4A93-037E-687BC883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09D29-82BE-0B09-689E-49390CAF4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55883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B9AA-33CA-ECBD-E44F-0CC8B1E5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A0EDC1-2DE0-9795-A2A1-C4B132BC6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59163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D3F6-000C-57D0-8C00-D8F65B9F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680B21-B92B-0C82-EFEE-7BC8890FF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11967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6DC8-2BC2-8B36-8BE7-A9233369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C175F-BE8B-F300-53C0-1AC53CFC8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51781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5EBB-CA3C-5D0E-9387-C8845D25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77055-6DC8-223D-9F7A-B558DE661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320364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E734-09C0-2D2B-75BE-6ADDBBD0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F13678-6BB4-13A7-CEE0-4265E569D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20166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B7D9-02F5-BC04-6EE2-2381E58B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B4DAB-185C-D790-42EC-AA382A552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92810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72A2-FCC4-800D-8E61-2697214C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E4DDA3-0289-B255-9400-3FE67CD1D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44059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779F-A89C-8B2A-D634-CE01899F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22A2F-02CF-3E28-1617-322E78E61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18263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A048-B036-B406-9391-91E60820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99DF54-BC79-0EBC-9F87-A6164C8B1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93156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D15C-DAB5-52CF-F631-D5733A2F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171A5F-16B7-67D3-6BC2-0D81C83E7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93210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</Words>
  <Application>Microsoft Office PowerPoint</Application>
  <PresentationFormat>Widescreen</PresentationFormat>
  <Paragraphs>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Lab Task #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Task # 3</dc:title>
  <dc:creator>Hasin Zaman</dc:creator>
  <cp:lastModifiedBy>Hasin Zaman</cp:lastModifiedBy>
  <cp:revision>6</cp:revision>
  <dcterms:created xsi:type="dcterms:W3CDTF">2022-09-23T06:11:45Z</dcterms:created>
  <dcterms:modified xsi:type="dcterms:W3CDTF">2022-09-23T09:05:27Z</dcterms:modified>
</cp:coreProperties>
</file>