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9"/>
  </p:notesMasterIdLst>
  <p:sldIdLst>
    <p:sldId id="256" r:id="rId2"/>
    <p:sldId id="258" r:id="rId3"/>
    <p:sldId id="260" r:id="rId4"/>
    <p:sldId id="266" r:id="rId5"/>
    <p:sldId id="262" r:id="rId6"/>
    <p:sldId id="265" r:id="rId7"/>
    <p:sldId id="263" r:id="rId8"/>
    <p:sldId id="264" r:id="rId9"/>
    <p:sldId id="267" r:id="rId10"/>
    <p:sldId id="268" r:id="rId11"/>
    <p:sldId id="270" r:id="rId12"/>
    <p:sldId id="272" r:id="rId13"/>
    <p:sldId id="273" r:id="rId14"/>
    <p:sldId id="274" r:id="rId15"/>
    <p:sldId id="275" r:id="rId16"/>
    <p:sldId id="278" r:id="rId17"/>
    <p:sldId id="282" r:id="rId18"/>
  </p:sldIdLst>
  <p:sldSz cx="9144000" cy="5143500" type="screen16x9"/>
  <p:notesSz cx="6858000" cy="9144000"/>
  <p:embeddedFontLst>
    <p:embeddedFont>
      <p:font typeface="DM Sans" pitchFamily="2" charset="0"/>
      <p:regular r:id="rId20"/>
      <p:bold r:id="rId21"/>
      <p:italic r:id="rId22"/>
      <p:boldItalic r:id="rId23"/>
    </p:embeddedFont>
    <p:embeddedFont>
      <p:font typeface="Lora" pitchFamily="2" charset="0"/>
      <p:regular r:id="rId24"/>
      <p:bold r:id="rId25"/>
      <p:italic r:id="rId26"/>
      <p:boldItalic r:id="rId27"/>
    </p:embeddedFont>
    <p:embeddedFont>
      <p:font typeface="Nunito Light" pitchFamily="2" charset="0"/>
      <p:regular r:id="rId28"/>
      <p:italic r:id="rId29"/>
    </p:embeddedFont>
    <p:embeddedFont>
      <p:font typeface="Wix Madefor Tex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7EC4F7-9B70-4C61-BAE2-632B34EC3CB8}">
  <a:tblStyle styleId="{117EC4F7-9B70-4C61-BAE2-632B34EC3C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a692d12221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a692d12221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2a74ba88d9d_0_18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2a74ba88d9d_0_18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2a74ba88d9d_0_18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2a74ba88d9d_0_18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2a74ba88d9d_0_18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2a74ba88d9d_0_18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2a7d53f44f1_0_1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2a7d53f44f1_0_1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2a74ba88d9d_0_18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2a74ba88d9d_0_18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2a74ba88d9d_0_18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2a74ba88d9d_0_18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2a74ba88d9d_0_18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2a74ba88d9d_0_18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2a85c972aa2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2a85c972aa2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a692d12221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a692d12221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a7d53f44f1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a7d53f44f1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a74ba88d9d_0_18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2a74ba88d9d_0_18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a74ba88d9d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a74ba88d9d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a74ba88d9d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a74ba88d9d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a85c972aa2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a85c972aa2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a692d12221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a692d12221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a74ba88d9d_0_18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2a74ba88d9d_0_18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53975"/>
            <a:ext cx="5174700" cy="212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Lora"/>
                <a:ea typeface="Lora"/>
                <a:cs typeface="Lora"/>
                <a:sym typeface="L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431125"/>
            <a:ext cx="51747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Wix Madefor Text"/>
                <a:ea typeface="Wix Madefor Text"/>
                <a:cs typeface="Wix Madefor Text"/>
                <a:sym typeface="Wix Madefor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6" name="Google Shape;96;p15"/>
          <p:cNvGrpSpPr/>
          <p:nvPr/>
        </p:nvGrpSpPr>
        <p:grpSpPr>
          <a:xfrm rot="-5400000" flipH="1">
            <a:off x="8315687" y="4428398"/>
            <a:ext cx="625135" cy="627261"/>
            <a:chOff x="144737" y="161198"/>
            <a:chExt cx="625135" cy="627261"/>
          </a:xfrm>
        </p:grpSpPr>
        <p:sp>
          <p:nvSpPr>
            <p:cNvPr id="97" name="Google Shape;97;p15"/>
            <p:cNvSpPr/>
            <p:nvPr/>
          </p:nvSpPr>
          <p:spPr>
            <a:xfrm flipH="1">
              <a:off x="144737" y="685946"/>
              <a:ext cx="106418" cy="102512"/>
            </a:xfrm>
            <a:custGeom>
              <a:avLst/>
              <a:gdLst/>
              <a:ahLst/>
              <a:cxnLst/>
              <a:rect l="l" t="t" r="r" b="b"/>
              <a:pathLst>
                <a:path w="103822" h="100012" extrusionOk="0">
                  <a:moveTo>
                    <a:pt x="38100" y="30480"/>
                  </a:moveTo>
                  <a:lnTo>
                    <a:pt x="52388" y="0"/>
                  </a:lnTo>
                  <a:lnTo>
                    <a:pt x="66675" y="30480"/>
                  </a:lnTo>
                  <a:lnTo>
                    <a:pt x="103822" y="28575"/>
                  </a:lnTo>
                  <a:lnTo>
                    <a:pt x="103822" y="28575"/>
                  </a:lnTo>
                  <a:lnTo>
                    <a:pt x="73342" y="59055"/>
                  </a:lnTo>
                  <a:lnTo>
                    <a:pt x="99060" y="99060"/>
                  </a:lnTo>
                  <a:lnTo>
                    <a:pt x="52388" y="79058"/>
                  </a:lnTo>
                  <a:lnTo>
                    <a:pt x="11430" y="100013"/>
                  </a:lnTo>
                  <a:lnTo>
                    <a:pt x="28575" y="60008"/>
                  </a:lnTo>
                  <a:lnTo>
                    <a:pt x="0" y="333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 flipH="1">
              <a:off x="497258" y="542428"/>
              <a:ext cx="119110" cy="126921"/>
            </a:xfrm>
            <a:custGeom>
              <a:avLst/>
              <a:gdLst/>
              <a:ahLst/>
              <a:cxnLst/>
              <a:rect l="l" t="t" r="r" b="b"/>
              <a:pathLst>
                <a:path w="116205" h="123825" extrusionOk="0">
                  <a:moveTo>
                    <a:pt x="58103" y="123825"/>
                  </a:moveTo>
                  <a:cubicBezTo>
                    <a:pt x="25718" y="123825"/>
                    <a:pt x="0" y="96203"/>
                    <a:pt x="0" y="61913"/>
                  </a:cubicBezTo>
                  <a:cubicBezTo>
                    <a:pt x="0" y="27623"/>
                    <a:pt x="25718" y="0"/>
                    <a:pt x="58103" y="0"/>
                  </a:cubicBezTo>
                  <a:cubicBezTo>
                    <a:pt x="90488" y="0"/>
                    <a:pt x="116205" y="27623"/>
                    <a:pt x="116205" y="61913"/>
                  </a:cubicBezTo>
                  <a:cubicBezTo>
                    <a:pt x="116205" y="96203"/>
                    <a:pt x="90488" y="123825"/>
                    <a:pt x="58103" y="123825"/>
                  </a:cubicBezTo>
                  <a:close/>
                  <a:moveTo>
                    <a:pt x="58103" y="20003"/>
                  </a:moveTo>
                  <a:cubicBezTo>
                    <a:pt x="36195" y="20003"/>
                    <a:pt x="19050" y="39053"/>
                    <a:pt x="19050" y="62865"/>
                  </a:cubicBezTo>
                  <a:cubicBezTo>
                    <a:pt x="19050" y="86678"/>
                    <a:pt x="36195" y="105728"/>
                    <a:pt x="58103" y="105728"/>
                  </a:cubicBezTo>
                  <a:cubicBezTo>
                    <a:pt x="80010" y="105728"/>
                    <a:pt x="97155" y="86678"/>
                    <a:pt x="97155" y="62865"/>
                  </a:cubicBezTo>
                  <a:cubicBezTo>
                    <a:pt x="97155" y="39053"/>
                    <a:pt x="80010" y="20003"/>
                    <a:pt x="58103" y="200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 flipH="1">
              <a:off x="411265" y="493612"/>
              <a:ext cx="60580" cy="64437"/>
            </a:xfrm>
            <a:custGeom>
              <a:avLst/>
              <a:gdLst/>
              <a:ahLst/>
              <a:cxnLst/>
              <a:rect l="l" t="t" r="r" b="b"/>
              <a:pathLst>
                <a:path w="59102" h="62865" extrusionOk="0">
                  <a:moveTo>
                    <a:pt x="29528" y="62865"/>
                  </a:moveTo>
                  <a:cubicBezTo>
                    <a:pt x="13335" y="62865"/>
                    <a:pt x="0" y="48578"/>
                    <a:pt x="0" y="31433"/>
                  </a:cubicBezTo>
                  <a:cubicBezTo>
                    <a:pt x="0" y="14288"/>
                    <a:pt x="13335" y="0"/>
                    <a:pt x="29528" y="0"/>
                  </a:cubicBezTo>
                  <a:cubicBezTo>
                    <a:pt x="45720" y="0"/>
                    <a:pt x="59055" y="14288"/>
                    <a:pt x="59055" y="31433"/>
                  </a:cubicBezTo>
                  <a:cubicBezTo>
                    <a:pt x="60007" y="48578"/>
                    <a:pt x="46672" y="62865"/>
                    <a:pt x="29528" y="62865"/>
                  </a:cubicBezTo>
                  <a:close/>
                  <a:moveTo>
                    <a:pt x="29528" y="19050"/>
                  </a:moveTo>
                  <a:cubicBezTo>
                    <a:pt x="23813" y="19050"/>
                    <a:pt x="19050" y="24765"/>
                    <a:pt x="19050" y="31433"/>
                  </a:cubicBezTo>
                  <a:cubicBezTo>
                    <a:pt x="19050" y="38100"/>
                    <a:pt x="23813" y="43815"/>
                    <a:pt x="29528" y="43815"/>
                  </a:cubicBezTo>
                  <a:cubicBezTo>
                    <a:pt x="35242" y="43815"/>
                    <a:pt x="40005" y="38100"/>
                    <a:pt x="40005" y="31433"/>
                  </a:cubicBezTo>
                  <a:cubicBezTo>
                    <a:pt x="40957" y="24765"/>
                    <a:pt x="36195" y="19050"/>
                    <a:pt x="29528" y="19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 flipH="1">
              <a:off x="656621" y="161198"/>
              <a:ext cx="113251" cy="66388"/>
            </a:xfrm>
            <a:custGeom>
              <a:avLst/>
              <a:gdLst/>
              <a:ahLst/>
              <a:cxnLst/>
              <a:rect l="l" t="t" r="r" b="b"/>
              <a:pathLst>
                <a:path w="110489" h="64769" extrusionOk="0">
                  <a:moveTo>
                    <a:pt x="100965" y="64770"/>
                  </a:moveTo>
                  <a:cubicBezTo>
                    <a:pt x="95250" y="64770"/>
                    <a:pt x="91440" y="60960"/>
                    <a:pt x="91440" y="55245"/>
                  </a:cubicBezTo>
                  <a:cubicBezTo>
                    <a:pt x="91440" y="35242"/>
                    <a:pt x="75247" y="19050"/>
                    <a:pt x="55245" y="19050"/>
                  </a:cubicBezTo>
                  <a:cubicBezTo>
                    <a:pt x="35242" y="19050"/>
                    <a:pt x="19050" y="35242"/>
                    <a:pt x="19050" y="55245"/>
                  </a:cubicBezTo>
                  <a:cubicBezTo>
                    <a:pt x="19050" y="60960"/>
                    <a:pt x="15240" y="64770"/>
                    <a:pt x="9525" y="64770"/>
                  </a:cubicBezTo>
                  <a:cubicBezTo>
                    <a:pt x="3810" y="64770"/>
                    <a:pt x="0" y="60960"/>
                    <a:pt x="0" y="55245"/>
                  </a:cubicBezTo>
                  <a:cubicBezTo>
                    <a:pt x="0" y="24765"/>
                    <a:pt x="24765" y="0"/>
                    <a:pt x="55245" y="0"/>
                  </a:cubicBezTo>
                  <a:cubicBezTo>
                    <a:pt x="85725" y="0"/>
                    <a:pt x="110490" y="24765"/>
                    <a:pt x="110490" y="55245"/>
                  </a:cubicBezTo>
                  <a:cubicBezTo>
                    <a:pt x="110490" y="60960"/>
                    <a:pt x="105727" y="64770"/>
                    <a:pt x="100965" y="64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15"/>
          <p:cNvGrpSpPr/>
          <p:nvPr/>
        </p:nvGrpSpPr>
        <p:grpSpPr>
          <a:xfrm flipH="1">
            <a:off x="144737" y="4501896"/>
            <a:ext cx="781430" cy="492800"/>
            <a:chOff x="8235592" y="234696"/>
            <a:chExt cx="781430" cy="492800"/>
          </a:xfrm>
        </p:grpSpPr>
        <p:sp>
          <p:nvSpPr>
            <p:cNvPr id="102" name="Google Shape;102;p15"/>
            <p:cNvSpPr/>
            <p:nvPr/>
          </p:nvSpPr>
          <p:spPr>
            <a:xfrm flipH="1">
              <a:off x="8768876" y="591241"/>
              <a:ext cx="110323" cy="99583"/>
            </a:xfrm>
            <a:custGeom>
              <a:avLst/>
              <a:gdLst/>
              <a:ahLst/>
              <a:cxnLst/>
              <a:rect l="l" t="t" r="r" b="b"/>
              <a:pathLst>
                <a:path w="107632" h="97154" extrusionOk="0">
                  <a:moveTo>
                    <a:pt x="40005" y="30480"/>
                  </a:moveTo>
                  <a:lnTo>
                    <a:pt x="54293" y="0"/>
                  </a:lnTo>
                  <a:lnTo>
                    <a:pt x="69533" y="30480"/>
                  </a:lnTo>
                  <a:lnTo>
                    <a:pt x="107633" y="27622"/>
                  </a:lnTo>
                  <a:lnTo>
                    <a:pt x="106680" y="27622"/>
                  </a:lnTo>
                  <a:lnTo>
                    <a:pt x="76200" y="58103"/>
                  </a:lnTo>
                  <a:lnTo>
                    <a:pt x="101918" y="96203"/>
                  </a:lnTo>
                  <a:lnTo>
                    <a:pt x="54293" y="76200"/>
                  </a:lnTo>
                  <a:lnTo>
                    <a:pt x="12383" y="97155"/>
                  </a:lnTo>
                  <a:lnTo>
                    <a:pt x="29528" y="58103"/>
                  </a:lnTo>
                  <a:lnTo>
                    <a:pt x="0" y="333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 flipH="1">
              <a:off x="8235592" y="602529"/>
              <a:ext cx="119110" cy="124967"/>
            </a:xfrm>
            <a:custGeom>
              <a:avLst/>
              <a:gdLst/>
              <a:ahLst/>
              <a:cxnLst/>
              <a:rect l="l" t="t" r="r" b="b"/>
              <a:pathLst>
                <a:path w="116205" h="121919" extrusionOk="0">
                  <a:moveTo>
                    <a:pt x="58102" y="121920"/>
                  </a:moveTo>
                  <a:cubicBezTo>
                    <a:pt x="25718" y="121920"/>
                    <a:pt x="0" y="94298"/>
                    <a:pt x="0" y="60960"/>
                  </a:cubicBezTo>
                  <a:cubicBezTo>
                    <a:pt x="0" y="27623"/>
                    <a:pt x="25718" y="0"/>
                    <a:pt x="58102" y="0"/>
                  </a:cubicBezTo>
                  <a:cubicBezTo>
                    <a:pt x="90488" y="0"/>
                    <a:pt x="116205" y="27623"/>
                    <a:pt x="116205" y="60960"/>
                  </a:cubicBezTo>
                  <a:cubicBezTo>
                    <a:pt x="116205" y="95250"/>
                    <a:pt x="90488" y="121920"/>
                    <a:pt x="58102" y="121920"/>
                  </a:cubicBezTo>
                  <a:close/>
                  <a:moveTo>
                    <a:pt x="58102" y="19050"/>
                  </a:moveTo>
                  <a:cubicBezTo>
                    <a:pt x="37148" y="19050"/>
                    <a:pt x="19050" y="38100"/>
                    <a:pt x="19050" y="60960"/>
                  </a:cubicBezTo>
                  <a:cubicBezTo>
                    <a:pt x="19050" y="83820"/>
                    <a:pt x="36195" y="102870"/>
                    <a:pt x="58102" y="102870"/>
                  </a:cubicBezTo>
                  <a:cubicBezTo>
                    <a:pt x="79058" y="102870"/>
                    <a:pt x="97155" y="83820"/>
                    <a:pt x="97155" y="60960"/>
                  </a:cubicBezTo>
                  <a:cubicBezTo>
                    <a:pt x="97155" y="38100"/>
                    <a:pt x="79058" y="19050"/>
                    <a:pt x="58102" y="19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 flipH="1">
              <a:off x="8638002" y="388168"/>
              <a:ext cx="123039" cy="75176"/>
            </a:xfrm>
            <a:custGeom>
              <a:avLst/>
              <a:gdLst/>
              <a:ahLst/>
              <a:cxnLst/>
              <a:rect l="l" t="t" r="r" b="b"/>
              <a:pathLst>
                <a:path w="120038" h="73342" extrusionOk="0">
                  <a:moveTo>
                    <a:pt x="60007" y="73342"/>
                  </a:moveTo>
                  <a:cubicBezTo>
                    <a:pt x="26670" y="73342"/>
                    <a:pt x="0" y="44767"/>
                    <a:pt x="0" y="9525"/>
                  </a:cubicBezTo>
                  <a:cubicBezTo>
                    <a:pt x="0" y="3810"/>
                    <a:pt x="3810" y="0"/>
                    <a:pt x="9525" y="0"/>
                  </a:cubicBezTo>
                  <a:cubicBezTo>
                    <a:pt x="15240" y="0"/>
                    <a:pt x="19050" y="3810"/>
                    <a:pt x="19050" y="9525"/>
                  </a:cubicBezTo>
                  <a:cubicBezTo>
                    <a:pt x="19050" y="34290"/>
                    <a:pt x="37147" y="54292"/>
                    <a:pt x="60007" y="54292"/>
                  </a:cubicBezTo>
                  <a:cubicBezTo>
                    <a:pt x="82867" y="54292"/>
                    <a:pt x="100965" y="34290"/>
                    <a:pt x="100965" y="9525"/>
                  </a:cubicBezTo>
                  <a:cubicBezTo>
                    <a:pt x="100965" y="3810"/>
                    <a:pt x="104775" y="0"/>
                    <a:pt x="110490" y="0"/>
                  </a:cubicBezTo>
                  <a:cubicBezTo>
                    <a:pt x="116205" y="0"/>
                    <a:pt x="120015" y="3810"/>
                    <a:pt x="120015" y="9525"/>
                  </a:cubicBezTo>
                  <a:cubicBezTo>
                    <a:pt x="120967" y="44767"/>
                    <a:pt x="93345" y="73342"/>
                    <a:pt x="60007" y="733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 flipH="1">
              <a:off x="8971136" y="234696"/>
              <a:ext cx="45886" cy="72247"/>
            </a:xfrm>
            <a:custGeom>
              <a:avLst/>
              <a:gdLst/>
              <a:ahLst/>
              <a:cxnLst/>
              <a:rect l="l" t="t" r="r" b="b"/>
              <a:pathLst>
                <a:path w="44767" h="70485" extrusionOk="0">
                  <a:moveTo>
                    <a:pt x="9525" y="70485"/>
                  </a:moveTo>
                  <a:cubicBezTo>
                    <a:pt x="3810" y="70485"/>
                    <a:pt x="0" y="66675"/>
                    <a:pt x="0" y="60960"/>
                  </a:cubicBezTo>
                  <a:cubicBezTo>
                    <a:pt x="0" y="55245"/>
                    <a:pt x="3810" y="51435"/>
                    <a:pt x="9525" y="51435"/>
                  </a:cubicBezTo>
                  <a:cubicBezTo>
                    <a:pt x="18098" y="51435"/>
                    <a:pt x="25718" y="43815"/>
                    <a:pt x="25718" y="35243"/>
                  </a:cubicBezTo>
                  <a:cubicBezTo>
                    <a:pt x="25718" y="26670"/>
                    <a:pt x="18098" y="19050"/>
                    <a:pt x="9525" y="19050"/>
                  </a:cubicBezTo>
                  <a:cubicBezTo>
                    <a:pt x="3810" y="19050"/>
                    <a:pt x="0" y="15240"/>
                    <a:pt x="0" y="9525"/>
                  </a:cubicBezTo>
                  <a:cubicBezTo>
                    <a:pt x="0" y="3810"/>
                    <a:pt x="3810" y="0"/>
                    <a:pt x="9525" y="0"/>
                  </a:cubicBezTo>
                  <a:cubicBezTo>
                    <a:pt x="29527" y="0"/>
                    <a:pt x="44768" y="16193"/>
                    <a:pt x="44768" y="35243"/>
                  </a:cubicBezTo>
                  <a:cubicBezTo>
                    <a:pt x="44768" y="54293"/>
                    <a:pt x="29527" y="70485"/>
                    <a:pt x="9525" y="70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872325" y="1200150"/>
            <a:ext cx="3784500" cy="174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872325" y="2946200"/>
            <a:ext cx="3784500" cy="9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>
            <a:spLocks noGrp="1"/>
          </p:cNvSpPr>
          <p:nvPr>
            <p:ph type="pic" idx="2"/>
          </p:nvPr>
        </p:nvSpPr>
        <p:spPr>
          <a:xfrm>
            <a:off x="5190675" y="533875"/>
            <a:ext cx="3117900" cy="4075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28" name="Google Shape;128;p17"/>
          <p:cNvGrpSpPr/>
          <p:nvPr/>
        </p:nvGrpSpPr>
        <p:grpSpPr>
          <a:xfrm>
            <a:off x="265559" y="219085"/>
            <a:ext cx="8651319" cy="4695892"/>
            <a:chOff x="265559" y="219085"/>
            <a:chExt cx="8651319" cy="4695892"/>
          </a:xfrm>
        </p:grpSpPr>
        <p:grpSp>
          <p:nvGrpSpPr>
            <p:cNvPr id="129" name="Google Shape;129;p17"/>
            <p:cNvGrpSpPr/>
            <p:nvPr/>
          </p:nvGrpSpPr>
          <p:grpSpPr>
            <a:xfrm>
              <a:off x="265559" y="4225249"/>
              <a:ext cx="834616" cy="689728"/>
              <a:chOff x="265559" y="4225249"/>
              <a:chExt cx="834616" cy="689728"/>
            </a:xfrm>
          </p:grpSpPr>
          <p:sp>
            <p:nvSpPr>
              <p:cNvPr id="130" name="Google Shape;130;p17"/>
              <p:cNvSpPr/>
              <p:nvPr/>
            </p:nvSpPr>
            <p:spPr>
              <a:xfrm flipH="1">
                <a:off x="526006" y="4758809"/>
                <a:ext cx="91773" cy="83963"/>
              </a:xfrm>
              <a:custGeom>
                <a:avLst/>
                <a:gdLst/>
                <a:ahLst/>
                <a:cxnLst/>
                <a:rect l="l" t="t" r="r" b="b"/>
                <a:pathLst>
                  <a:path w="89535" h="81915" extrusionOk="0">
                    <a:moveTo>
                      <a:pt x="33338" y="25718"/>
                    </a:moveTo>
                    <a:lnTo>
                      <a:pt x="44768" y="0"/>
                    </a:lnTo>
                    <a:lnTo>
                      <a:pt x="58102" y="25718"/>
                    </a:lnTo>
                    <a:lnTo>
                      <a:pt x="89535" y="23813"/>
                    </a:lnTo>
                    <a:lnTo>
                      <a:pt x="89535" y="23813"/>
                    </a:lnTo>
                    <a:lnTo>
                      <a:pt x="63818" y="48578"/>
                    </a:lnTo>
                    <a:lnTo>
                      <a:pt x="85725" y="80963"/>
                    </a:lnTo>
                    <a:lnTo>
                      <a:pt x="44768" y="64770"/>
                    </a:lnTo>
                    <a:lnTo>
                      <a:pt x="9525" y="81915"/>
                    </a:lnTo>
                    <a:lnTo>
                      <a:pt x="24765" y="49530"/>
                    </a:lnTo>
                    <a:lnTo>
                      <a:pt x="0" y="276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7"/>
              <p:cNvSpPr/>
              <p:nvPr/>
            </p:nvSpPr>
            <p:spPr>
              <a:xfrm flipH="1">
                <a:off x="1054289" y="4842730"/>
                <a:ext cx="45886" cy="72247"/>
              </a:xfrm>
              <a:custGeom>
                <a:avLst/>
                <a:gdLst/>
                <a:ahLst/>
                <a:cxnLst/>
                <a:rect l="l" t="t" r="r" b="b"/>
                <a:pathLst>
                  <a:path w="44767" h="70485" extrusionOk="0">
                    <a:moveTo>
                      <a:pt x="9525" y="70485"/>
                    </a:moveTo>
                    <a:cubicBezTo>
                      <a:pt x="3810" y="70485"/>
                      <a:pt x="0" y="66675"/>
                      <a:pt x="0" y="60960"/>
                    </a:cubicBezTo>
                    <a:cubicBezTo>
                      <a:pt x="0" y="55245"/>
                      <a:pt x="3810" y="51435"/>
                      <a:pt x="9525" y="51435"/>
                    </a:cubicBezTo>
                    <a:cubicBezTo>
                      <a:pt x="18098" y="51435"/>
                      <a:pt x="25718" y="43815"/>
                      <a:pt x="25718" y="35243"/>
                    </a:cubicBezTo>
                    <a:cubicBezTo>
                      <a:pt x="25718" y="26670"/>
                      <a:pt x="18098" y="19050"/>
                      <a:pt x="9525" y="19050"/>
                    </a:cubicBezTo>
                    <a:cubicBezTo>
                      <a:pt x="3810" y="19050"/>
                      <a:pt x="0" y="15240"/>
                      <a:pt x="0" y="9525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29527" y="0"/>
                      <a:pt x="44768" y="16193"/>
                      <a:pt x="44768" y="35243"/>
                    </a:cubicBezTo>
                    <a:cubicBezTo>
                      <a:pt x="44768" y="54293"/>
                      <a:pt x="29527" y="70485"/>
                      <a:pt x="9525" y="704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7"/>
              <p:cNvSpPr/>
              <p:nvPr/>
            </p:nvSpPr>
            <p:spPr>
              <a:xfrm flipH="1">
                <a:off x="265559" y="4225249"/>
                <a:ext cx="108370" cy="164019"/>
              </a:xfrm>
              <a:custGeom>
                <a:avLst/>
                <a:gdLst/>
                <a:ahLst/>
                <a:cxnLst/>
                <a:rect l="l" t="t" r="r" b="b"/>
                <a:pathLst>
                  <a:path w="105727" h="160019" extrusionOk="0">
                    <a:moveTo>
                      <a:pt x="56198" y="41910"/>
                    </a:moveTo>
                    <a:cubicBezTo>
                      <a:pt x="60960" y="41910"/>
                      <a:pt x="65723" y="42863"/>
                      <a:pt x="69533" y="43815"/>
                    </a:cubicBezTo>
                    <a:cubicBezTo>
                      <a:pt x="73342" y="44767"/>
                      <a:pt x="77152" y="45720"/>
                      <a:pt x="80963" y="47625"/>
                    </a:cubicBezTo>
                    <a:lnTo>
                      <a:pt x="80963" y="1905"/>
                    </a:lnTo>
                    <a:cubicBezTo>
                      <a:pt x="81915" y="1905"/>
                      <a:pt x="83820" y="952"/>
                      <a:pt x="85725" y="952"/>
                    </a:cubicBezTo>
                    <a:cubicBezTo>
                      <a:pt x="87630" y="0"/>
                      <a:pt x="90488" y="0"/>
                      <a:pt x="92392" y="0"/>
                    </a:cubicBezTo>
                    <a:cubicBezTo>
                      <a:pt x="97155" y="0"/>
                      <a:pt x="100013" y="952"/>
                      <a:pt x="102870" y="2857"/>
                    </a:cubicBezTo>
                    <a:cubicBezTo>
                      <a:pt x="104775" y="4763"/>
                      <a:pt x="105727" y="7620"/>
                      <a:pt x="105727" y="11430"/>
                    </a:cubicBezTo>
                    <a:lnTo>
                      <a:pt x="105727" y="136207"/>
                    </a:lnTo>
                    <a:cubicBezTo>
                      <a:pt x="105727" y="139065"/>
                      <a:pt x="104775" y="141922"/>
                      <a:pt x="103823" y="144780"/>
                    </a:cubicBezTo>
                    <a:cubicBezTo>
                      <a:pt x="101917" y="146685"/>
                      <a:pt x="100013" y="148590"/>
                      <a:pt x="97155" y="150495"/>
                    </a:cubicBezTo>
                    <a:cubicBezTo>
                      <a:pt x="93345" y="152400"/>
                      <a:pt x="88583" y="155257"/>
                      <a:pt x="81915" y="157163"/>
                    </a:cubicBezTo>
                    <a:cubicBezTo>
                      <a:pt x="75248" y="159067"/>
                      <a:pt x="68580" y="160020"/>
                      <a:pt x="60008" y="160020"/>
                    </a:cubicBezTo>
                    <a:cubicBezTo>
                      <a:pt x="51435" y="160020"/>
                      <a:pt x="42863" y="159067"/>
                      <a:pt x="35242" y="156210"/>
                    </a:cubicBezTo>
                    <a:cubicBezTo>
                      <a:pt x="27623" y="154305"/>
                      <a:pt x="20955" y="150495"/>
                      <a:pt x="16192" y="145732"/>
                    </a:cubicBezTo>
                    <a:cubicBezTo>
                      <a:pt x="10477" y="140970"/>
                      <a:pt x="6667" y="135255"/>
                      <a:pt x="3810" y="127635"/>
                    </a:cubicBezTo>
                    <a:cubicBezTo>
                      <a:pt x="952" y="120015"/>
                      <a:pt x="0" y="111442"/>
                      <a:pt x="0" y="101917"/>
                    </a:cubicBezTo>
                    <a:cubicBezTo>
                      <a:pt x="0" y="91440"/>
                      <a:pt x="1905" y="82867"/>
                      <a:pt x="4763" y="75247"/>
                    </a:cubicBezTo>
                    <a:cubicBezTo>
                      <a:pt x="7620" y="67627"/>
                      <a:pt x="11430" y="61913"/>
                      <a:pt x="17145" y="56197"/>
                    </a:cubicBezTo>
                    <a:cubicBezTo>
                      <a:pt x="21908" y="51435"/>
                      <a:pt x="28575" y="47625"/>
                      <a:pt x="35242" y="45720"/>
                    </a:cubicBezTo>
                    <a:cubicBezTo>
                      <a:pt x="40958" y="42863"/>
                      <a:pt x="48577" y="41910"/>
                      <a:pt x="56198" y="41910"/>
                    </a:cubicBezTo>
                    <a:close/>
                    <a:moveTo>
                      <a:pt x="80963" y="68580"/>
                    </a:moveTo>
                    <a:cubicBezTo>
                      <a:pt x="78105" y="66675"/>
                      <a:pt x="75248" y="65722"/>
                      <a:pt x="71438" y="63817"/>
                    </a:cubicBezTo>
                    <a:cubicBezTo>
                      <a:pt x="67627" y="62865"/>
                      <a:pt x="63817" y="61913"/>
                      <a:pt x="59055" y="61913"/>
                    </a:cubicBezTo>
                    <a:cubicBezTo>
                      <a:pt x="54292" y="61913"/>
                      <a:pt x="49530" y="62865"/>
                      <a:pt x="45720" y="63817"/>
                    </a:cubicBezTo>
                    <a:cubicBezTo>
                      <a:pt x="41910" y="64770"/>
                      <a:pt x="38100" y="67627"/>
                      <a:pt x="35242" y="70485"/>
                    </a:cubicBezTo>
                    <a:cubicBezTo>
                      <a:pt x="32385" y="73342"/>
                      <a:pt x="29527" y="78105"/>
                      <a:pt x="27623" y="82867"/>
                    </a:cubicBezTo>
                    <a:cubicBezTo>
                      <a:pt x="25717" y="87630"/>
                      <a:pt x="24765" y="94297"/>
                      <a:pt x="24765" y="100965"/>
                    </a:cubicBezTo>
                    <a:cubicBezTo>
                      <a:pt x="24765" y="114300"/>
                      <a:pt x="27623" y="123825"/>
                      <a:pt x="34290" y="130492"/>
                    </a:cubicBezTo>
                    <a:cubicBezTo>
                      <a:pt x="40958" y="136207"/>
                      <a:pt x="48577" y="139065"/>
                      <a:pt x="59055" y="139065"/>
                    </a:cubicBezTo>
                    <a:cubicBezTo>
                      <a:pt x="63817" y="139065"/>
                      <a:pt x="67627" y="138113"/>
                      <a:pt x="71438" y="137160"/>
                    </a:cubicBezTo>
                    <a:cubicBezTo>
                      <a:pt x="74295" y="136207"/>
                      <a:pt x="77152" y="135255"/>
                      <a:pt x="80010" y="133350"/>
                    </a:cubicBezTo>
                    <a:lnTo>
                      <a:pt x="80010" y="685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3" name="Google Shape;133;p17"/>
            <p:cNvSpPr/>
            <p:nvPr/>
          </p:nvSpPr>
          <p:spPr>
            <a:xfrm flipH="1">
              <a:off x="8640534" y="219085"/>
              <a:ext cx="276345" cy="249443"/>
            </a:xfrm>
            <a:custGeom>
              <a:avLst/>
              <a:gdLst/>
              <a:ahLst/>
              <a:cxnLst/>
              <a:rect l="l" t="t" r="r" b="b"/>
              <a:pathLst>
                <a:path w="107632" h="97154" extrusionOk="0">
                  <a:moveTo>
                    <a:pt x="40005" y="30480"/>
                  </a:moveTo>
                  <a:lnTo>
                    <a:pt x="54293" y="0"/>
                  </a:lnTo>
                  <a:lnTo>
                    <a:pt x="69533" y="30480"/>
                  </a:lnTo>
                  <a:lnTo>
                    <a:pt x="107633" y="27622"/>
                  </a:lnTo>
                  <a:lnTo>
                    <a:pt x="106680" y="27622"/>
                  </a:lnTo>
                  <a:lnTo>
                    <a:pt x="76200" y="58103"/>
                  </a:lnTo>
                  <a:lnTo>
                    <a:pt x="101918" y="96203"/>
                  </a:lnTo>
                  <a:lnTo>
                    <a:pt x="54293" y="76200"/>
                  </a:lnTo>
                  <a:lnTo>
                    <a:pt x="12383" y="97155"/>
                  </a:lnTo>
                  <a:lnTo>
                    <a:pt x="29528" y="58103"/>
                  </a:lnTo>
                  <a:lnTo>
                    <a:pt x="0" y="333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720000" y="1489775"/>
            <a:ext cx="3597900" cy="12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subTitle" idx="1"/>
          </p:nvPr>
        </p:nvSpPr>
        <p:spPr>
          <a:xfrm>
            <a:off x="720000" y="2711725"/>
            <a:ext cx="3597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7" name="Google Shape;137;p18"/>
          <p:cNvGrpSpPr/>
          <p:nvPr/>
        </p:nvGrpSpPr>
        <p:grpSpPr>
          <a:xfrm>
            <a:off x="250557" y="103050"/>
            <a:ext cx="8774082" cy="4838671"/>
            <a:chOff x="250557" y="103050"/>
            <a:chExt cx="8774082" cy="4838671"/>
          </a:xfrm>
        </p:grpSpPr>
        <p:grpSp>
          <p:nvGrpSpPr>
            <p:cNvPr id="138" name="Google Shape;138;p18"/>
            <p:cNvGrpSpPr/>
            <p:nvPr/>
          </p:nvGrpSpPr>
          <p:grpSpPr>
            <a:xfrm>
              <a:off x="250557" y="4652477"/>
              <a:ext cx="462679" cy="289243"/>
              <a:chOff x="250557" y="4652477"/>
              <a:chExt cx="462679" cy="289243"/>
            </a:xfrm>
          </p:grpSpPr>
          <p:sp>
            <p:nvSpPr>
              <p:cNvPr id="139" name="Google Shape;139;p18"/>
              <p:cNvSpPr/>
              <p:nvPr/>
            </p:nvSpPr>
            <p:spPr>
              <a:xfrm flipH="1">
                <a:off x="250557" y="4841208"/>
                <a:ext cx="104341" cy="100512"/>
              </a:xfrm>
              <a:custGeom>
                <a:avLst/>
                <a:gdLst/>
                <a:ahLst/>
                <a:cxnLst/>
                <a:rect l="l" t="t" r="r" b="b"/>
                <a:pathLst>
                  <a:path w="103822" h="100012" extrusionOk="0">
                    <a:moveTo>
                      <a:pt x="38100" y="30480"/>
                    </a:moveTo>
                    <a:lnTo>
                      <a:pt x="52388" y="0"/>
                    </a:lnTo>
                    <a:lnTo>
                      <a:pt x="66675" y="30480"/>
                    </a:lnTo>
                    <a:lnTo>
                      <a:pt x="103822" y="28575"/>
                    </a:lnTo>
                    <a:lnTo>
                      <a:pt x="103822" y="28575"/>
                    </a:lnTo>
                    <a:lnTo>
                      <a:pt x="73342" y="59055"/>
                    </a:lnTo>
                    <a:lnTo>
                      <a:pt x="99060" y="99060"/>
                    </a:lnTo>
                    <a:lnTo>
                      <a:pt x="52388" y="79058"/>
                    </a:lnTo>
                    <a:lnTo>
                      <a:pt x="11430" y="100013"/>
                    </a:lnTo>
                    <a:lnTo>
                      <a:pt x="28575" y="60008"/>
                    </a:lnTo>
                    <a:lnTo>
                      <a:pt x="0" y="3333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8"/>
              <p:cNvSpPr/>
              <p:nvPr/>
            </p:nvSpPr>
            <p:spPr>
              <a:xfrm flipH="1">
                <a:off x="596450" y="4700378"/>
                <a:ext cx="116786" cy="124444"/>
              </a:xfrm>
              <a:custGeom>
                <a:avLst/>
                <a:gdLst/>
                <a:ahLst/>
                <a:cxnLst/>
                <a:rect l="l" t="t" r="r" b="b"/>
                <a:pathLst>
                  <a:path w="116205" h="123825" extrusionOk="0">
                    <a:moveTo>
                      <a:pt x="58103" y="123825"/>
                    </a:moveTo>
                    <a:cubicBezTo>
                      <a:pt x="25718" y="123825"/>
                      <a:pt x="0" y="96203"/>
                      <a:pt x="0" y="61913"/>
                    </a:cubicBezTo>
                    <a:cubicBezTo>
                      <a:pt x="0" y="27623"/>
                      <a:pt x="25718" y="0"/>
                      <a:pt x="58103" y="0"/>
                    </a:cubicBezTo>
                    <a:cubicBezTo>
                      <a:pt x="90488" y="0"/>
                      <a:pt x="116205" y="27623"/>
                      <a:pt x="116205" y="61913"/>
                    </a:cubicBezTo>
                    <a:cubicBezTo>
                      <a:pt x="116205" y="96203"/>
                      <a:pt x="90488" y="123825"/>
                      <a:pt x="58103" y="123825"/>
                    </a:cubicBezTo>
                    <a:close/>
                    <a:moveTo>
                      <a:pt x="58103" y="20003"/>
                    </a:moveTo>
                    <a:cubicBezTo>
                      <a:pt x="36195" y="20003"/>
                      <a:pt x="19050" y="39053"/>
                      <a:pt x="19050" y="62865"/>
                    </a:cubicBezTo>
                    <a:cubicBezTo>
                      <a:pt x="19050" y="86678"/>
                      <a:pt x="36195" y="105728"/>
                      <a:pt x="58103" y="105728"/>
                    </a:cubicBezTo>
                    <a:cubicBezTo>
                      <a:pt x="80010" y="105728"/>
                      <a:pt x="97155" y="86678"/>
                      <a:pt x="97155" y="62865"/>
                    </a:cubicBezTo>
                    <a:cubicBezTo>
                      <a:pt x="97155" y="39053"/>
                      <a:pt x="80010" y="20003"/>
                      <a:pt x="58103" y="200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8"/>
              <p:cNvSpPr/>
              <p:nvPr/>
            </p:nvSpPr>
            <p:spPr>
              <a:xfrm flipH="1">
                <a:off x="512036" y="4652477"/>
                <a:ext cx="59398" cy="63179"/>
              </a:xfrm>
              <a:custGeom>
                <a:avLst/>
                <a:gdLst/>
                <a:ahLst/>
                <a:cxnLst/>
                <a:rect l="l" t="t" r="r" b="b"/>
                <a:pathLst>
                  <a:path w="59102" h="62865" extrusionOk="0">
                    <a:moveTo>
                      <a:pt x="29528" y="62865"/>
                    </a:moveTo>
                    <a:cubicBezTo>
                      <a:pt x="13335" y="62865"/>
                      <a:pt x="0" y="48578"/>
                      <a:pt x="0" y="31433"/>
                    </a:cubicBezTo>
                    <a:cubicBezTo>
                      <a:pt x="0" y="14288"/>
                      <a:pt x="13335" y="0"/>
                      <a:pt x="29528" y="0"/>
                    </a:cubicBezTo>
                    <a:cubicBezTo>
                      <a:pt x="45720" y="0"/>
                      <a:pt x="59055" y="14288"/>
                      <a:pt x="59055" y="31433"/>
                    </a:cubicBezTo>
                    <a:cubicBezTo>
                      <a:pt x="60007" y="48578"/>
                      <a:pt x="46672" y="62865"/>
                      <a:pt x="29528" y="62865"/>
                    </a:cubicBezTo>
                    <a:close/>
                    <a:moveTo>
                      <a:pt x="29528" y="19050"/>
                    </a:moveTo>
                    <a:cubicBezTo>
                      <a:pt x="23813" y="19050"/>
                      <a:pt x="19050" y="24765"/>
                      <a:pt x="19050" y="31433"/>
                    </a:cubicBezTo>
                    <a:cubicBezTo>
                      <a:pt x="19050" y="38100"/>
                      <a:pt x="23813" y="43815"/>
                      <a:pt x="29528" y="43815"/>
                    </a:cubicBezTo>
                    <a:cubicBezTo>
                      <a:pt x="35242" y="43815"/>
                      <a:pt x="40005" y="38100"/>
                      <a:pt x="40005" y="31433"/>
                    </a:cubicBezTo>
                    <a:cubicBezTo>
                      <a:pt x="40957" y="24765"/>
                      <a:pt x="36195" y="19050"/>
                      <a:pt x="29528" y="190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" name="Google Shape;142;p18"/>
            <p:cNvGrpSpPr/>
            <p:nvPr/>
          </p:nvGrpSpPr>
          <p:grpSpPr>
            <a:xfrm>
              <a:off x="8123709" y="103050"/>
              <a:ext cx="900931" cy="1365209"/>
              <a:chOff x="8123709" y="103050"/>
              <a:chExt cx="900931" cy="1365209"/>
            </a:xfrm>
          </p:grpSpPr>
          <p:sp>
            <p:nvSpPr>
              <p:cNvPr id="143" name="Google Shape;143;p18"/>
              <p:cNvSpPr/>
              <p:nvPr/>
            </p:nvSpPr>
            <p:spPr>
              <a:xfrm flipH="1">
                <a:off x="8846240" y="1307226"/>
                <a:ext cx="178400" cy="161033"/>
              </a:xfrm>
              <a:custGeom>
                <a:avLst/>
                <a:gdLst/>
                <a:ahLst/>
                <a:cxnLst/>
                <a:rect l="l" t="t" r="r" b="b"/>
                <a:pathLst>
                  <a:path w="107632" h="97154" extrusionOk="0">
                    <a:moveTo>
                      <a:pt x="40005" y="30480"/>
                    </a:moveTo>
                    <a:lnTo>
                      <a:pt x="54293" y="0"/>
                    </a:lnTo>
                    <a:lnTo>
                      <a:pt x="69533" y="30480"/>
                    </a:lnTo>
                    <a:lnTo>
                      <a:pt x="107633" y="27622"/>
                    </a:lnTo>
                    <a:lnTo>
                      <a:pt x="106680" y="27622"/>
                    </a:lnTo>
                    <a:lnTo>
                      <a:pt x="76200" y="58103"/>
                    </a:lnTo>
                    <a:lnTo>
                      <a:pt x="101918" y="96203"/>
                    </a:lnTo>
                    <a:lnTo>
                      <a:pt x="54293" y="76200"/>
                    </a:lnTo>
                    <a:lnTo>
                      <a:pt x="12383" y="97155"/>
                    </a:lnTo>
                    <a:lnTo>
                      <a:pt x="29528" y="58103"/>
                    </a:lnTo>
                    <a:lnTo>
                      <a:pt x="0" y="3333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8"/>
              <p:cNvSpPr/>
              <p:nvPr/>
            </p:nvSpPr>
            <p:spPr>
              <a:xfrm flipH="1">
                <a:off x="8684491" y="254417"/>
                <a:ext cx="116786" cy="122529"/>
              </a:xfrm>
              <a:custGeom>
                <a:avLst/>
                <a:gdLst/>
                <a:ahLst/>
                <a:cxnLst/>
                <a:rect l="l" t="t" r="r" b="b"/>
                <a:pathLst>
                  <a:path w="116205" h="121919" extrusionOk="0">
                    <a:moveTo>
                      <a:pt x="58102" y="121920"/>
                    </a:moveTo>
                    <a:cubicBezTo>
                      <a:pt x="25718" y="121920"/>
                      <a:pt x="0" y="94298"/>
                      <a:pt x="0" y="60960"/>
                    </a:cubicBezTo>
                    <a:cubicBezTo>
                      <a:pt x="0" y="27623"/>
                      <a:pt x="25718" y="0"/>
                      <a:pt x="58102" y="0"/>
                    </a:cubicBezTo>
                    <a:cubicBezTo>
                      <a:pt x="90488" y="0"/>
                      <a:pt x="116205" y="27623"/>
                      <a:pt x="116205" y="60960"/>
                    </a:cubicBezTo>
                    <a:cubicBezTo>
                      <a:pt x="116205" y="95250"/>
                      <a:pt x="90488" y="121920"/>
                      <a:pt x="58102" y="121920"/>
                    </a:cubicBezTo>
                    <a:close/>
                    <a:moveTo>
                      <a:pt x="58102" y="19050"/>
                    </a:moveTo>
                    <a:cubicBezTo>
                      <a:pt x="37148" y="19050"/>
                      <a:pt x="19050" y="38100"/>
                      <a:pt x="19050" y="60960"/>
                    </a:cubicBezTo>
                    <a:cubicBezTo>
                      <a:pt x="19050" y="83820"/>
                      <a:pt x="36195" y="102870"/>
                      <a:pt x="58102" y="102870"/>
                    </a:cubicBezTo>
                    <a:cubicBezTo>
                      <a:pt x="79058" y="102870"/>
                      <a:pt x="97155" y="83820"/>
                      <a:pt x="97155" y="60960"/>
                    </a:cubicBezTo>
                    <a:cubicBezTo>
                      <a:pt x="97155" y="38100"/>
                      <a:pt x="79058" y="19050"/>
                      <a:pt x="58102" y="190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8"/>
              <p:cNvSpPr/>
              <p:nvPr/>
            </p:nvSpPr>
            <p:spPr>
              <a:xfrm flipH="1">
                <a:off x="8563860" y="1169827"/>
                <a:ext cx="120638" cy="73709"/>
              </a:xfrm>
              <a:custGeom>
                <a:avLst/>
                <a:gdLst/>
                <a:ahLst/>
                <a:cxnLst/>
                <a:rect l="l" t="t" r="r" b="b"/>
                <a:pathLst>
                  <a:path w="120038" h="73342" extrusionOk="0">
                    <a:moveTo>
                      <a:pt x="60007" y="73342"/>
                    </a:moveTo>
                    <a:cubicBezTo>
                      <a:pt x="26670" y="73342"/>
                      <a:pt x="0" y="44767"/>
                      <a:pt x="0" y="9525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15240" y="0"/>
                      <a:pt x="19050" y="3810"/>
                      <a:pt x="19050" y="9525"/>
                    </a:cubicBezTo>
                    <a:cubicBezTo>
                      <a:pt x="19050" y="34290"/>
                      <a:pt x="37147" y="54292"/>
                      <a:pt x="60007" y="54292"/>
                    </a:cubicBezTo>
                    <a:cubicBezTo>
                      <a:pt x="82867" y="54292"/>
                      <a:pt x="100965" y="34290"/>
                      <a:pt x="100965" y="9525"/>
                    </a:cubicBezTo>
                    <a:cubicBezTo>
                      <a:pt x="100965" y="3810"/>
                      <a:pt x="104775" y="0"/>
                      <a:pt x="110490" y="0"/>
                    </a:cubicBezTo>
                    <a:cubicBezTo>
                      <a:pt x="116205" y="0"/>
                      <a:pt x="120015" y="3810"/>
                      <a:pt x="120015" y="9525"/>
                    </a:cubicBezTo>
                    <a:cubicBezTo>
                      <a:pt x="120967" y="44767"/>
                      <a:pt x="93345" y="73342"/>
                      <a:pt x="60007" y="733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8"/>
              <p:cNvSpPr/>
              <p:nvPr/>
            </p:nvSpPr>
            <p:spPr>
              <a:xfrm flipH="1">
                <a:off x="8123709" y="103050"/>
                <a:ext cx="111041" cy="65093"/>
              </a:xfrm>
              <a:custGeom>
                <a:avLst/>
                <a:gdLst/>
                <a:ahLst/>
                <a:cxnLst/>
                <a:rect l="l" t="t" r="r" b="b"/>
                <a:pathLst>
                  <a:path w="110489" h="64769" extrusionOk="0">
                    <a:moveTo>
                      <a:pt x="100965" y="64770"/>
                    </a:moveTo>
                    <a:cubicBezTo>
                      <a:pt x="95250" y="64770"/>
                      <a:pt x="91440" y="60960"/>
                      <a:pt x="91440" y="55245"/>
                    </a:cubicBezTo>
                    <a:cubicBezTo>
                      <a:pt x="91440" y="35242"/>
                      <a:pt x="75247" y="19050"/>
                      <a:pt x="55245" y="19050"/>
                    </a:cubicBezTo>
                    <a:cubicBezTo>
                      <a:pt x="35242" y="19050"/>
                      <a:pt x="19050" y="35242"/>
                      <a:pt x="19050" y="55245"/>
                    </a:cubicBezTo>
                    <a:cubicBezTo>
                      <a:pt x="19050" y="60960"/>
                      <a:pt x="15240" y="64770"/>
                      <a:pt x="9525" y="64770"/>
                    </a:cubicBezTo>
                    <a:cubicBezTo>
                      <a:pt x="3810" y="64770"/>
                      <a:pt x="0" y="60960"/>
                      <a:pt x="0" y="55245"/>
                    </a:cubicBezTo>
                    <a:cubicBezTo>
                      <a:pt x="0" y="24765"/>
                      <a:pt x="24765" y="0"/>
                      <a:pt x="55245" y="0"/>
                    </a:cubicBezTo>
                    <a:cubicBezTo>
                      <a:pt x="85725" y="0"/>
                      <a:pt x="110490" y="24765"/>
                      <a:pt x="110490" y="55245"/>
                    </a:cubicBezTo>
                    <a:cubicBezTo>
                      <a:pt x="110490" y="60960"/>
                      <a:pt x="105727" y="64770"/>
                      <a:pt x="100965" y="647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 flipH="1">
                <a:off x="8801311" y="750683"/>
                <a:ext cx="44991" cy="70837"/>
              </a:xfrm>
              <a:custGeom>
                <a:avLst/>
                <a:gdLst/>
                <a:ahLst/>
                <a:cxnLst/>
                <a:rect l="l" t="t" r="r" b="b"/>
                <a:pathLst>
                  <a:path w="44767" h="70485" extrusionOk="0">
                    <a:moveTo>
                      <a:pt x="9525" y="70485"/>
                    </a:moveTo>
                    <a:cubicBezTo>
                      <a:pt x="3810" y="70485"/>
                      <a:pt x="0" y="66675"/>
                      <a:pt x="0" y="60960"/>
                    </a:cubicBezTo>
                    <a:cubicBezTo>
                      <a:pt x="0" y="55245"/>
                      <a:pt x="3810" y="51435"/>
                      <a:pt x="9525" y="51435"/>
                    </a:cubicBezTo>
                    <a:cubicBezTo>
                      <a:pt x="18098" y="51435"/>
                      <a:pt x="25718" y="43815"/>
                      <a:pt x="25718" y="35243"/>
                    </a:cubicBezTo>
                    <a:cubicBezTo>
                      <a:pt x="25718" y="26670"/>
                      <a:pt x="18098" y="19050"/>
                      <a:pt x="9525" y="19050"/>
                    </a:cubicBezTo>
                    <a:cubicBezTo>
                      <a:pt x="3810" y="19050"/>
                      <a:pt x="0" y="15240"/>
                      <a:pt x="0" y="9525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29527" y="0"/>
                      <a:pt x="44768" y="16193"/>
                      <a:pt x="44768" y="35243"/>
                    </a:cubicBezTo>
                    <a:cubicBezTo>
                      <a:pt x="44768" y="54293"/>
                      <a:pt x="29527" y="70485"/>
                      <a:pt x="9525" y="704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4833000" y="1489775"/>
            <a:ext cx="3597900" cy="12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833000" y="2711725"/>
            <a:ext cx="3597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1" name="Google Shape;151;p19"/>
          <p:cNvGrpSpPr/>
          <p:nvPr/>
        </p:nvGrpSpPr>
        <p:grpSpPr>
          <a:xfrm>
            <a:off x="139407" y="234027"/>
            <a:ext cx="8917116" cy="4702951"/>
            <a:chOff x="139407" y="234027"/>
            <a:chExt cx="8917116" cy="4702951"/>
          </a:xfrm>
        </p:grpSpPr>
        <p:sp>
          <p:nvSpPr>
            <p:cNvPr id="152" name="Google Shape;152;p19"/>
            <p:cNvSpPr/>
            <p:nvPr/>
          </p:nvSpPr>
          <p:spPr>
            <a:xfrm flipH="1">
              <a:off x="139407" y="422758"/>
              <a:ext cx="104341" cy="100512"/>
            </a:xfrm>
            <a:custGeom>
              <a:avLst/>
              <a:gdLst/>
              <a:ahLst/>
              <a:cxnLst/>
              <a:rect l="l" t="t" r="r" b="b"/>
              <a:pathLst>
                <a:path w="103822" h="100012" extrusionOk="0">
                  <a:moveTo>
                    <a:pt x="38100" y="30480"/>
                  </a:moveTo>
                  <a:lnTo>
                    <a:pt x="52388" y="0"/>
                  </a:lnTo>
                  <a:lnTo>
                    <a:pt x="66675" y="30480"/>
                  </a:lnTo>
                  <a:lnTo>
                    <a:pt x="103822" y="28575"/>
                  </a:lnTo>
                  <a:lnTo>
                    <a:pt x="103822" y="28575"/>
                  </a:lnTo>
                  <a:lnTo>
                    <a:pt x="73342" y="59055"/>
                  </a:lnTo>
                  <a:lnTo>
                    <a:pt x="99060" y="99060"/>
                  </a:lnTo>
                  <a:lnTo>
                    <a:pt x="52388" y="79058"/>
                  </a:lnTo>
                  <a:lnTo>
                    <a:pt x="11430" y="100013"/>
                  </a:lnTo>
                  <a:lnTo>
                    <a:pt x="28575" y="60008"/>
                  </a:lnTo>
                  <a:lnTo>
                    <a:pt x="0" y="333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 flipH="1">
              <a:off x="8627136" y="4854653"/>
              <a:ext cx="89983" cy="82325"/>
            </a:xfrm>
            <a:custGeom>
              <a:avLst/>
              <a:gdLst/>
              <a:ahLst/>
              <a:cxnLst/>
              <a:rect l="l" t="t" r="r" b="b"/>
              <a:pathLst>
                <a:path w="89535" h="81915" extrusionOk="0">
                  <a:moveTo>
                    <a:pt x="33338" y="25718"/>
                  </a:moveTo>
                  <a:lnTo>
                    <a:pt x="44768" y="0"/>
                  </a:lnTo>
                  <a:lnTo>
                    <a:pt x="58102" y="25718"/>
                  </a:lnTo>
                  <a:lnTo>
                    <a:pt x="89535" y="23813"/>
                  </a:lnTo>
                  <a:lnTo>
                    <a:pt x="89535" y="23813"/>
                  </a:lnTo>
                  <a:lnTo>
                    <a:pt x="63818" y="48578"/>
                  </a:lnTo>
                  <a:lnTo>
                    <a:pt x="85725" y="80963"/>
                  </a:lnTo>
                  <a:lnTo>
                    <a:pt x="44768" y="64770"/>
                  </a:lnTo>
                  <a:lnTo>
                    <a:pt x="9525" y="81915"/>
                  </a:lnTo>
                  <a:lnTo>
                    <a:pt x="24765" y="49530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 flipH="1">
              <a:off x="485300" y="281928"/>
              <a:ext cx="116786" cy="124444"/>
            </a:xfrm>
            <a:custGeom>
              <a:avLst/>
              <a:gdLst/>
              <a:ahLst/>
              <a:cxnLst/>
              <a:rect l="l" t="t" r="r" b="b"/>
              <a:pathLst>
                <a:path w="116205" h="123825" extrusionOk="0">
                  <a:moveTo>
                    <a:pt x="58103" y="123825"/>
                  </a:moveTo>
                  <a:cubicBezTo>
                    <a:pt x="25718" y="123825"/>
                    <a:pt x="0" y="96203"/>
                    <a:pt x="0" y="61913"/>
                  </a:cubicBezTo>
                  <a:cubicBezTo>
                    <a:pt x="0" y="27623"/>
                    <a:pt x="25718" y="0"/>
                    <a:pt x="58103" y="0"/>
                  </a:cubicBezTo>
                  <a:cubicBezTo>
                    <a:pt x="90488" y="0"/>
                    <a:pt x="116205" y="27623"/>
                    <a:pt x="116205" y="61913"/>
                  </a:cubicBezTo>
                  <a:cubicBezTo>
                    <a:pt x="116205" y="96203"/>
                    <a:pt x="90488" y="123825"/>
                    <a:pt x="58103" y="123825"/>
                  </a:cubicBezTo>
                  <a:close/>
                  <a:moveTo>
                    <a:pt x="58103" y="20003"/>
                  </a:moveTo>
                  <a:cubicBezTo>
                    <a:pt x="36195" y="20003"/>
                    <a:pt x="19050" y="39053"/>
                    <a:pt x="19050" y="62865"/>
                  </a:cubicBezTo>
                  <a:cubicBezTo>
                    <a:pt x="19050" y="86678"/>
                    <a:pt x="36195" y="105728"/>
                    <a:pt x="58103" y="105728"/>
                  </a:cubicBezTo>
                  <a:cubicBezTo>
                    <a:pt x="80010" y="105728"/>
                    <a:pt x="97155" y="86678"/>
                    <a:pt x="97155" y="62865"/>
                  </a:cubicBezTo>
                  <a:cubicBezTo>
                    <a:pt x="97155" y="39053"/>
                    <a:pt x="80010" y="20003"/>
                    <a:pt x="58103" y="200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 flipH="1">
              <a:off x="8935885" y="4323727"/>
              <a:ext cx="120638" cy="73709"/>
            </a:xfrm>
            <a:custGeom>
              <a:avLst/>
              <a:gdLst/>
              <a:ahLst/>
              <a:cxnLst/>
              <a:rect l="l" t="t" r="r" b="b"/>
              <a:pathLst>
                <a:path w="120038" h="73342" extrusionOk="0">
                  <a:moveTo>
                    <a:pt x="60007" y="73342"/>
                  </a:moveTo>
                  <a:cubicBezTo>
                    <a:pt x="26670" y="73342"/>
                    <a:pt x="0" y="44767"/>
                    <a:pt x="0" y="9525"/>
                  </a:cubicBezTo>
                  <a:cubicBezTo>
                    <a:pt x="0" y="3810"/>
                    <a:pt x="3810" y="0"/>
                    <a:pt x="9525" y="0"/>
                  </a:cubicBezTo>
                  <a:cubicBezTo>
                    <a:pt x="15240" y="0"/>
                    <a:pt x="19050" y="3810"/>
                    <a:pt x="19050" y="9525"/>
                  </a:cubicBezTo>
                  <a:cubicBezTo>
                    <a:pt x="19050" y="34290"/>
                    <a:pt x="37147" y="54292"/>
                    <a:pt x="60007" y="54292"/>
                  </a:cubicBezTo>
                  <a:cubicBezTo>
                    <a:pt x="82867" y="54292"/>
                    <a:pt x="100965" y="34290"/>
                    <a:pt x="100965" y="9525"/>
                  </a:cubicBezTo>
                  <a:cubicBezTo>
                    <a:pt x="100965" y="3810"/>
                    <a:pt x="104775" y="0"/>
                    <a:pt x="110490" y="0"/>
                  </a:cubicBezTo>
                  <a:cubicBezTo>
                    <a:pt x="116205" y="0"/>
                    <a:pt x="120015" y="3810"/>
                    <a:pt x="120015" y="9525"/>
                  </a:cubicBezTo>
                  <a:cubicBezTo>
                    <a:pt x="120967" y="44767"/>
                    <a:pt x="93345" y="73342"/>
                    <a:pt x="60007" y="733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 flipH="1">
              <a:off x="400886" y="234027"/>
              <a:ext cx="59398" cy="63179"/>
            </a:xfrm>
            <a:custGeom>
              <a:avLst/>
              <a:gdLst/>
              <a:ahLst/>
              <a:cxnLst/>
              <a:rect l="l" t="t" r="r" b="b"/>
              <a:pathLst>
                <a:path w="59102" h="62865" extrusionOk="0">
                  <a:moveTo>
                    <a:pt x="29528" y="62865"/>
                  </a:moveTo>
                  <a:cubicBezTo>
                    <a:pt x="13335" y="62865"/>
                    <a:pt x="0" y="48578"/>
                    <a:pt x="0" y="31433"/>
                  </a:cubicBezTo>
                  <a:cubicBezTo>
                    <a:pt x="0" y="14288"/>
                    <a:pt x="13335" y="0"/>
                    <a:pt x="29528" y="0"/>
                  </a:cubicBezTo>
                  <a:cubicBezTo>
                    <a:pt x="45720" y="0"/>
                    <a:pt x="59055" y="14288"/>
                    <a:pt x="59055" y="31433"/>
                  </a:cubicBezTo>
                  <a:cubicBezTo>
                    <a:pt x="60007" y="48578"/>
                    <a:pt x="46672" y="62865"/>
                    <a:pt x="29528" y="62865"/>
                  </a:cubicBezTo>
                  <a:close/>
                  <a:moveTo>
                    <a:pt x="29528" y="19050"/>
                  </a:moveTo>
                  <a:cubicBezTo>
                    <a:pt x="23813" y="19050"/>
                    <a:pt x="19050" y="24765"/>
                    <a:pt x="19050" y="31433"/>
                  </a:cubicBezTo>
                  <a:cubicBezTo>
                    <a:pt x="19050" y="38100"/>
                    <a:pt x="23813" y="43815"/>
                    <a:pt x="29528" y="43815"/>
                  </a:cubicBezTo>
                  <a:cubicBezTo>
                    <a:pt x="35242" y="43815"/>
                    <a:pt x="40005" y="38100"/>
                    <a:pt x="40005" y="31433"/>
                  </a:cubicBezTo>
                  <a:cubicBezTo>
                    <a:pt x="40957" y="24765"/>
                    <a:pt x="36195" y="19050"/>
                    <a:pt x="29528" y="19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 flipH="1">
              <a:off x="621331" y="745613"/>
              <a:ext cx="91896" cy="58393"/>
            </a:xfrm>
            <a:custGeom>
              <a:avLst/>
              <a:gdLst/>
              <a:ahLst/>
              <a:cxnLst/>
              <a:rect l="l" t="t" r="r" b="b"/>
              <a:pathLst>
                <a:path w="91439" h="58102" extrusionOk="0">
                  <a:moveTo>
                    <a:pt x="81915" y="58102"/>
                  </a:moveTo>
                  <a:cubicBezTo>
                    <a:pt x="76200" y="58102"/>
                    <a:pt x="72390" y="54292"/>
                    <a:pt x="72390" y="48577"/>
                  </a:cubicBezTo>
                  <a:cubicBezTo>
                    <a:pt x="72390" y="32385"/>
                    <a:pt x="60007" y="19050"/>
                    <a:pt x="45720" y="19050"/>
                  </a:cubicBezTo>
                  <a:cubicBezTo>
                    <a:pt x="30480" y="19050"/>
                    <a:pt x="19050" y="32385"/>
                    <a:pt x="19050" y="48577"/>
                  </a:cubicBezTo>
                  <a:cubicBezTo>
                    <a:pt x="19050" y="54292"/>
                    <a:pt x="15240" y="58102"/>
                    <a:pt x="9525" y="58102"/>
                  </a:cubicBezTo>
                  <a:cubicBezTo>
                    <a:pt x="3810" y="58102"/>
                    <a:pt x="0" y="54292"/>
                    <a:pt x="0" y="48577"/>
                  </a:cubicBezTo>
                  <a:cubicBezTo>
                    <a:pt x="0" y="21907"/>
                    <a:pt x="20955" y="0"/>
                    <a:pt x="45720" y="0"/>
                  </a:cubicBezTo>
                  <a:cubicBezTo>
                    <a:pt x="71438" y="0"/>
                    <a:pt x="91440" y="21907"/>
                    <a:pt x="91440" y="48577"/>
                  </a:cubicBezTo>
                  <a:cubicBezTo>
                    <a:pt x="91440" y="53340"/>
                    <a:pt x="87630" y="58102"/>
                    <a:pt x="81915" y="581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 flipH="1">
              <a:off x="8747773" y="3945020"/>
              <a:ext cx="44991" cy="70837"/>
            </a:xfrm>
            <a:custGeom>
              <a:avLst/>
              <a:gdLst/>
              <a:ahLst/>
              <a:cxnLst/>
              <a:rect l="l" t="t" r="r" b="b"/>
              <a:pathLst>
                <a:path w="44767" h="70485" extrusionOk="0">
                  <a:moveTo>
                    <a:pt x="9525" y="70485"/>
                  </a:moveTo>
                  <a:cubicBezTo>
                    <a:pt x="3810" y="70485"/>
                    <a:pt x="0" y="66675"/>
                    <a:pt x="0" y="60960"/>
                  </a:cubicBezTo>
                  <a:cubicBezTo>
                    <a:pt x="0" y="55245"/>
                    <a:pt x="3810" y="51435"/>
                    <a:pt x="9525" y="51435"/>
                  </a:cubicBezTo>
                  <a:cubicBezTo>
                    <a:pt x="18097" y="51435"/>
                    <a:pt x="25717" y="43815"/>
                    <a:pt x="25717" y="35242"/>
                  </a:cubicBezTo>
                  <a:cubicBezTo>
                    <a:pt x="25717" y="26670"/>
                    <a:pt x="18097" y="19050"/>
                    <a:pt x="9525" y="19050"/>
                  </a:cubicBezTo>
                  <a:cubicBezTo>
                    <a:pt x="3810" y="19050"/>
                    <a:pt x="0" y="15240"/>
                    <a:pt x="0" y="9525"/>
                  </a:cubicBezTo>
                  <a:cubicBezTo>
                    <a:pt x="0" y="3810"/>
                    <a:pt x="3810" y="0"/>
                    <a:pt x="9525" y="0"/>
                  </a:cubicBezTo>
                  <a:cubicBezTo>
                    <a:pt x="29527" y="0"/>
                    <a:pt x="44767" y="16192"/>
                    <a:pt x="44767" y="35242"/>
                  </a:cubicBezTo>
                  <a:cubicBezTo>
                    <a:pt x="44767" y="54292"/>
                    <a:pt x="29527" y="70485"/>
                    <a:pt x="9525" y="70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 flipH="1">
              <a:off x="8717126" y="4442988"/>
              <a:ext cx="106256" cy="160819"/>
            </a:xfrm>
            <a:custGeom>
              <a:avLst/>
              <a:gdLst/>
              <a:ahLst/>
              <a:cxnLst/>
              <a:rect l="l" t="t" r="r" b="b"/>
              <a:pathLst>
                <a:path w="105727" h="160019" extrusionOk="0">
                  <a:moveTo>
                    <a:pt x="56198" y="41910"/>
                  </a:moveTo>
                  <a:cubicBezTo>
                    <a:pt x="60960" y="41910"/>
                    <a:pt x="65723" y="42863"/>
                    <a:pt x="69533" y="43815"/>
                  </a:cubicBezTo>
                  <a:cubicBezTo>
                    <a:pt x="73342" y="44767"/>
                    <a:pt x="77152" y="45720"/>
                    <a:pt x="80963" y="47625"/>
                  </a:cubicBezTo>
                  <a:lnTo>
                    <a:pt x="80963" y="1905"/>
                  </a:lnTo>
                  <a:cubicBezTo>
                    <a:pt x="81915" y="1905"/>
                    <a:pt x="83820" y="952"/>
                    <a:pt x="85725" y="952"/>
                  </a:cubicBezTo>
                  <a:cubicBezTo>
                    <a:pt x="87630" y="0"/>
                    <a:pt x="90488" y="0"/>
                    <a:pt x="92392" y="0"/>
                  </a:cubicBezTo>
                  <a:cubicBezTo>
                    <a:pt x="97155" y="0"/>
                    <a:pt x="100013" y="952"/>
                    <a:pt x="102870" y="2857"/>
                  </a:cubicBezTo>
                  <a:cubicBezTo>
                    <a:pt x="104775" y="4763"/>
                    <a:pt x="105727" y="7620"/>
                    <a:pt x="105727" y="11430"/>
                  </a:cubicBezTo>
                  <a:lnTo>
                    <a:pt x="105727" y="136207"/>
                  </a:lnTo>
                  <a:cubicBezTo>
                    <a:pt x="105727" y="139065"/>
                    <a:pt x="104775" y="141922"/>
                    <a:pt x="103823" y="144780"/>
                  </a:cubicBezTo>
                  <a:cubicBezTo>
                    <a:pt x="101917" y="146685"/>
                    <a:pt x="100013" y="148590"/>
                    <a:pt x="97155" y="150495"/>
                  </a:cubicBezTo>
                  <a:cubicBezTo>
                    <a:pt x="93345" y="152400"/>
                    <a:pt x="88583" y="155257"/>
                    <a:pt x="81915" y="157163"/>
                  </a:cubicBezTo>
                  <a:cubicBezTo>
                    <a:pt x="75248" y="159067"/>
                    <a:pt x="68580" y="160020"/>
                    <a:pt x="60008" y="160020"/>
                  </a:cubicBezTo>
                  <a:cubicBezTo>
                    <a:pt x="51435" y="160020"/>
                    <a:pt x="42863" y="159067"/>
                    <a:pt x="35242" y="156210"/>
                  </a:cubicBezTo>
                  <a:cubicBezTo>
                    <a:pt x="27623" y="154305"/>
                    <a:pt x="20955" y="150495"/>
                    <a:pt x="16192" y="145732"/>
                  </a:cubicBezTo>
                  <a:cubicBezTo>
                    <a:pt x="10477" y="140970"/>
                    <a:pt x="6667" y="135255"/>
                    <a:pt x="3810" y="127635"/>
                  </a:cubicBezTo>
                  <a:cubicBezTo>
                    <a:pt x="952" y="120015"/>
                    <a:pt x="0" y="111442"/>
                    <a:pt x="0" y="101917"/>
                  </a:cubicBezTo>
                  <a:cubicBezTo>
                    <a:pt x="0" y="91440"/>
                    <a:pt x="1905" y="82867"/>
                    <a:pt x="4763" y="75247"/>
                  </a:cubicBezTo>
                  <a:cubicBezTo>
                    <a:pt x="7620" y="67627"/>
                    <a:pt x="11430" y="61913"/>
                    <a:pt x="17145" y="56197"/>
                  </a:cubicBezTo>
                  <a:cubicBezTo>
                    <a:pt x="21908" y="51435"/>
                    <a:pt x="28575" y="47625"/>
                    <a:pt x="35242" y="45720"/>
                  </a:cubicBezTo>
                  <a:cubicBezTo>
                    <a:pt x="40958" y="42863"/>
                    <a:pt x="48577" y="41910"/>
                    <a:pt x="56198" y="41910"/>
                  </a:cubicBezTo>
                  <a:close/>
                  <a:moveTo>
                    <a:pt x="80963" y="68580"/>
                  </a:moveTo>
                  <a:cubicBezTo>
                    <a:pt x="78105" y="66675"/>
                    <a:pt x="75248" y="65722"/>
                    <a:pt x="71438" y="63817"/>
                  </a:cubicBezTo>
                  <a:cubicBezTo>
                    <a:pt x="67627" y="62865"/>
                    <a:pt x="63817" y="61913"/>
                    <a:pt x="59055" y="61913"/>
                  </a:cubicBezTo>
                  <a:cubicBezTo>
                    <a:pt x="54292" y="61913"/>
                    <a:pt x="49530" y="62865"/>
                    <a:pt x="45720" y="63817"/>
                  </a:cubicBezTo>
                  <a:cubicBezTo>
                    <a:pt x="41910" y="64770"/>
                    <a:pt x="38100" y="67627"/>
                    <a:pt x="35242" y="70485"/>
                  </a:cubicBezTo>
                  <a:cubicBezTo>
                    <a:pt x="32385" y="73342"/>
                    <a:pt x="29527" y="78105"/>
                    <a:pt x="27623" y="82867"/>
                  </a:cubicBezTo>
                  <a:cubicBezTo>
                    <a:pt x="25717" y="87630"/>
                    <a:pt x="24765" y="94297"/>
                    <a:pt x="24765" y="100965"/>
                  </a:cubicBezTo>
                  <a:cubicBezTo>
                    <a:pt x="24765" y="114300"/>
                    <a:pt x="27623" y="123825"/>
                    <a:pt x="34290" y="130492"/>
                  </a:cubicBezTo>
                  <a:cubicBezTo>
                    <a:pt x="40958" y="136207"/>
                    <a:pt x="48577" y="139065"/>
                    <a:pt x="59055" y="139065"/>
                  </a:cubicBezTo>
                  <a:cubicBezTo>
                    <a:pt x="63817" y="139065"/>
                    <a:pt x="67627" y="138113"/>
                    <a:pt x="71438" y="137160"/>
                  </a:cubicBezTo>
                  <a:cubicBezTo>
                    <a:pt x="74295" y="136207"/>
                    <a:pt x="77152" y="135255"/>
                    <a:pt x="80010" y="133350"/>
                  </a:cubicBezTo>
                  <a:lnTo>
                    <a:pt x="80010" y="6858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160393" y="962127"/>
              <a:ext cx="44991" cy="207725"/>
            </a:xfrm>
            <a:custGeom>
              <a:avLst/>
              <a:gdLst/>
              <a:ahLst/>
              <a:cxnLst/>
              <a:rect l="l" t="t" r="r" b="b"/>
              <a:pathLst>
                <a:path w="44767" h="206692" extrusionOk="0">
                  <a:moveTo>
                    <a:pt x="43815" y="168592"/>
                  </a:moveTo>
                  <a:cubicBezTo>
                    <a:pt x="43815" y="176213"/>
                    <a:pt x="42863" y="181927"/>
                    <a:pt x="40957" y="186690"/>
                  </a:cubicBezTo>
                  <a:cubicBezTo>
                    <a:pt x="39052" y="191452"/>
                    <a:pt x="36195" y="195263"/>
                    <a:pt x="33338" y="198120"/>
                  </a:cubicBezTo>
                  <a:cubicBezTo>
                    <a:pt x="30480" y="200977"/>
                    <a:pt x="27622" y="202882"/>
                    <a:pt x="23813" y="204788"/>
                  </a:cubicBezTo>
                  <a:cubicBezTo>
                    <a:pt x="20002" y="206692"/>
                    <a:pt x="17145" y="206692"/>
                    <a:pt x="14288" y="206692"/>
                  </a:cubicBezTo>
                  <a:cubicBezTo>
                    <a:pt x="9525" y="206692"/>
                    <a:pt x="5715" y="205740"/>
                    <a:pt x="3810" y="202882"/>
                  </a:cubicBezTo>
                  <a:cubicBezTo>
                    <a:pt x="1905" y="200025"/>
                    <a:pt x="0" y="196215"/>
                    <a:pt x="0" y="192405"/>
                  </a:cubicBezTo>
                  <a:cubicBezTo>
                    <a:pt x="2857" y="191452"/>
                    <a:pt x="5715" y="189547"/>
                    <a:pt x="7620" y="188595"/>
                  </a:cubicBezTo>
                  <a:cubicBezTo>
                    <a:pt x="9525" y="187642"/>
                    <a:pt x="11430" y="185738"/>
                    <a:pt x="13335" y="183832"/>
                  </a:cubicBezTo>
                  <a:cubicBezTo>
                    <a:pt x="15240" y="181927"/>
                    <a:pt x="16192" y="179070"/>
                    <a:pt x="17145" y="176213"/>
                  </a:cubicBezTo>
                  <a:cubicBezTo>
                    <a:pt x="18097" y="173355"/>
                    <a:pt x="18097" y="169545"/>
                    <a:pt x="18097" y="165735"/>
                  </a:cubicBezTo>
                  <a:lnTo>
                    <a:pt x="18097" y="50482"/>
                  </a:lnTo>
                  <a:cubicBezTo>
                    <a:pt x="19050" y="50482"/>
                    <a:pt x="20955" y="49530"/>
                    <a:pt x="22860" y="49530"/>
                  </a:cubicBezTo>
                  <a:cubicBezTo>
                    <a:pt x="24765" y="49530"/>
                    <a:pt x="27622" y="48577"/>
                    <a:pt x="29527" y="48577"/>
                  </a:cubicBezTo>
                  <a:cubicBezTo>
                    <a:pt x="34290" y="48577"/>
                    <a:pt x="37147" y="49530"/>
                    <a:pt x="40005" y="51435"/>
                  </a:cubicBezTo>
                  <a:cubicBezTo>
                    <a:pt x="41910" y="53340"/>
                    <a:pt x="42863" y="56197"/>
                    <a:pt x="42863" y="60960"/>
                  </a:cubicBezTo>
                  <a:lnTo>
                    <a:pt x="42863" y="168592"/>
                  </a:lnTo>
                  <a:close/>
                  <a:moveTo>
                    <a:pt x="16192" y="14288"/>
                  </a:moveTo>
                  <a:cubicBezTo>
                    <a:pt x="16192" y="10477"/>
                    <a:pt x="17145" y="6667"/>
                    <a:pt x="20002" y="3810"/>
                  </a:cubicBezTo>
                  <a:cubicBezTo>
                    <a:pt x="22860" y="952"/>
                    <a:pt x="26670" y="0"/>
                    <a:pt x="30480" y="0"/>
                  </a:cubicBezTo>
                  <a:cubicBezTo>
                    <a:pt x="35242" y="0"/>
                    <a:pt x="38100" y="952"/>
                    <a:pt x="40957" y="3810"/>
                  </a:cubicBezTo>
                  <a:cubicBezTo>
                    <a:pt x="43815" y="6667"/>
                    <a:pt x="44767" y="10477"/>
                    <a:pt x="44767" y="14288"/>
                  </a:cubicBezTo>
                  <a:cubicBezTo>
                    <a:pt x="44767" y="18097"/>
                    <a:pt x="43815" y="21907"/>
                    <a:pt x="40957" y="24765"/>
                  </a:cubicBezTo>
                  <a:cubicBezTo>
                    <a:pt x="38100" y="27622"/>
                    <a:pt x="34290" y="28575"/>
                    <a:pt x="30480" y="28575"/>
                  </a:cubicBezTo>
                  <a:cubicBezTo>
                    <a:pt x="25717" y="28575"/>
                    <a:pt x="22860" y="27622"/>
                    <a:pt x="20002" y="24765"/>
                  </a:cubicBezTo>
                  <a:cubicBezTo>
                    <a:pt x="17145" y="21907"/>
                    <a:pt x="16192" y="18097"/>
                    <a:pt x="16192" y="142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>
            <a:spLocks noGrp="1"/>
          </p:cNvSpPr>
          <p:nvPr>
            <p:ph type="subTitle" idx="1"/>
          </p:nvPr>
        </p:nvSpPr>
        <p:spPr>
          <a:xfrm>
            <a:off x="796216" y="3355447"/>
            <a:ext cx="23055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2"/>
          </p:nvPr>
        </p:nvSpPr>
        <p:spPr>
          <a:xfrm>
            <a:off x="3419250" y="3355447"/>
            <a:ext cx="23055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3"/>
          </p:nvPr>
        </p:nvSpPr>
        <p:spPr>
          <a:xfrm>
            <a:off x="6042284" y="3355447"/>
            <a:ext cx="23055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ubTitle" idx="4"/>
          </p:nvPr>
        </p:nvSpPr>
        <p:spPr>
          <a:xfrm>
            <a:off x="796216" y="2438400"/>
            <a:ext cx="2305500" cy="9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5"/>
          </p:nvPr>
        </p:nvSpPr>
        <p:spPr>
          <a:xfrm>
            <a:off x="3419250" y="2438400"/>
            <a:ext cx="2305500" cy="9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6"/>
          </p:nvPr>
        </p:nvSpPr>
        <p:spPr>
          <a:xfrm>
            <a:off x="6042284" y="2438400"/>
            <a:ext cx="2305500" cy="9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3" name="Google Shape;193;p23"/>
          <p:cNvGrpSpPr/>
          <p:nvPr/>
        </p:nvGrpSpPr>
        <p:grpSpPr>
          <a:xfrm>
            <a:off x="109090" y="192289"/>
            <a:ext cx="8917700" cy="4771661"/>
            <a:chOff x="109090" y="192289"/>
            <a:chExt cx="8917700" cy="4771661"/>
          </a:xfrm>
        </p:grpSpPr>
        <p:grpSp>
          <p:nvGrpSpPr>
            <p:cNvPr id="194" name="Google Shape;194;p23"/>
            <p:cNvGrpSpPr/>
            <p:nvPr/>
          </p:nvGrpSpPr>
          <p:grpSpPr>
            <a:xfrm flipH="1">
              <a:off x="8129238" y="4038779"/>
              <a:ext cx="897551" cy="925172"/>
              <a:chOff x="109090" y="4038779"/>
              <a:chExt cx="897551" cy="925172"/>
            </a:xfrm>
          </p:grpSpPr>
          <p:sp>
            <p:nvSpPr>
              <p:cNvPr id="195" name="Google Shape;195;p23"/>
              <p:cNvSpPr/>
              <p:nvPr/>
            </p:nvSpPr>
            <p:spPr>
              <a:xfrm flipH="1">
                <a:off x="266742" y="4038779"/>
                <a:ext cx="148628" cy="135979"/>
              </a:xfrm>
              <a:custGeom>
                <a:avLst/>
                <a:gdLst/>
                <a:ahLst/>
                <a:cxnLst/>
                <a:rect l="l" t="t" r="r" b="b"/>
                <a:pathLst>
                  <a:path w="89535" h="81915" extrusionOk="0">
                    <a:moveTo>
                      <a:pt x="33338" y="25718"/>
                    </a:moveTo>
                    <a:lnTo>
                      <a:pt x="44768" y="0"/>
                    </a:lnTo>
                    <a:lnTo>
                      <a:pt x="58102" y="25718"/>
                    </a:lnTo>
                    <a:lnTo>
                      <a:pt x="89535" y="23813"/>
                    </a:lnTo>
                    <a:lnTo>
                      <a:pt x="89535" y="23813"/>
                    </a:lnTo>
                    <a:lnTo>
                      <a:pt x="63818" y="48578"/>
                    </a:lnTo>
                    <a:lnTo>
                      <a:pt x="85725" y="80963"/>
                    </a:lnTo>
                    <a:lnTo>
                      <a:pt x="44768" y="64770"/>
                    </a:lnTo>
                    <a:lnTo>
                      <a:pt x="9525" y="81915"/>
                    </a:lnTo>
                    <a:lnTo>
                      <a:pt x="24765" y="49530"/>
                    </a:lnTo>
                    <a:lnTo>
                      <a:pt x="0" y="276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109090" y="4896814"/>
                <a:ext cx="42641" cy="67137"/>
              </a:xfrm>
              <a:custGeom>
                <a:avLst/>
                <a:gdLst/>
                <a:ahLst/>
                <a:cxnLst/>
                <a:rect l="l" t="t" r="r" b="b"/>
                <a:pathLst>
                  <a:path w="44767" h="70485" extrusionOk="0">
                    <a:moveTo>
                      <a:pt x="9525" y="70485"/>
                    </a:moveTo>
                    <a:cubicBezTo>
                      <a:pt x="3810" y="70485"/>
                      <a:pt x="0" y="66675"/>
                      <a:pt x="0" y="60960"/>
                    </a:cubicBezTo>
                    <a:cubicBezTo>
                      <a:pt x="0" y="55245"/>
                      <a:pt x="3810" y="51435"/>
                      <a:pt x="9525" y="51435"/>
                    </a:cubicBezTo>
                    <a:cubicBezTo>
                      <a:pt x="18098" y="51435"/>
                      <a:pt x="25718" y="43815"/>
                      <a:pt x="25718" y="35243"/>
                    </a:cubicBezTo>
                    <a:cubicBezTo>
                      <a:pt x="25718" y="26670"/>
                      <a:pt x="18098" y="19050"/>
                      <a:pt x="9525" y="19050"/>
                    </a:cubicBezTo>
                    <a:cubicBezTo>
                      <a:pt x="3810" y="19050"/>
                      <a:pt x="0" y="15240"/>
                      <a:pt x="0" y="9525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29527" y="0"/>
                      <a:pt x="44768" y="16193"/>
                      <a:pt x="44768" y="35243"/>
                    </a:cubicBezTo>
                    <a:cubicBezTo>
                      <a:pt x="44768" y="54293"/>
                      <a:pt x="29527" y="70485"/>
                      <a:pt x="9525" y="704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919546" y="4841485"/>
                <a:ext cx="87096" cy="55342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58102" extrusionOk="0">
                    <a:moveTo>
                      <a:pt x="81915" y="58102"/>
                    </a:moveTo>
                    <a:cubicBezTo>
                      <a:pt x="76200" y="58102"/>
                      <a:pt x="72390" y="54292"/>
                      <a:pt x="72390" y="48577"/>
                    </a:cubicBezTo>
                    <a:cubicBezTo>
                      <a:pt x="72390" y="32385"/>
                      <a:pt x="60007" y="19050"/>
                      <a:pt x="45720" y="19050"/>
                    </a:cubicBezTo>
                    <a:cubicBezTo>
                      <a:pt x="30480" y="19050"/>
                      <a:pt x="19050" y="32385"/>
                      <a:pt x="19050" y="48577"/>
                    </a:cubicBezTo>
                    <a:cubicBezTo>
                      <a:pt x="19050" y="54292"/>
                      <a:pt x="15240" y="58102"/>
                      <a:pt x="9525" y="58102"/>
                    </a:cubicBezTo>
                    <a:cubicBezTo>
                      <a:pt x="3810" y="58102"/>
                      <a:pt x="0" y="54292"/>
                      <a:pt x="0" y="48577"/>
                    </a:cubicBezTo>
                    <a:cubicBezTo>
                      <a:pt x="0" y="21907"/>
                      <a:pt x="20955" y="0"/>
                      <a:pt x="45720" y="0"/>
                    </a:cubicBezTo>
                    <a:cubicBezTo>
                      <a:pt x="71438" y="0"/>
                      <a:pt x="91440" y="21907"/>
                      <a:pt x="91440" y="48577"/>
                    </a:cubicBezTo>
                    <a:cubicBezTo>
                      <a:pt x="91440" y="53340"/>
                      <a:pt x="87630" y="58102"/>
                      <a:pt x="81915" y="58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" name="Google Shape;198;p23"/>
            <p:cNvGrpSpPr/>
            <p:nvPr/>
          </p:nvGrpSpPr>
          <p:grpSpPr>
            <a:xfrm>
              <a:off x="109090" y="192289"/>
              <a:ext cx="828397" cy="787694"/>
              <a:chOff x="8169818" y="121189"/>
              <a:chExt cx="828397" cy="787694"/>
            </a:xfrm>
          </p:grpSpPr>
          <p:sp>
            <p:nvSpPr>
              <p:cNvPr id="199" name="Google Shape;199;p23"/>
              <p:cNvSpPr/>
              <p:nvPr/>
            </p:nvSpPr>
            <p:spPr>
              <a:xfrm flipH="1">
                <a:off x="8883879" y="121189"/>
                <a:ext cx="114336" cy="69858"/>
              </a:xfrm>
              <a:custGeom>
                <a:avLst/>
                <a:gdLst/>
                <a:ahLst/>
                <a:cxnLst/>
                <a:rect l="l" t="t" r="r" b="b"/>
                <a:pathLst>
                  <a:path w="120038" h="73342" extrusionOk="0">
                    <a:moveTo>
                      <a:pt x="60007" y="73342"/>
                    </a:moveTo>
                    <a:cubicBezTo>
                      <a:pt x="26670" y="73342"/>
                      <a:pt x="0" y="44767"/>
                      <a:pt x="0" y="9525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15240" y="0"/>
                      <a:pt x="19050" y="3810"/>
                      <a:pt x="19050" y="9525"/>
                    </a:cubicBezTo>
                    <a:cubicBezTo>
                      <a:pt x="19050" y="34290"/>
                      <a:pt x="37147" y="54292"/>
                      <a:pt x="60007" y="54292"/>
                    </a:cubicBezTo>
                    <a:cubicBezTo>
                      <a:pt x="82867" y="54292"/>
                      <a:pt x="100965" y="34290"/>
                      <a:pt x="100965" y="9525"/>
                    </a:cubicBezTo>
                    <a:cubicBezTo>
                      <a:pt x="100965" y="3810"/>
                      <a:pt x="104775" y="0"/>
                      <a:pt x="110490" y="0"/>
                    </a:cubicBezTo>
                    <a:cubicBezTo>
                      <a:pt x="116205" y="0"/>
                      <a:pt x="120015" y="3810"/>
                      <a:pt x="120015" y="9525"/>
                    </a:cubicBezTo>
                    <a:cubicBezTo>
                      <a:pt x="120967" y="44767"/>
                      <a:pt x="93345" y="73342"/>
                      <a:pt x="60007" y="733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23"/>
              <p:cNvSpPr/>
              <p:nvPr/>
            </p:nvSpPr>
            <p:spPr>
              <a:xfrm flipH="1">
                <a:off x="8169818" y="217448"/>
                <a:ext cx="114381" cy="104646"/>
              </a:xfrm>
              <a:custGeom>
                <a:avLst/>
                <a:gdLst/>
                <a:ahLst/>
                <a:cxnLst/>
                <a:rect l="l" t="t" r="r" b="b"/>
                <a:pathLst>
                  <a:path w="89535" h="81915" extrusionOk="0">
                    <a:moveTo>
                      <a:pt x="33338" y="25718"/>
                    </a:moveTo>
                    <a:lnTo>
                      <a:pt x="44768" y="0"/>
                    </a:lnTo>
                    <a:lnTo>
                      <a:pt x="58102" y="25718"/>
                    </a:lnTo>
                    <a:lnTo>
                      <a:pt x="89535" y="23813"/>
                    </a:lnTo>
                    <a:lnTo>
                      <a:pt x="89535" y="23813"/>
                    </a:lnTo>
                    <a:lnTo>
                      <a:pt x="63818" y="48578"/>
                    </a:lnTo>
                    <a:lnTo>
                      <a:pt x="85725" y="80963"/>
                    </a:lnTo>
                    <a:lnTo>
                      <a:pt x="44768" y="64770"/>
                    </a:lnTo>
                    <a:lnTo>
                      <a:pt x="9525" y="81915"/>
                    </a:lnTo>
                    <a:lnTo>
                      <a:pt x="24765" y="49530"/>
                    </a:lnTo>
                    <a:lnTo>
                      <a:pt x="0" y="276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8553568" y="756465"/>
                <a:ext cx="100705" cy="152418"/>
              </a:xfrm>
              <a:custGeom>
                <a:avLst/>
                <a:gdLst/>
                <a:ahLst/>
                <a:cxnLst/>
                <a:rect l="l" t="t" r="r" b="b"/>
                <a:pathLst>
                  <a:path w="105727" h="160019" extrusionOk="0">
                    <a:moveTo>
                      <a:pt x="56198" y="41910"/>
                    </a:moveTo>
                    <a:cubicBezTo>
                      <a:pt x="60960" y="41910"/>
                      <a:pt x="65723" y="42863"/>
                      <a:pt x="69533" y="43815"/>
                    </a:cubicBezTo>
                    <a:cubicBezTo>
                      <a:pt x="73342" y="44767"/>
                      <a:pt x="77152" y="45720"/>
                      <a:pt x="80963" y="47625"/>
                    </a:cubicBezTo>
                    <a:lnTo>
                      <a:pt x="80963" y="1905"/>
                    </a:lnTo>
                    <a:cubicBezTo>
                      <a:pt x="81915" y="1905"/>
                      <a:pt x="83820" y="952"/>
                      <a:pt x="85725" y="952"/>
                    </a:cubicBezTo>
                    <a:cubicBezTo>
                      <a:pt x="87630" y="0"/>
                      <a:pt x="90488" y="0"/>
                      <a:pt x="92392" y="0"/>
                    </a:cubicBezTo>
                    <a:cubicBezTo>
                      <a:pt x="97155" y="0"/>
                      <a:pt x="100013" y="952"/>
                      <a:pt x="102870" y="2857"/>
                    </a:cubicBezTo>
                    <a:cubicBezTo>
                      <a:pt x="104775" y="4763"/>
                      <a:pt x="105727" y="7620"/>
                      <a:pt x="105727" y="11430"/>
                    </a:cubicBezTo>
                    <a:lnTo>
                      <a:pt x="105727" y="136207"/>
                    </a:lnTo>
                    <a:cubicBezTo>
                      <a:pt x="105727" y="139065"/>
                      <a:pt x="104775" y="141922"/>
                      <a:pt x="103823" y="144780"/>
                    </a:cubicBezTo>
                    <a:cubicBezTo>
                      <a:pt x="101917" y="146685"/>
                      <a:pt x="100013" y="148590"/>
                      <a:pt x="97155" y="150495"/>
                    </a:cubicBezTo>
                    <a:cubicBezTo>
                      <a:pt x="93345" y="152400"/>
                      <a:pt x="88583" y="155257"/>
                      <a:pt x="81915" y="157163"/>
                    </a:cubicBezTo>
                    <a:cubicBezTo>
                      <a:pt x="75248" y="159067"/>
                      <a:pt x="68580" y="160020"/>
                      <a:pt x="60008" y="160020"/>
                    </a:cubicBezTo>
                    <a:cubicBezTo>
                      <a:pt x="51435" y="160020"/>
                      <a:pt x="42863" y="159067"/>
                      <a:pt x="35242" y="156210"/>
                    </a:cubicBezTo>
                    <a:cubicBezTo>
                      <a:pt x="27623" y="154305"/>
                      <a:pt x="20955" y="150495"/>
                      <a:pt x="16192" y="145732"/>
                    </a:cubicBezTo>
                    <a:cubicBezTo>
                      <a:pt x="10477" y="140970"/>
                      <a:pt x="6667" y="135255"/>
                      <a:pt x="3810" y="127635"/>
                    </a:cubicBezTo>
                    <a:cubicBezTo>
                      <a:pt x="952" y="120015"/>
                      <a:pt x="0" y="111442"/>
                      <a:pt x="0" y="101917"/>
                    </a:cubicBezTo>
                    <a:cubicBezTo>
                      <a:pt x="0" y="91440"/>
                      <a:pt x="1905" y="82867"/>
                      <a:pt x="4763" y="75247"/>
                    </a:cubicBezTo>
                    <a:cubicBezTo>
                      <a:pt x="7620" y="67627"/>
                      <a:pt x="11430" y="61913"/>
                      <a:pt x="17145" y="56197"/>
                    </a:cubicBezTo>
                    <a:cubicBezTo>
                      <a:pt x="21908" y="51435"/>
                      <a:pt x="28575" y="47625"/>
                      <a:pt x="35242" y="45720"/>
                    </a:cubicBezTo>
                    <a:cubicBezTo>
                      <a:pt x="40958" y="42863"/>
                      <a:pt x="48577" y="41910"/>
                      <a:pt x="56198" y="41910"/>
                    </a:cubicBezTo>
                    <a:close/>
                    <a:moveTo>
                      <a:pt x="80963" y="68580"/>
                    </a:moveTo>
                    <a:cubicBezTo>
                      <a:pt x="78105" y="66675"/>
                      <a:pt x="75248" y="65722"/>
                      <a:pt x="71438" y="63817"/>
                    </a:cubicBezTo>
                    <a:cubicBezTo>
                      <a:pt x="67627" y="62865"/>
                      <a:pt x="63817" y="61913"/>
                      <a:pt x="59055" y="61913"/>
                    </a:cubicBezTo>
                    <a:cubicBezTo>
                      <a:pt x="54292" y="61913"/>
                      <a:pt x="49530" y="62865"/>
                      <a:pt x="45720" y="63817"/>
                    </a:cubicBezTo>
                    <a:cubicBezTo>
                      <a:pt x="41910" y="64770"/>
                      <a:pt x="38100" y="67627"/>
                      <a:pt x="35242" y="70485"/>
                    </a:cubicBezTo>
                    <a:cubicBezTo>
                      <a:pt x="32385" y="73342"/>
                      <a:pt x="29527" y="78105"/>
                      <a:pt x="27623" y="82867"/>
                    </a:cubicBezTo>
                    <a:cubicBezTo>
                      <a:pt x="25717" y="87630"/>
                      <a:pt x="24765" y="94297"/>
                      <a:pt x="24765" y="100965"/>
                    </a:cubicBezTo>
                    <a:cubicBezTo>
                      <a:pt x="24765" y="114300"/>
                      <a:pt x="27623" y="123825"/>
                      <a:pt x="34290" y="130492"/>
                    </a:cubicBezTo>
                    <a:cubicBezTo>
                      <a:pt x="40958" y="136207"/>
                      <a:pt x="48577" y="139065"/>
                      <a:pt x="59055" y="139065"/>
                    </a:cubicBezTo>
                    <a:cubicBezTo>
                      <a:pt x="63817" y="139065"/>
                      <a:pt x="67627" y="138113"/>
                      <a:pt x="71438" y="137160"/>
                    </a:cubicBezTo>
                    <a:cubicBezTo>
                      <a:pt x="74295" y="136207"/>
                      <a:pt x="77152" y="135255"/>
                      <a:pt x="80010" y="133350"/>
                    </a:cubicBezTo>
                    <a:lnTo>
                      <a:pt x="80010" y="685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>
            <a:spLocks noGrp="1"/>
          </p:cNvSpPr>
          <p:nvPr>
            <p:ph type="subTitle" idx="1"/>
          </p:nvPr>
        </p:nvSpPr>
        <p:spPr>
          <a:xfrm>
            <a:off x="1939457" y="2101307"/>
            <a:ext cx="2045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2"/>
          </p:nvPr>
        </p:nvSpPr>
        <p:spPr>
          <a:xfrm>
            <a:off x="5823498" y="2101307"/>
            <a:ext cx="2045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subTitle" idx="3"/>
          </p:nvPr>
        </p:nvSpPr>
        <p:spPr>
          <a:xfrm>
            <a:off x="1939457" y="3744190"/>
            <a:ext cx="2045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4"/>
          </p:nvPr>
        </p:nvSpPr>
        <p:spPr>
          <a:xfrm>
            <a:off x="5823498" y="3744190"/>
            <a:ext cx="2045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subTitle" idx="5"/>
          </p:nvPr>
        </p:nvSpPr>
        <p:spPr>
          <a:xfrm>
            <a:off x="1939457" y="1298875"/>
            <a:ext cx="2045700" cy="86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subTitle" idx="6"/>
          </p:nvPr>
        </p:nvSpPr>
        <p:spPr>
          <a:xfrm>
            <a:off x="1939457" y="2941594"/>
            <a:ext cx="2045700" cy="86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subTitle" idx="7"/>
          </p:nvPr>
        </p:nvSpPr>
        <p:spPr>
          <a:xfrm>
            <a:off x="5823483" y="1298875"/>
            <a:ext cx="2045700" cy="86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8"/>
          </p:nvPr>
        </p:nvSpPr>
        <p:spPr>
          <a:xfrm>
            <a:off x="5823486" y="2941594"/>
            <a:ext cx="2045700" cy="86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24"/>
          <p:cNvGrpSpPr/>
          <p:nvPr/>
        </p:nvGrpSpPr>
        <p:grpSpPr>
          <a:xfrm>
            <a:off x="302835" y="276225"/>
            <a:ext cx="8723372" cy="4707567"/>
            <a:chOff x="302835" y="276225"/>
            <a:chExt cx="8723372" cy="4707567"/>
          </a:xfrm>
        </p:grpSpPr>
        <p:grpSp>
          <p:nvGrpSpPr>
            <p:cNvPr id="213" name="Google Shape;213;p24"/>
            <p:cNvGrpSpPr/>
            <p:nvPr/>
          </p:nvGrpSpPr>
          <p:grpSpPr>
            <a:xfrm>
              <a:off x="302835" y="4438224"/>
              <a:ext cx="491266" cy="545567"/>
              <a:chOff x="302835" y="4438224"/>
              <a:chExt cx="491266" cy="545567"/>
            </a:xfrm>
          </p:grpSpPr>
          <p:sp>
            <p:nvSpPr>
              <p:cNvPr id="214" name="Google Shape;214;p24"/>
              <p:cNvSpPr/>
              <p:nvPr/>
            </p:nvSpPr>
            <p:spPr>
              <a:xfrm flipH="1">
                <a:off x="302835" y="4715080"/>
                <a:ext cx="94236" cy="86216"/>
              </a:xfrm>
              <a:custGeom>
                <a:avLst/>
                <a:gdLst/>
                <a:ahLst/>
                <a:cxnLst/>
                <a:rect l="l" t="t" r="r" b="b"/>
                <a:pathLst>
                  <a:path w="89535" h="81915" extrusionOk="0">
                    <a:moveTo>
                      <a:pt x="33338" y="25718"/>
                    </a:moveTo>
                    <a:lnTo>
                      <a:pt x="44768" y="0"/>
                    </a:lnTo>
                    <a:lnTo>
                      <a:pt x="58102" y="25718"/>
                    </a:lnTo>
                    <a:lnTo>
                      <a:pt x="89535" y="23813"/>
                    </a:lnTo>
                    <a:lnTo>
                      <a:pt x="89535" y="23813"/>
                    </a:lnTo>
                    <a:lnTo>
                      <a:pt x="63818" y="48578"/>
                    </a:lnTo>
                    <a:lnTo>
                      <a:pt x="85725" y="80963"/>
                    </a:lnTo>
                    <a:lnTo>
                      <a:pt x="44768" y="64770"/>
                    </a:lnTo>
                    <a:lnTo>
                      <a:pt x="9525" y="81915"/>
                    </a:lnTo>
                    <a:lnTo>
                      <a:pt x="24765" y="49530"/>
                    </a:lnTo>
                    <a:lnTo>
                      <a:pt x="0" y="276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24"/>
              <p:cNvSpPr/>
              <p:nvPr/>
            </p:nvSpPr>
            <p:spPr>
              <a:xfrm flipH="1">
                <a:off x="591535" y="4801271"/>
                <a:ext cx="122306" cy="128320"/>
              </a:xfrm>
              <a:custGeom>
                <a:avLst/>
                <a:gdLst/>
                <a:ahLst/>
                <a:cxnLst/>
                <a:rect l="l" t="t" r="r" b="b"/>
                <a:pathLst>
                  <a:path w="116205" h="121919" extrusionOk="0">
                    <a:moveTo>
                      <a:pt x="58102" y="121920"/>
                    </a:moveTo>
                    <a:cubicBezTo>
                      <a:pt x="25718" y="121920"/>
                      <a:pt x="0" y="94298"/>
                      <a:pt x="0" y="60960"/>
                    </a:cubicBezTo>
                    <a:cubicBezTo>
                      <a:pt x="0" y="27623"/>
                      <a:pt x="25718" y="0"/>
                      <a:pt x="58102" y="0"/>
                    </a:cubicBezTo>
                    <a:cubicBezTo>
                      <a:pt x="90488" y="0"/>
                      <a:pt x="116205" y="27623"/>
                      <a:pt x="116205" y="60960"/>
                    </a:cubicBezTo>
                    <a:cubicBezTo>
                      <a:pt x="116205" y="95250"/>
                      <a:pt x="90488" y="121920"/>
                      <a:pt x="58102" y="121920"/>
                    </a:cubicBezTo>
                    <a:close/>
                    <a:moveTo>
                      <a:pt x="58102" y="19050"/>
                    </a:moveTo>
                    <a:cubicBezTo>
                      <a:pt x="37148" y="19050"/>
                      <a:pt x="19050" y="38100"/>
                      <a:pt x="19050" y="60960"/>
                    </a:cubicBezTo>
                    <a:cubicBezTo>
                      <a:pt x="19050" y="83820"/>
                      <a:pt x="36195" y="102870"/>
                      <a:pt x="58102" y="102870"/>
                    </a:cubicBezTo>
                    <a:cubicBezTo>
                      <a:pt x="79058" y="102870"/>
                      <a:pt x="97155" y="83820"/>
                      <a:pt x="97155" y="60960"/>
                    </a:cubicBezTo>
                    <a:cubicBezTo>
                      <a:pt x="97155" y="38100"/>
                      <a:pt x="79058" y="19050"/>
                      <a:pt x="58102" y="190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24"/>
              <p:cNvSpPr/>
              <p:nvPr/>
            </p:nvSpPr>
            <p:spPr>
              <a:xfrm flipH="1">
                <a:off x="746983" y="4909606"/>
                <a:ext cx="47117" cy="74185"/>
              </a:xfrm>
              <a:custGeom>
                <a:avLst/>
                <a:gdLst/>
                <a:ahLst/>
                <a:cxnLst/>
                <a:rect l="l" t="t" r="r" b="b"/>
                <a:pathLst>
                  <a:path w="44767" h="70485" extrusionOk="0">
                    <a:moveTo>
                      <a:pt x="9525" y="70485"/>
                    </a:moveTo>
                    <a:cubicBezTo>
                      <a:pt x="3810" y="70485"/>
                      <a:pt x="0" y="66675"/>
                      <a:pt x="0" y="60960"/>
                    </a:cubicBezTo>
                    <a:cubicBezTo>
                      <a:pt x="0" y="55245"/>
                      <a:pt x="3810" y="51435"/>
                      <a:pt x="9525" y="51435"/>
                    </a:cubicBezTo>
                    <a:cubicBezTo>
                      <a:pt x="18098" y="51435"/>
                      <a:pt x="25718" y="43815"/>
                      <a:pt x="25718" y="35243"/>
                    </a:cubicBezTo>
                    <a:cubicBezTo>
                      <a:pt x="25718" y="26670"/>
                      <a:pt x="18098" y="19050"/>
                      <a:pt x="9525" y="19050"/>
                    </a:cubicBezTo>
                    <a:cubicBezTo>
                      <a:pt x="3810" y="19050"/>
                      <a:pt x="0" y="15240"/>
                      <a:pt x="0" y="9525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29527" y="0"/>
                      <a:pt x="44768" y="16193"/>
                      <a:pt x="44768" y="35243"/>
                    </a:cubicBezTo>
                    <a:cubicBezTo>
                      <a:pt x="44768" y="54293"/>
                      <a:pt x="29527" y="70485"/>
                      <a:pt x="9525" y="704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4"/>
              <p:cNvSpPr/>
              <p:nvPr/>
            </p:nvSpPr>
            <p:spPr>
              <a:xfrm flipH="1">
                <a:off x="336958" y="4438224"/>
                <a:ext cx="111278" cy="168420"/>
              </a:xfrm>
              <a:custGeom>
                <a:avLst/>
                <a:gdLst/>
                <a:ahLst/>
                <a:cxnLst/>
                <a:rect l="l" t="t" r="r" b="b"/>
                <a:pathLst>
                  <a:path w="105727" h="160019" extrusionOk="0">
                    <a:moveTo>
                      <a:pt x="56198" y="41910"/>
                    </a:moveTo>
                    <a:cubicBezTo>
                      <a:pt x="60960" y="41910"/>
                      <a:pt x="65723" y="42863"/>
                      <a:pt x="69533" y="43815"/>
                    </a:cubicBezTo>
                    <a:cubicBezTo>
                      <a:pt x="73342" y="44767"/>
                      <a:pt x="77152" y="45720"/>
                      <a:pt x="80963" y="47625"/>
                    </a:cubicBezTo>
                    <a:lnTo>
                      <a:pt x="80963" y="1905"/>
                    </a:lnTo>
                    <a:cubicBezTo>
                      <a:pt x="81915" y="1905"/>
                      <a:pt x="83820" y="952"/>
                      <a:pt x="85725" y="952"/>
                    </a:cubicBezTo>
                    <a:cubicBezTo>
                      <a:pt x="87630" y="0"/>
                      <a:pt x="90488" y="0"/>
                      <a:pt x="92392" y="0"/>
                    </a:cubicBezTo>
                    <a:cubicBezTo>
                      <a:pt x="97155" y="0"/>
                      <a:pt x="100013" y="952"/>
                      <a:pt x="102870" y="2857"/>
                    </a:cubicBezTo>
                    <a:cubicBezTo>
                      <a:pt x="104775" y="4763"/>
                      <a:pt x="105727" y="7620"/>
                      <a:pt x="105727" y="11430"/>
                    </a:cubicBezTo>
                    <a:lnTo>
                      <a:pt x="105727" y="136207"/>
                    </a:lnTo>
                    <a:cubicBezTo>
                      <a:pt x="105727" y="139065"/>
                      <a:pt x="104775" y="141922"/>
                      <a:pt x="103823" y="144780"/>
                    </a:cubicBezTo>
                    <a:cubicBezTo>
                      <a:pt x="101917" y="146685"/>
                      <a:pt x="100013" y="148590"/>
                      <a:pt x="97155" y="150495"/>
                    </a:cubicBezTo>
                    <a:cubicBezTo>
                      <a:pt x="93345" y="152400"/>
                      <a:pt x="88583" y="155257"/>
                      <a:pt x="81915" y="157163"/>
                    </a:cubicBezTo>
                    <a:cubicBezTo>
                      <a:pt x="75248" y="159067"/>
                      <a:pt x="68580" y="160020"/>
                      <a:pt x="60008" y="160020"/>
                    </a:cubicBezTo>
                    <a:cubicBezTo>
                      <a:pt x="51435" y="160020"/>
                      <a:pt x="42863" y="159067"/>
                      <a:pt x="35242" y="156210"/>
                    </a:cubicBezTo>
                    <a:cubicBezTo>
                      <a:pt x="27623" y="154305"/>
                      <a:pt x="20955" y="150495"/>
                      <a:pt x="16192" y="145732"/>
                    </a:cubicBezTo>
                    <a:cubicBezTo>
                      <a:pt x="10477" y="140970"/>
                      <a:pt x="6667" y="135255"/>
                      <a:pt x="3810" y="127635"/>
                    </a:cubicBezTo>
                    <a:cubicBezTo>
                      <a:pt x="952" y="120015"/>
                      <a:pt x="0" y="111442"/>
                      <a:pt x="0" y="101917"/>
                    </a:cubicBezTo>
                    <a:cubicBezTo>
                      <a:pt x="0" y="91440"/>
                      <a:pt x="1905" y="82867"/>
                      <a:pt x="4763" y="75247"/>
                    </a:cubicBezTo>
                    <a:cubicBezTo>
                      <a:pt x="7620" y="67627"/>
                      <a:pt x="11430" y="61913"/>
                      <a:pt x="17145" y="56197"/>
                    </a:cubicBezTo>
                    <a:cubicBezTo>
                      <a:pt x="21908" y="51435"/>
                      <a:pt x="28575" y="47625"/>
                      <a:pt x="35242" y="45720"/>
                    </a:cubicBezTo>
                    <a:cubicBezTo>
                      <a:pt x="40958" y="42863"/>
                      <a:pt x="48577" y="41910"/>
                      <a:pt x="56198" y="41910"/>
                    </a:cubicBezTo>
                    <a:close/>
                    <a:moveTo>
                      <a:pt x="80963" y="68580"/>
                    </a:moveTo>
                    <a:cubicBezTo>
                      <a:pt x="78105" y="66675"/>
                      <a:pt x="75248" y="65722"/>
                      <a:pt x="71438" y="63817"/>
                    </a:cubicBezTo>
                    <a:cubicBezTo>
                      <a:pt x="67627" y="62865"/>
                      <a:pt x="63817" y="61913"/>
                      <a:pt x="59055" y="61913"/>
                    </a:cubicBezTo>
                    <a:cubicBezTo>
                      <a:pt x="54292" y="61913"/>
                      <a:pt x="49530" y="62865"/>
                      <a:pt x="45720" y="63817"/>
                    </a:cubicBezTo>
                    <a:cubicBezTo>
                      <a:pt x="41910" y="64770"/>
                      <a:pt x="38100" y="67627"/>
                      <a:pt x="35242" y="70485"/>
                    </a:cubicBezTo>
                    <a:cubicBezTo>
                      <a:pt x="32385" y="73342"/>
                      <a:pt x="29527" y="78105"/>
                      <a:pt x="27623" y="82867"/>
                    </a:cubicBezTo>
                    <a:cubicBezTo>
                      <a:pt x="25717" y="87630"/>
                      <a:pt x="24765" y="94297"/>
                      <a:pt x="24765" y="100965"/>
                    </a:cubicBezTo>
                    <a:cubicBezTo>
                      <a:pt x="24765" y="114300"/>
                      <a:pt x="27623" y="123825"/>
                      <a:pt x="34290" y="130492"/>
                    </a:cubicBezTo>
                    <a:cubicBezTo>
                      <a:pt x="40958" y="136207"/>
                      <a:pt x="48577" y="139065"/>
                      <a:pt x="59055" y="139065"/>
                    </a:cubicBezTo>
                    <a:cubicBezTo>
                      <a:pt x="63817" y="139065"/>
                      <a:pt x="67627" y="138113"/>
                      <a:pt x="71438" y="137160"/>
                    </a:cubicBezTo>
                    <a:cubicBezTo>
                      <a:pt x="74295" y="136207"/>
                      <a:pt x="77152" y="135255"/>
                      <a:pt x="80010" y="133350"/>
                    </a:cubicBezTo>
                    <a:lnTo>
                      <a:pt x="80010" y="685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8" name="Google Shape;218;p24"/>
            <p:cNvGrpSpPr/>
            <p:nvPr/>
          </p:nvGrpSpPr>
          <p:grpSpPr>
            <a:xfrm>
              <a:off x="8431001" y="276225"/>
              <a:ext cx="595206" cy="970713"/>
              <a:chOff x="8431001" y="276225"/>
              <a:chExt cx="595206" cy="970713"/>
            </a:xfrm>
          </p:grpSpPr>
          <p:sp>
            <p:nvSpPr>
              <p:cNvPr id="219" name="Google Shape;219;p24"/>
              <p:cNvSpPr/>
              <p:nvPr/>
            </p:nvSpPr>
            <p:spPr>
              <a:xfrm>
                <a:off x="8917972" y="471990"/>
                <a:ext cx="108234" cy="104263"/>
              </a:xfrm>
              <a:custGeom>
                <a:avLst/>
                <a:gdLst/>
                <a:ahLst/>
                <a:cxnLst/>
                <a:rect l="l" t="t" r="r" b="b"/>
                <a:pathLst>
                  <a:path w="103822" h="100012" extrusionOk="0">
                    <a:moveTo>
                      <a:pt x="38100" y="30480"/>
                    </a:moveTo>
                    <a:lnTo>
                      <a:pt x="52388" y="0"/>
                    </a:lnTo>
                    <a:lnTo>
                      <a:pt x="66675" y="30480"/>
                    </a:lnTo>
                    <a:lnTo>
                      <a:pt x="103822" y="28575"/>
                    </a:lnTo>
                    <a:lnTo>
                      <a:pt x="103822" y="28575"/>
                    </a:lnTo>
                    <a:lnTo>
                      <a:pt x="73342" y="59055"/>
                    </a:lnTo>
                    <a:lnTo>
                      <a:pt x="99060" y="99060"/>
                    </a:lnTo>
                    <a:lnTo>
                      <a:pt x="52388" y="79058"/>
                    </a:lnTo>
                    <a:lnTo>
                      <a:pt x="11430" y="100013"/>
                    </a:lnTo>
                    <a:lnTo>
                      <a:pt x="28575" y="60008"/>
                    </a:lnTo>
                    <a:lnTo>
                      <a:pt x="0" y="3333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24"/>
              <p:cNvSpPr/>
              <p:nvPr/>
            </p:nvSpPr>
            <p:spPr>
              <a:xfrm>
                <a:off x="8546283" y="325911"/>
                <a:ext cx="121144" cy="129088"/>
              </a:xfrm>
              <a:custGeom>
                <a:avLst/>
                <a:gdLst/>
                <a:ahLst/>
                <a:cxnLst/>
                <a:rect l="l" t="t" r="r" b="b"/>
                <a:pathLst>
                  <a:path w="116205" h="123825" extrusionOk="0">
                    <a:moveTo>
                      <a:pt x="58103" y="123825"/>
                    </a:moveTo>
                    <a:cubicBezTo>
                      <a:pt x="25718" y="123825"/>
                      <a:pt x="0" y="96203"/>
                      <a:pt x="0" y="61913"/>
                    </a:cubicBezTo>
                    <a:cubicBezTo>
                      <a:pt x="0" y="27623"/>
                      <a:pt x="25718" y="0"/>
                      <a:pt x="58103" y="0"/>
                    </a:cubicBezTo>
                    <a:cubicBezTo>
                      <a:pt x="90488" y="0"/>
                      <a:pt x="116205" y="27623"/>
                      <a:pt x="116205" y="61913"/>
                    </a:cubicBezTo>
                    <a:cubicBezTo>
                      <a:pt x="116205" y="96203"/>
                      <a:pt x="90488" y="123825"/>
                      <a:pt x="58103" y="123825"/>
                    </a:cubicBezTo>
                    <a:close/>
                    <a:moveTo>
                      <a:pt x="58103" y="20003"/>
                    </a:moveTo>
                    <a:cubicBezTo>
                      <a:pt x="36195" y="20003"/>
                      <a:pt x="19050" y="39053"/>
                      <a:pt x="19050" y="62865"/>
                    </a:cubicBezTo>
                    <a:cubicBezTo>
                      <a:pt x="19050" y="86678"/>
                      <a:pt x="36195" y="105728"/>
                      <a:pt x="58103" y="105728"/>
                    </a:cubicBezTo>
                    <a:cubicBezTo>
                      <a:pt x="80010" y="105728"/>
                      <a:pt x="97155" y="86678"/>
                      <a:pt x="97155" y="62865"/>
                    </a:cubicBezTo>
                    <a:cubicBezTo>
                      <a:pt x="97155" y="39053"/>
                      <a:pt x="80010" y="20003"/>
                      <a:pt x="58103" y="200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24"/>
              <p:cNvSpPr/>
              <p:nvPr/>
            </p:nvSpPr>
            <p:spPr>
              <a:xfrm>
                <a:off x="8693369" y="276225"/>
                <a:ext cx="61614" cy="65537"/>
              </a:xfrm>
              <a:custGeom>
                <a:avLst/>
                <a:gdLst/>
                <a:ahLst/>
                <a:cxnLst/>
                <a:rect l="l" t="t" r="r" b="b"/>
                <a:pathLst>
                  <a:path w="59102" h="62865" extrusionOk="0">
                    <a:moveTo>
                      <a:pt x="29528" y="62865"/>
                    </a:moveTo>
                    <a:cubicBezTo>
                      <a:pt x="13335" y="62865"/>
                      <a:pt x="0" y="48578"/>
                      <a:pt x="0" y="31433"/>
                    </a:cubicBezTo>
                    <a:cubicBezTo>
                      <a:pt x="0" y="14288"/>
                      <a:pt x="13335" y="0"/>
                      <a:pt x="29528" y="0"/>
                    </a:cubicBezTo>
                    <a:cubicBezTo>
                      <a:pt x="45720" y="0"/>
                      <a:pt x="59055" y="14288"/>
                      <a:pt x="59055" y="31433"/>
                    </a:cubicBezTo>
                    <a:cubicBezTo>
                      <a:pt x="60007" y="48578"/>
                      <a:pt x="46672" y="62865"/>
                      <a:pt x="29528" y="62865"/>
                    </a:cubicBezTo>
                    <a:close/>
                    <a:moveTo>
                      <a:pt x="29528" y="19050"/>
                    </a:moveTo>
                    <a:cubicBezTo>
                      <a:pt x="23813" y="19050"/>
                      <a:pt x="19050" y="24765"/>
                      <a:pt x="19050" y="31433"/>
                    </a:cubicBezTo>
                    <a:cubicBezTo>
                      <a:pt x="19050" y="38100"/>
                      <a:pt x="23813" y="43815"/>
                      <a:pt x="29528" y="43815"/>
                    </a:cubicBezTo>
                    <a:cubicBezTo>
                      <a:pt x="35242" y="43815"/>
                      <a:pt x="40005" y="38100"/>
                      <a:pt x="40005" y="31433"/>
                    </a:cubicBezTo>
                    <a:cubicBezTo>
                      <a:pt x="40957" y="24765"/>
                      <a:pt x="36195" y="19050"/>
                      <a:pt x="29528" y="190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24"/>
              <p:cNvSpPr/>
              <p:nvPr/>
            </p:nvSpPr>
            <p:spPr>
              <a:xfrm>
                <a:off x="8431001" y="806878"/>
                <a:ext cx="95325" cy="60571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58102" extrusionOk="0">
                    <a:moveTo>
                      <a:pt x="81915" y="58102"/>
                    </a:moveTo>
                    <a:cubicBezTo>
                      <a:pt x="76200" y="58102"/>
                      <a:pt x="72390" y="54292"/>
                      <a:pt x="72390" y="48577"/>
                    </a:cubicBezTo>
                    <a:cubicBezTo>
                      <a:pt x="72390" y="32385"/>
                      <a:pt x="60007" y="19050"/>
                      <a:pt x="45720" y="19050"/>
                    </a:cubicBezTo>
                    <a:cubicBezTo>
                      <a:pt x="30480" y="19050"/>
                      <a:pt x="19050" y="32385"/>
                      <a:pt x="19050" y="48577"/>
                    </a:cubicBezTo>
                    <a:cubicBezTo>
                      <a:pt x="19050" y="54292"/>
                      <a:pt x="15240" y="58102"/>
                      <a:pt x="9525" y="58102"/>
                    </a:cubicBezTo>
                    <a:cubicBezTo>
                      <a:pt x="3810" y="58102"/>
                      <a:pt x="0" y="54292"/>
                      <a:pt x="0" y="48577"/>
                    </a:cubicBezTo>
                    <a:cubicBezTo>
                      <a:pt x="0" y="21907"/>
                      <a:pt x="20955" y="0"/>
                      <a:pt x="45720" y="0"/>
                    </a:cubicBezTo>
                    <a:cubicBezTo>
                      <a:pt x="71438" y="0"/>
                      <a:pt x="91440" y="21907"/>
                      <a:pt x="91440" y="48577"/>
                    </a:cubicBezTo>
                    <a:cubicBezTo>
                      <a:pt x="91440" y="53340"/>
                      <a:pt x="87630" y="58102"/>
                      <a:pt x="81915" y="58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24"/>
              <p:cNvSpPr/>
              <p:nvPr/>
            </p:nvSpPr>
            <p:spPr>
              <a:xfrm>
                <a:off x="8957725" y="1031461"/>
                <a:ext cx="46670" cy="215476"/>
              </a:xfrm>
              <a:custGeom>
                <a:avLst/>
                <a:gdLst/>
                <a:ahLst/>
                <a:cxnLst/>
                <a:rect l="l" t="t" r="r" b="b"/>
                <a:pathLst>
                  <a:path w="44767" h="206692" extrusionOk="0">
                    <a:moveTo>
                      <a:pt x="43815" y="168592"/>
                    </a:moveTo>
                    <a:cubicBezTo>
                      <a:pt x="43815" y="176213"/>
                      <a:pt x="42863" y="181927"/>
                      <a:pt x="40957" y="186690"/>
                    </a:cubicBezTo>
                    <a:cubicBezTo>
                      <a:pt x="39052" y="191452"/>
                      <a:pt x="36195" y="195263"/>
                      <a:pt x="33338" y="198120"/>
                    </a:cubicBezTo>
                    <a:cubicBezTo>
                      <a:pt x="30480" y="200977"/>
                      <a:pt x="27622" y="202882"/>
                      <a:pt x="23813" y="204788"/>
                    </a:cubicBezTo>
                    <a:cubicBezTo>
                      <a:pt x="20002" y="206692"/>
                      <a:pt x="17145" y="206692"/>
                      <a:pt x="14288" y="206692"/>
                    </a:cubicBezTo>
                    <a:cubicBezTo>
                      <a:pt x="9525" y="206692"/>
                      <a:pt x="5715" y="205740"/>
                      <a:pt x="3810" y="202882"/>
                    </a:cubicBezTo>
                    <a:cubicBezTo>
                      <a:pt x="1905" y="200025"/>
                      <a:pt x="0" y="196215"/>
                      <a:pt x="0" y="192405"/>
                    </a:cubicBezTo>
                    <a:cubicBezTo>
                      <a:pt x="2857" y="191452"/>
                      <a:pt x="5715" y="189547"/>
                      <a:pt x="7620" y="188595"/>
                    </a:cubicBezTo>
                    <a:cubicBezTo>
                      <a:pt x="9525" y="187642"/>
                      <a:pt x="11430" y="185738"/>
                      <a:pt x="13335" y="183832"/>
                    </a:cubicBezTo>
                    <a:cubicBezTo>
                      <a:pt x="15240" y="181927"/>
                      <a:pt x="16192" y="179070"/>
                      <a:pt x="17145" y="176213"/>
                    </a:cubicBezTo>
                    <a:cubicBezTo>
                      <a:pt x="18097" y="173355"/>
                      <a:pt x="18097" y="169545"/>
                      <a:pt x="18097" y="165735"/>
                    </a:cubicBezTo>
                    <a:lnTo>
                      <a:pt x="18097" y="50482"/>
                    </a:lnTo>
                    <a:cubicBezTo>
                      <a:pt x="19050" y="50482"/>
                      <a:pt x="20955" y="49530"/>
                      <a:pt x="22860" y="49530"/>
                    </a:cubicBezTo>
                    <a:cubicBezTo>
                      <a:pt x="24765" y="49530"/>
                      <a:pt x="27622" y="48577"/>
                      <a:pt x="29527" y="48577"/>
                    </a:cubicBezTo>
                    <a:cubicBezTo>
                      <a:pt x="34290" y="48577"/>
                      <a:pt x="37147" y="49530"/>
                      <a:pt x="40005" y="51435"/>
                    </a:cubicBezTo>
                    <a:cubicBezTo>
                      <a:pt x="41910" y="53340"/>
                      <a:pt x="42863" y="56197"/>
                      <a:pt x="42863" y="60960"/>
                    </a:cubicBezTo>
                    <a:lnTo>
                      <a:pt x="42863" y="168592"/>
                    </a:lnTo>
                    <a:close/>
                    <a:moveTo>
                      <a:pt x="16192" y="14288"/>
                    </a:moveTo>
                    <a:cubicBezTo>
                      <a:pt x="16192" y="10477"/>
                      <a:pt x="17145" y="6667"/>
                      <a:pt x="20002" y="3810"/>
                    </a:cubicBezTo>
                    <a:cubicBezTo>
                      <a:pt x="22860" y="952"/>
                      <a:pt x="26670" y="0"/>
                      <a:pt x="30480" y="0"/>
                    </a:cubicBezTo>
                    <a:cubicBezTo>
                      <a:pt x="35242" y="0"/>
                      <a:pt x="38100" y="952"/>
                      <a:pt x="40957" y="3810"/>
                    </a:cubicBezTo>
                    <a:cubicBezTo>
                      <a:pt x="43815" y="6667"/>
                      <a:pt x="44767" y="10477"/>
                      <a:pt x="44767" y="14288"/>
                    </a:cubicBezTo>
                    <a:cubicBezTo>
                      <a:pt x="44767" y="18097"/>
                      <a:pt x="43815" y="21907"/>
                      <a:pt x="40957" y="24765"/>
                    </a:cubicBezTo>
                    <a:cubicBezTo>
                      <a:pt x="38100" y="27622"/>
                      <a:pt x="34290" y="28575"/>
                      <a:pt x="30480" y="28575"/>
                    </a:cubicBezTo>
                    <a:cubicBezTo>
                      <a:pt x="25717" y="28575"/>
                      <a:pt x="22860" y="27622"/>
                      <a:pt x="20002" y="24765"/>
                    </a:cubicBezTo>
                    <a:cubicBezTo>
                      <a:pt x="17145" y="21907"/>
                      <a:pt x="16192" y="18097"/>
                      <a:pt x="16192" y="142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subTitle" idx="1"/>
          </p:nvPr>
        </p:nvSpPr>
        <p:spPr>
          <a:xfrm>
            <a:off x="820380" y="2197453"/>
            <a:ext cx="215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subTitle" idx="2"/>
          </p:nvPr>
        </p:nvSpPr>
        <p:spPr>
          <a:xfrm>
            <a:off x="3496350" y="2197453"/>
            <a:ext cx="215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subTitle" idx="3"/>
          </p:nvPr>
        </p:nvSpPr>
        <p:spPr>
          <a:xfrm>
            <a:off x="820380" y="3929025"/>
            <a:ext cx="215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5"/>
          <p:cNvSpPr txBox="1">
            <a:spLocks noGrp="1"/>
          </p:cNvSpPr>
          <p:nvPr>
            <p:ph type="subTitle" idx="4"/>
          </p:nvPr>
        </p:nvSpPr>
        <p:spPr>
          <a:xfrm>
            <a:off x="3496350" y="3929025"/>
            <a:ext cx="215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subTitle" idx="5"/>
          </p:nvPr>
        </p:nvSpPr>
        <p:spPr>
          <a:xfrm>
            <a:off x="6172320" y="2197453"/>
            <a:ext cx="215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subTitle" idx="6"/>
          </p:nvPr>
        </p:nvSpPr>
        <p:spPr>
          <a:xfrm>
            <a:off x="6172320" y="3929025"/>
            <a:ext cx="215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subTitle" idx="7"/>
          </p:nvPr>
        </p:nvSpPr>
        <p:spPr>
          <a:xfrm>
            <a:off x="821430" y="1761195"/>
            <a:ext cx="214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32" name="Google Shape;232;p25"/>
          <p:cNvSpPr txBox="1">
            <a:spLocks noGrp="1"/>
          </p:cNvSpPr>
          <p:nvPr>
            <p:ph type="subTitle" idx="8"/>
          </p:nvPr>
        </p:nvSpPr>
        <p:spPr>
          <a:xfrm>
            <a:off x="3497400" y="1761195"/>
            <a:ext cx="214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33" name="Google Shape;233;p25"/>
          <p:cNvSpPr txBox="1">
            <a:spLocks noGrp="1"/>
          </p:cNvSpPr>
          <p:nvPr>
            <p:ph type="subTitle" idx="9"/>
          </p:nvPr>
        </p:nvSpPr>
        <p:spPr>
          <a:xfrm>
            <a:off x="6173370" y="1761195"/>
            <a:ext cx="214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34" name="Google Shape;234;p25"/>
          <p:cNvSpPr txBox="1">
            <a:spLocks noGrp="1"/>
          </p:cNvSpPr>
          <p:nvPr>
            <p:ph type="subTitle" idx="13"/>
          </p:nvPr>
        </p:nvSpPr>
        <p:spPr>
          <a:xfrm>
            <a:off x="821430" y="3492743"/>
            <a:ext cx="214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35" name="Google Shape;235;p25"/>
          <p:cNvSpPr txBox="1">
            <a:spLocks noGrp="1"/>
          </p:cNvSpPr>
          <p:nvPr>
            <p:ph type="subTitle" idx="14"/>
          </p:nvPr>
        </p:nvSpPr>
        <p:spPr>
          <a:xfrm>
            <a:off x="3497400" y="3492743"/>
            <a:ext cx="214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36" name="Google Shape;236;p25"/>
          <p:cNvSpPr txBox="1">
            <a:spLocks noGrp="1"/>
          </p:cNvSpPr>
          <p:nvPr>
            <p:ph type="subTitle" idx="15"/>
          </p:nvPr>
        </p:nvSpPr>
        <p:spPr>
          <a:xfrm>
            <a:off x="6173370" y="3492743"/>
            <a:ext cx="214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37" name="Google Shape;237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38" name="Google Shape;238;p25"/>
          <p:cNvGrpSpPr/>
          <p:nvPr/>
        </p:nvGrpSpPr>
        <p:grpSpPr>
          <a:xfrm>
            <a:off x="157784" y="4200323"/>
            <a:ext cx="8854345" cy="806954"/>
            <a:chOff x="157784" y="4200323"/>
            <a:chExt cx="8854345" cy="806954"/>
          </a:xfrm>
        </p:grpSpPr>
        <p:grpSp>
          <p:nvGrpSpPr>
            <p:cNvPr id="239" name="Google Shape;239;p25"/>
            <p:cNvGrpSpPr/>
            <p:nvPr/>
          </p:nvGrpSpPr>
          <p:grpSpPr>
            <a:xfrm>
              <a:off x="157784" y="4603801"/>
              <a:ext cx="468726" cy="346535"/>
              <a:chOff x="157784" y="4603801"/>
              <a:chExt cx="468726" cy="346535"/>
            </a:xfrm>
          </p:grpSpPr>
          <p:sp>
            <p:nvSpPr>
              <p:cNvPr id="240" name="Google Shape;240;p25"/>
              <p:cNvSpPr/>
              <p:nvPr/>
            </p:nvSpPr>
            <p:spPr>
              <a:xfrm>
                <a:off x="481678" y="4810820"/>
                <a:ext cx="144832" cy="139517"/>
              </a:xfrm>
              <a:custGeom>
                <a:avLst/>
                <a:gdLst/>
                <a:ahLst/>
                <a:cxnLst/>
                <a:rect l="l" t="t" r="r" b="b"/>
                <a:pathLst>
                  <a:path w="103822" h="100012" extrusionOk="0">
                    <a:moveTo>
                      <a:pt x="38100" y="30480"/>
                    </a:moveTo>
                    <a:lnTo>
                      <a:pt x="52388" y="0"/>
                    </a:lnTo>
                    <a:lnTo>
                      <a:pt x="66675" y="30480"/>
                    </a:lnTo>
                    <a:lnTo>
                      <a:pt x="103822" y="28575"/>
                    </a:lnTo>
                    <a:lnTo>
                      <a:pt x="103822" y="28575"/>
                    </a:lnTo>
                    <a:lnTo>
                      <a:pt x="73342" y="59055"/>
                    </a:lnTo>
                    <a:lnTo>
                      <a:pt x="99060" y="99060"/>
                    </a:lnTo>
                    <a:lnTo>
                      <a:pt x="52388" y="79058"/>
                    </a:lnTo>
                    <a:lnTo>
                      <a:pt x="11430" y="100013"/>
                    </a:lnTo>
                    <a:lnTo>
                      <a:pt x="28575" y="60008"/>
                    </a:lnTo>
                    <a:lnTo>
                      <a:pt x="0" y="3333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25"/>
              <p:cNvSpPr/>
              <p:nvPr/>
            </p:nvSpPr>
            <p:spPr>
              <a:xfrm>
                <a:off x="157784" y="4661294"/>
                <a:ext cx="140318" cy="149519"/>
              </a:xfrm>
              <a:custGeom>
                <a:avLst/>
                <a:gdLst/>
                <a:ahLst/>
                <a:cxnLst/>
                <a:rect l="l" t="t" r="r" b="b"/>
                <a:pathLst>
                  <a:path w="116205" h="123825" extrusionOk="0">
                    <a:moveTo>
                      <a:pt x="58103" y="123825"/>
                    </a:moveTo>
                    <a:cubicBezTo>
                      <a:pt x="25718" y="123825"/>
                      <a:pt x="0" y="96203"/>
                      <a:pt x="0" y="61913"/>
                    </a:cubicBezTo>
                    <a:cubicBezTo>
                      <a:pt x="0" y="27623"/>
                      <a:pt x="25718" y="0"/>
                      <a:pt x="58103" y="0"/>
                    </a:cubicBezTo>
                    <a:cubicBezTo>
                      <a:pt x="90488" y="0"/>
                      <a:pt x="116205" y="27623"/>
                      <a:pt x="116205" y="61913"/>
                    </a:cubicBezTo>
                    <a:cubicBezTo>
                      <a:pt x="116205" y="96203"/>
                      <a:pt x="90488" y="123825"/>
                      <a:pt x="58103" y="123825"/>
                    </a:cubicBezTo>
                    <a:close/>
                    <a:moveTo>
                      <a:pt x="58103" y="20003"/>
                    </a:moveTo>
                    <a:cubicBezTo>
                      <a:pt x="36195" y="20003"/>
                      <a:pt x="19050" y="39053"/>
                      <a:pt x="19050" y="62865"/>
                    </a:cubicBezTo>
                    <a:cubicBezTo>
                      <a:pt x="19050" y="86678"/>
                      <a:pt x="36195" y="105728"/>
                      <a:pt x="58103" y="105728"/>
                    </a:cubicBezTo>
                    <a:cubicBezTo>
                      <a:pt x="80010" y="105728"/>
                      <a:pt x="97155" y="86678"/>
                      <a:pt x="97155" y="62865"/>
                    </a:cubicBezTo>
                    <a:cubicBezTo>
                      <a:pt x="97155" y="39053"/>
                      <a:pt x="80010" y="20003"/>
                      <a:pt x="58103" y="200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25"/>
              <p:cNvSpPr/>
              <p:nvPr/>
            </p:nvSpPr>
            <p:spPr>
              <a:xfrm>
                <a:off x="327978" y="4603801"/>
                <a:ext cx="71366" cy="75909"/>
              </a:xfrm>
              <a:custGeom>
                <a:avLst/>
                <a:gdLst/>
                <a:ahLst/>
                <a:cxnLst/>
                <a:rect l="l" t="t" r="r" b="b"/>
                <a:pathLst>
                  <a:path w="59102" h="62865" extrusionOk="0">
                    <a:moveTo>
                      <a:pt x="29528" y="62865"/>
                    </a:moveTo>
                    <a:cubicBezTo>
                      <a:pt x="13335" y="62865"/>
                      <a:pt x="0" y="48578"/>
                      <a:pt x="0" y="31433"/>
                    </a:cubicBezTo>
                    <a:cubicBezTo>
                      <a:pt x="0" y="14288"/>
                      <a:pt x="13335" y="0"/>
                      <a:pt x="29528" y="0"/>
                    </a:cubicBezTo>
                    <a:cubicBezTo>
                      <a:pt x="45720" y="0"/>
                      <a:pt x="59055" y="14288"/>
                      <a:pt x="59055" y="31433"/>
                    </a:cubicBezTo>
                    <a:cubicBezTo>
                      <a:pt x="60007" y="48578"/>
                      <a:pt x="46672" y="62865"/>
                      <a:pt x="29528" y="62865"/>
                    </a:cubicBezTo>
                    <a:close/>
                    <a:moveTo>
                      <a:pt x="29528" y="19050"/>
                    </a:moveTo>
                    <a:cubicBezTo>
                      <a:pt x="23813" y="19050"/>
                      <a:pt x="19050" y="24765"/>
                      <a:pt x="19050" y="31433"/>
                    </a:cubicBezTo>
                    <a:cubicBezTo>
                      <a:pt x="19050" y="38100"/>
                      <a:pt x="23813" y="43815"/>
                      <a:pt x="29528" y="43815"/>
                    </a:cubicBezTo>
                    <a:cubicBezTo>
                      <a:pt x="35242" y="43815"/>
                      <a:pt x="40005" y="38100"/>
                      <a:pt x="40005" y="31433"/>
                    </a:cubicBezTo>
                    <a:cubicBezTo>
                      <a:pt x="40957" y="24765"/>
                      <a:pt x="36195" y="19050"/>
                      <a:pt x="29528" y="190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" name="Google Shape;243;p25"/>
            <p:cNvGrpSpPr/>
            <p:nvPr/>
          </p:nvGrpSpPr>
          <p:grpSpPr>
            <a:xfrm>
              <a:off x="8569007" y="4200323"/>
              <a:ext cx="443122" cy="806954"/>
              <a:chOff x="8569007" y="4200323"/>
              <a:chExt cx="443122" cy="806954"/>
            </a:xfrm>
          </p:grpSpPr>
          <p:sp>
            <p:nvSpPr>
              <p:cNvPr id="244" name="Google Shape;244;p25"/>
              <p:cNvSpPr/>
              <p:nvPr/>
            </p:nvSpPr>
            <p:spPr>
              <a:xfrm flipH="1">
                <a:off x="8735784" y="4200323"/>
                <a:ext cx="276345" cy="249443"/>
              </a:xfrm>
              <a:custGeom>
                <a:avLst/>
                <a:gdLst/>
                <a:ahLst/>
                <a:cxnLst/>
                <a:rect l="l" t="t" r="r" b="b"/>
                <a:pathLst>
                  <a:path w="107632" h="97154" extrusionOk="0">
                    <a:moveTo>
                      <a:pt x="40005" y="30480"/>
                    </a:moveTo>
                    <a:lnTo>
                      <a:pt x="54293" y="0"/>
                    </a:lnTo>
                    <a:lnTo>
                      <a:pt x="69533" y="30480"/>
                    </a:lnTo>
                    <a:lnTo>
                      <a:pt x="107633" y="27622"/>
                    </a:lnTo>
                    <a:lnTo>
                      <a:pt x="106680" y="27622"/>
                    </a:lnTo>
                    <a:lnTo>
                      <a:pt x="76200" y="58103"/>
                    </a:lnTo>
                    <a:lnTo>
                      <a:pt x="101918" y="96203"/>
                    </a:lnTo>
                    <a:lnTo>
                      <a:pt x="54293" y="76200"/>
                    </a:lnTo>
                    <a:lnTo>
                      <a:pt x="12383" y="97155"/>
                    </a:lnTo>
                    <a:lnTo>
                      <a:pt x="29528" y="58103"/>
                    </a:lnTo>
                    <a:lnTo>
                      <a:pt x="0" y="3333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 flipH="1">
                <a:off x="8569007" y="4908364"/>
                <a:ext cx="108114" cy="98912"/>
              </a:xfrm>
              <a:custGeom>
                <a:avLst/>
                <a:gdLst/>
                <a:ahLst/>
                <a:cxnLst/>
                <a:rect l="l" t="t" r="r" b="b"/>
                <a:pathLst>
                  <a:path w="89535" h="81915" extrusionOk="0">
                    <a:moveTo>
                      <a:pt x="33338" y="25718"/>
                    </a:moveTo>
                    <a:lnTo>
                      <a:pt x="44768" y="0"/>
                    </a:lnTo>
                    <a:lnTo>
                      <a:pt x="58102" y="25718"/>
                    </a:lnTo>
                    <a:lnTo>
                      <a:pt x="89535" y="23813"/>
                    </a:lnTo>
                    <a:lnTo>
                      <a:pt x="89535" y="23813"/>
                    </a:lnTo>
                    <a:lnTo>
                      <a:pt x="63818" y="48578"/>
                    </a:lnTo>
                    <a:lnTo>
                      <a:pt x="85725" y="80963"/>
                    </a:lnTo>
                    <a:lnTo>
                      <a:pt x="44768" y="64770"/>
                    </a:lnTo>
                    <a:lnTo>
                      <a:pt x="9525" y="81915"/>
                    </a:lnTo>
                    <a:lnTo>
                      <a:pt x="24765" y="49530"/>
                    </a:lnTo>
                    <a:lnTo>
                      <a:pt x="0" y="276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25"/>
              <p:cNvSpPr/>
              <p:nvPr/>
            </p:nvSpPr>
            <p:spPr>
              <a:xfrm flipH="1">
                <a:off x="8608102" y="4591003"/>
                <a:ext cx="127665" cy="193223"/>
              </a:xfrm>
              <a:custGeom>
                <a:avLst/>
                <a:gdLst/>
                <a:ahLst/>
                <a:cxnLst/>
                <a:rect l="l" t="t" r="r" b="b"/>
                <a:pathLst>
                  <a:path w="105727" h="160019" extrusionOk="0">
                    <a:moveTo>
                      <a:pt x="56198" y="41910"/>
                    </a:moveTo>
                    <a:cubicBezTo>
                      <a:pt x="60960" y="41910"/>
                      <a:pt x="65723" y="42863"/>
                      <a:pt x="69533" y="43815"/>
                    </a:cubicBezTo>
                    <a:cubicBezTo>
                      <a:pt x="73342" y="44767"/>
                      <a:pt x="77152" y="45720"/>
                      <a:pt x="80963" y="47625"/>
                    </a:cubicBezTo>
                    <a:lnTo>
                      <a:pt x="80963" y="1905"/>
                    </a:lnTo>
                    <a:cubicBezTo>
                      <a:pt x="81915" y="1905"/>
                      <a:pt x="83820" y="952"/>
                      <a:pt x="85725" y="952"/>
                    </a:cubicBezTo>
                    <a:cubicBezTo>
                      <a:pt x="87630" y="0"/>
                      <a:pt x="90488" y="0"/>
                      <a:pt x="92392" y="0"/>
                    </a:cubicBezTo>
                    <a:cubicBezTo>
                      <a:pt x="97155" y="0"/>
                      <a:pt x="100013" y="952"/>
                      <a:pt x="102870" y="2857"/>
                    </a:cubicBezTo>
                    <a:cubicBezTo>
                      <a:pt x="104775" y="4763"/>
                      <a:pt x="105727" y="7620"/>
                      <a:pt x="105727" y="11430"/>
                    </a:cubicBezTo>
                    <a:lnTo>
                      <a:pt x="105727" y="136207"/>
                    </a:lnTo>
                    <a:cubicBezTo>
                      <a:pt x="105727" y="139065"/>
                      <a:pt x="104775" y="141922"/>
                      <a:pt x="103823" y="144780"/>
                    </a:cubicBezTo>
                    <a:cubicBezTo>
                      <a:pt x="101917" y="146685"/>
                      <a:pt x="100013" y="148590"/>
                      <a:pt x="97155" y="150495"/>
                    </a:cubicBezTo>
                    <a:cubicBezTo>
                      <a:pt x="93345" y="152400"/>
                      <a:pt x="88583" y="155257"/>
                      <a:pt x="81915" y="157163"/>
                    </a:cubicBezTo>
                    <a:cubicBezTo>
                      <a:pt x="75248" y="159067"/>
                      <a:pt x="68580" y="160020"/>
                      <a:pt x="60008" y="160020"/>
                    </a:cubicBezTo>
                    <a:cubicBezTo>
                      <a:pt x="51435" y="160020"/>
                      <a:pt x="42863" y="159067"/>
                      <a:pt x="35242" y="156210"/>
                    </a:cubicBezTo>
                    <a:cubicBezTo>
                      <a:pt x="27623" y="154305"/>
                      <a:pt x="20955" y="150495"/>
                      <a:pt x="16192" y="145732"/>
                    </a:cubicBezTo>
                    <a:cubicBezTo>
                      <a:pt x="10477" y="140970"/>
                      <a:pt x="6667" y="135255"/>
                      <a:pt x="3810" y="127635"/>
                    </a:cubicBezTo>
                    <a:cubicBezTo>
                      <a:pt x="952" y="120015"/>
                      <a:pt x="0" y="111442"/>
                      <a:pt x="0" y="101917"/>
                    </a:cubicBezTo>
                    <a:cubicBezTo>
                      <a:pt x="0" y="91440"/>
                      <a:pt x="1905" y="82867"/>
                      <a:pt x="4763" y="75247"/>
                    </a:cubicBezTo>
                    <a:cubicBezTo>
                      <a:pt x="7620" y="67627"/>
                      <a:pt x="11430" y="61913"/>
                      <a:pt x="17145" y="56197"/>
                    </a:cubicBezTo>
                    <a:cubicBezTo>
                      <a:pt x="21908" y="51435"/>
                      <a:pt x="28575" y="47625"/>
                      <a:pt x="35242" y="45720"/>
                    </a:cubicBezTo>
                    <a:cubicBezTo>
                      <a:pt x="40958" y="42863"/>
                      <a:pt x="48577" y="41910"/>
                      <a:pt x="56198" y="41910"/>
                    </a:cubicBezTo>
                    <a:close/>
                    <a:moveTo>
                      <a:pt x="80963" y="68580"/>
                    </a:moveTo>
                    <a:cubicBezTo>
                      <a:pt x="78105" y="66675"/>
                      <a:pt x="75248" y="65722"/>
                      <a:pt x="71438" y="63817"/>
                    </a:cubicBezTo>
                    <a:cubicBezTo>
                      <a:pt x="67627" y="62865"/>
                      <a:pt x="63817" y="61913"/>
                      <a:pt x="59055" y="61913"/>
                    </a:cubicBezTo>
                    <a:cubicBezTo>
                      <a:pt x="54292" y="61913"/>
                      <a:pt x="49530" y="62865"/>
                      <a:pt x="45720" y="63817"/>
                    </a:cubicBezTo>
                    <a:cubicBezTo>
                      <a:pt x="41910" y="64770"/>
                      <a:pt x="38100" y="67627"/>
                      <a:pt x="35242" y="70485"/>
                    </a:cubicBezTo>
                    <a:cubicBezTo>
                      <a:pt x="32385" y="73342"/>
                      <a:pt x="29527" y="78105"/>
                      <a:pt x="27623" y="82867"/>
                    </a:cubicBezTo>
                    <a:cubicBezTo>
                      <a:pt x="25717" y="87630"/>
                      <a:pt x="24765" y="94297"/>
                      <a:pt x="24765" y="100965"/>
                    </a:cubicBezTo>
                    <a:cubicBezTo>
                      <a:pt x="24765" y="114300"/>
                      <a:pt x="27623" y="123825"/>
                      <a:pt x="34290" y="130492"/>
                    </a:cubicBezTo>
                    <a:cubicBezTo>
                      <a:pt x="40958" y="136207"/>
                      <a:pt x="48577" y="139065"/>
                      <a:pt x="59055" y="139065"/>
                    </a:cubicBezTo>
                    <a:cubicBezTo>
                      <a:pt x="63817" y="139065"/>
                      <a:pt x="67627" y="138113"/>
                      <a:pt x="71438" y="137160"/>
                    </a:cubicBezTo>
                    <a:cubicBezTo>
                      <a:pt x="74295" y="136207"/>
                      <a:pt x="77152" y="135255"/>
                      <a:pt x="80010" y="133350"/>
                    </a:cubicBezTo>
                    <a:lnTo>
                      <a:pt x="80010" y="685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>
            <a:spLocks noGrp="1"/>
          </p:cNvSpPr>
          <p:nvPr>
            <p:ph type="title" hasCustomPrompt="1"/>
          </p:nvPr>
        </p:nvSpPr>
        <p:spPr>
          <a:xfrm>
            <a:off x="709125" y="611750"/>
            <a:ext cx="39390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6"/>
          <p:cNvSpPr txBox="1">
            <a:spLocks noGrp="1"/>
          </p:cNvSpPr>
          <p:nvPr>
            <p:ph type="subTitle" idx="1"/>
          </p:nvPr>
        </p:nvSpPr>
        <p:spPr>
          <a:xfrm>
            <a:off x="709125" y="1300674"/>
            <a:ext cx="39390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26"/>
          <p:cNvSpPr txBox="1">
            <a:spLocks noGrp="1"/>
          </p:cNvSpPr>
          <p:nvPr>
            <p:ph type="title" idx="2" hasCustomPrompt="1"/>
          </p:nvPr>
        </p:nvSpPr>
        <p:spPr>
          <a:xfrm>
            <a:off x="709125" y="1964012"/>
            <a:ext cx="39390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26"/>
          <p:cNvSpPr txBox="1">
            <a:spLocks noGrp="1"/>
          </p:cNvSpPr>
          <p:nvPr>
            <p:ph type="subTitle" idx="3"/>
          </p:nvPr>
        </p:nvSpPr>
        <p:spPr>
          <a:xfrm>
            <a:off x="709125" y="2652935"/>
            <a:ext cx="39390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26"/>
          <p:cNvSpPr txBox="1">
            <a:spLocks noGrp="1"/>
          </p:cNvSpPr>
          <p:nvPr>
            <p:ph type="title" idx="4" hasCustomPrompt="1"/>
          </p:nvPr>
        </p:nvSpPr>
        <p:spPr>
          <a:xfrm>
            <a:off x="709125" y="3316274"/>
            <a:ext cx="39390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26"/>
          <p:cNvSpPr txBox="1">
            <a:spLocks noGrp="1"/>
          </p:cNvSpPr>
          <p:nvPr>
            <p:ph type="subTitle" idx="5"/>
          </p:nvPr>
        </p:nvSpPr>
        <p:spPr>
          <a:xfrm>
            <a:off x="709125" y="4005197"/>
            <a:ext cx="39390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28"/>
          <p:cNvGrpSpPr/>
          <p:nvPr/>
        </p:nvGrpSpPr>
        <p:grpSpPr>
          <a:xfrm>
            <a:off x="117929" y="269606"/>
            <a:ext cx="8855802" cy="1087996"/>
            <a:chOff x="117929" y="3851006"/>
            <a:chExt cx="8855802" cy="1087996"/>
          </a:xfrm>
        </p:grpSpPr>
        <p:grpSp>
          <p:nvGrpSpPr>
            <p:cNvPr id="260" name="Google Shape;260;p28"/>
            <p:cNvGrpSpPr/>
            <p:nvPr/>
          </p:nvGrpSpPr>
          <p:grpSpPr>
            <a:xfrm>
              <a:off x="8708440" y="3851006"/>
              <a:ext cx="265291" cy="1022205"/>
              <a:chOff x="8708440" y="3851006"/>
              <a:chExt cx="265291" cy="1022205"/>
            </a:xfrm>
          </p:grpSpPr>
          <p:sp>
            <p:nvSpPr>
              <p:cNvPr id="261" name="Google Shape;261;p28"/>
              <p:cNvSpPr/>
              <p:nvPr/>
            </p:nvSpPr>
            <p:spPr>
              <a:xfrm flipH="1">
                <a:off x="8858834" y="4769499"/>
                <a:ext cx="114897" cy="103712"/>
              </a:xfrm>
              <a:custGeom>
                <a:avLst/>
                <a:gdLst/>
                <a:ahLst/>
                <a:cxnLst/>
                <a:rect l="l" t="t" r="r" b="b"/>
                <a:pathLst>
                  <a:path w="107632" h="97154" extrusionOk="0">
                    <a:moveTo>
                      <a:pt x="40005" y="30480"/>
                    </a:moveTo>
                    <a:lnTo>
                      <a:pt x="54293" y="0"/>
                    </a:lnTo>
                    <a:lnTo>
                      <a:pt x="69533" y="30480"/>
                    </a:lnTo>
                    <a:lnTo>
                      <a:pt x="107633" y="27622"/>
                    </a:lnTo>
                    <a:lnTo>
                      <a:pt x="106680" y="27622"/>
                    </a:lnTo>
                    <a:lnTo>
                      <a:pt x="76200" y="58103"/>
                    </a:lnTo>
                    <a:lnTo>
                      <a:pt x="101918" y="96203"/>
                    </a:lnTo>
                    <a:lnTo>
                      <a:pt x="54293" y="76200"/>
                    </a:lnTo>
                    <a:lnTo>
                      <a:pt x="12383" y="97155"/>
                    </a:lnTo>
                    <a:lnTo>
                      <a:pt x="29528" y="58103"/>
                    </a:lnTo>
                    <a:lnTo>
                      <a:pt x="0" y="3333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8"/>
              <p:cNvSpPr/>
              <p:nvPr/>
            </p:nvSpPr>
            <p:spPr>
              <a:xfrm flipH="1">
                <a:off x="8708440" y="3851006"/>
                <a:ext cx="124049" cy="130149"/>
              </a:xfrm>
              <a:custGeom>
                <a:avLst/>
                <a:gdLst/>
                <a:ahLst/>
                <a:cxnLst/>
                <a:rect l="l" t="t" r="r" b="b"/>
                <a:pathLst>
                  <a:path w="116205" h="121919" extrusionOk="0">
                    <a:moveTo>
                      <a:pt x="58102" y="121920"/>
                    </a:moveTo>
                    <a:cubicBezTo>
                      <a:pt x="25718" y="121920"/>
                      <a:pt x="0" y="94298"/>
                      <a:pt x="0" y="60960"/>
                    </a:cubicBezTo>
                    <a:cubicBezTo>
                      <a:pt x="0" y="27623"/>
                      <a:pt x="25718" y="0"/>
                      <a:pt x="58102" y="0"/>
                    </a:cubicBezTo>
                    <a:cubicBezTo>
                      <a:pt x="90488" y="0"/>
                      <a:pt x="116205" y="27623"/>
                      <a:pt x="116205" y="60960"/>
                    </a:cubicBezTo>
                    <a:cubicBezTo>
                      <a:pt x="116205" y="95250"/>
                      <a:pt x="90488" y="121920"/>
                      <a:pt x="58102" y="121920"/>
                    </a:cubicBezTo>
                    <a:close/>
                    <a:moveTo>
                      <a:pt x="58102" y="19050"/>
                    </a:moveTo>
                    <a:cubicBezTo>
                      <a:pt x="37148" y="19050"/>
                      <a:pt x="19050" y="38100"/>
                      <a:pt x="19050" y="60960"/>
                    </a:cubicBezTo>
                    <a:cubicBezTo>
                      <a:pt x="19050" y="83820"/>
                      <a:pt x="36195" y="102870"/>
                      <a:pt x="58102" y="102870"/>
                    </a:cubicBezTo>
                    <a:cubicBezTo>
                      <a:pt x="79058" y="102870"/>
                      <a:pt x="97155" y="83820"/>
                      <a:pt x="97155" y="60960"/>
                    </a:cubicBezTo>
                    <a:cubicBezTo>
                      <a:pt x="97155" y="38100"/>
                      <a:pt x="79058" y="19050"/>
                      <a:pt x="58102" y="190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28"/>
              <p:cNvSpPr/>
              <p:nvPr/>
            </p:nvSpPr>
            <p:spPr>
              <a:xfrm flipH="1">
                <a:off x="8722638" y="4558164"/>
                <a:ext cx="128141" cy="78293"/>
              </a:xfrm>
              <a:custGeom>
                <a:avLst/>
                <a:gdLst/>
                <a:ahLst/>
                <a:cxnLst/>
                <a:rect l="l" t="t" r="r" b="b"/>
                <a:pathLst>
                  <a:path w="120038" h="73342" extrusionOk="0">
                    <a:moveTo>
                      <a:pt x="60007" y="73342"/>
                    </a:moveTo>
                    <a:cubicBezTo>
                      <a:pt x="26670" y="73342"/>
                      <a:pt x="0" y="44767"/>
                      <a:pt x="0" y="9525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15240" y="0"/>
                      <a:pt x="19050" y="3810"/>
                      <a:pt x="19050" y="9525"/>
                    </a:cubicBezTo>
                    <a:cubicBezTo>
                      <a:pt x="19050" y="34290"/>
                      <a:pt x="37147" y="54292"/>
                      <a:pt x="60007" y="54292"/>
                    </a:cubicBezTo>
                    <a:cubicBezTo>
                      <a:pt x="82867" y="54292"/>
                      <a:pt x="100965" y="34290"/>
                      <a:pt x="100965" y="9525"/>
                    </a:cubicBezTo>
                    <a:cubicBezTo>
                      <a:pt x="100965" y="3810"/>
                      <a:pt x="104775" y="0"/>
                      <a:pt x="110490" y="0"/>
                    </a:cubicBezTo>
                    <a:cubicBezTo>
                      <a:pt x="116205" y="0"/>
                      <a:pt x="120015" y="3810"/>
                      <a:pt x="120015" y="9525"/>
                    </a:cubicBezTo>
                    <a:cubicBezTo>
                      <a:pt x="120967" y="44767"/>
                      <a:pt x="93345" y="73342"/>
                      <a:pt x="60007" y="733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8"/>
              <p:cNvSpPr/>
              <p:nvPr/>
            </p:nvSpPr>
            <p:spPr>
              <a:xfrm flipH="1">
                <a:off x="8865990" y="3960738"/>
                <a:ext cx="47789" cy="75243"/>
              </a:xfrm>
              <a:custGeom>
                <a:avLst/>
                <a:gdLst/>
                <a:ahLst/>
                <a:cxnLst/>
                <a:rect l="l" t="t" r="r" b="b"/>
                <a:pathLst>
                  <a:path w="44767" h="70485" extrusionOk="0">
                    <a:moveTo>
                      <a:pt x="9525" y="70485"/>
                    </a:moveTo>
                    <a:cubicBezTo>
                      <a:pt x="3810" y="70485"/>
                      <a:pt x="0" y="66675"/>
                      <a:pt x="0" y="60960"/>
                    </a:cubicBezTo>
                    <a:cubicBezTo>
                      <a:pt x="0" y="55245"/>
                      <a:pt x="3810" y="51435"/>
                      <a:pt x="9525" y="51435"/>
                    </a:cubicBezTo>
                    <a:cubicBezTo>
                      <a:pt x="18098" y="51435"/>
                      <a:pt x="25718" y="43815"/>
                      <a:pt x="25718" y="35243"/>
                    </a:cubicBezTo>
                    <a:cubicBezTo>
                      <a:pt x="25718" y="26670"/>
                      <a:pt x="18098" y="19050"/>
                      <a:pt x="9525" y="19050"/>
                    </a:cubicBezTo>
                    <a:cubicBezTo>
                      <a:pt x="3810" y="19050"/>
                      <a:pt x="0" y="15240"/>
                      <a:pt x="0" y="9525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29527" y="0"/>
                      <a:pt x="44768" y="16193"/>
                      <a:pt x="44768" y="35243"/>
                    </a:cubicBezTo>
                    <a:cubicBezTo>
                      <a:pt x="44768" y="54293"/>
                      <a:pt x="29527" y="70485"/>
                      <a:pt x="9525" y="704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" name="Google Shape;265;p28"/>
            <p:cNvGrpSpPr/>
            <p:nvPr/>
          </p:nvGrpSpPr>
          <p:grpSpPr>
            <a:xfrm>
              <a:off x="117929" y="3881531"/>
              <a:ext cx="376104" cy="1057471"/>
              <a:chOff x="117929" y="3881531"/>
              <a:chExt cx="376104" cy="1057471"/>
            </a:xfrm>
          </p:grpSpPr>
          <p:sp>
            <p:nvSpPr>
              <p:cNvPr id="266" name="Google Shape;266;p28"/>
              <p:cNvSpPr/>
              <p:nvPr/>
            </p:nvSpPr>
            <p:spPr>
              <a:xfrm flipH="1">
                <a:off x="383203" y="4035973"/>
                <a:ext cx="110830" cy="106763"/>
              </a:xfrm>
              <a:custGeom>
                <a:avLst/>
                <a:gdLst/>
                <a:ahLst/>
                <a:cxnLst/>
                <a:rect l="l" t="t" r="r" b="b"/>
                <a:pathLst>
                  <a:path w="103822" h="100012" extrusionOk="0">
                    <a:moveTo>
                      <a:pt x="38100" y="30480"/>
                    </a:moveTo>
                    <a:lnTo>
                      <a:pt x="52388" y="0"/>
                    </a:lnTo>
                    <a:lnTo>
                      <a:pt x="66675" y="30480"/>
                    </a:lnTo>
                    <a:lnTo>
                      <a:pt x="103822" y="28575"/>
                    </a:lnTo>
                    <a:lnTo>
                      <a:pt x="103822" y="28575"/>
                    </a:lnTo>
                    <a:lnTo>
                      <a:pt x="73342" y="59055"/>
                    </a:lnTo>
                    <a:lnTo>
                      <a:pt x="99060" y="99060"/>
                    </a:lnTo>
                    <a:lnTo>
                      <a:pt x="52388" y="79058"/>
                    </a:lnTo>
                    <a:lnTo>
                      <a:pt x="11430" y="100013"/>
                    </a:lnTo>
                    <a:lnTo>
                      <a:pt x="28575" y="60008"/>
                    </a:lnTo>
                    <a:lnTo>
                      <a:pt x="0" y="3333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28"/>
              <p:cNvSpPr/>
              <p:nvPr/>
            </p:nvSpPr>
            <p:spPr>
              <a:xfrm flipH="1">
                <a:off x="235871" y="4851558"/>
                <a:ext cx="95579" cy="87444"/>
              </a:xfrm>
              <a:custGeom>
                <a:avLst/>
                <a:gdLst/>
                <a:ahLst/>
                <a:cxnLst/>
                <a:rect l="l" t="t" r="r" b="b"/>
                <a:pathLst>
                  <a:path w="89535" h="81915" extrusionOk="0">
                    <a:moveTo>
                      <a:pt x="33338" y="25718"/>
                    </a:moveTo>
                    <a:lnTo>
                      <a:pt x="44768" y="0"/>
                    </a:lnTo>
                    <a:lnTo>
                      <a:pt x="58102" y="25718"/>
                    </a:lnTo>
                    <a:lnTo>
                      <a:pt x="89535" y="23813"/>
                    </a:lnTo>
                    <a:lnTo>
                      <a:pt x="89535" y="23813"/>
                    </a:lnTo>
                    <a:lnTo>
                      <a:pt x="63818" y="48578"/>
                    </a:lnTo>
                    <a:lnTo>
                      <a:pt x="85725" y="80963"/>
                    </a:lnTo>
                    <a:lnTo>
                      <a:pt x="44768" y="64770"/>
                    </a:lnTo>
                    <a:lnTo>
                      <a:pt x="9525" y="81915"/>
                    </a:lnTo>
                    <a:lnTo>
                      <a:pt x="24765" y="49530"/>
                    </a:lnTo>
                    <a:lnTo>
                      <a:pt x="0" y="276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28"/>
              <p:cNvSpPr/>
              <p:nvPr/>
            </p:nvSpPr>
            <p:spPr>
              <a:xfrm flipH="1">
                <a:off x="117929" y="3881531"/>
                <a:ext cx="117947" cy="69141"/>
              </a:xfrm>
              <a:custGeom>
                <a:avLst/>
                <a:gdLst/>
                <a:ahLst/>
                <a:cxnLst/>
                <a:rect l="l" t="t" r="r" b="b"/>
                <a:pathLst>
                  <a:path w="110489" h="64769" extrusionOk="0">
                    <a:moveTo>
                      <a:pt x="100965" y="64770"/>
                    </a:moveTo>
                    <a:cubicBezTo>
                      <a:pt x="95250" y="64770"/>
                      <a:pt x="91440" y="60960"/>
                      <a:pt x="91440" y="55245"/>
                    </a:cubicBezTo>
                    <a:cubicBezTo>
                      <a:pt x="91440" y="35242"/>
                      <a:pt x="75247" y="19050"/>
                      <a:pt x="55245" y="19050"/>
                    </a:cubicBezTo>
                    <a:cubicBezTo>
                      <a:pt x="35242" y="19050"/>
                      <a:pt x="19050" y="35242"/>
                      <a:pt x="19050" y="55245"/>
                    </a:cubicBezTo>
                    <a:cubicBezTo>
                      <a:pt x="19050" y="60960"/>
                      <a:pt x="15240" y="64770"/>
                      <a:pt x="9525" y="64770"/>
                    </a:cubicBezTo>
                    <a:cubicBezTo>
                      <a:pt x="3810" y="64770"/>
                      <a:pt x="0" y="60960"/>
                      <a:pt x="0" y="55245"/>
                    </a:cubicBezTo>
                    <a:cubicBezTo>
                      <a:pt x="0" y="24765"/>
                      <a:pt x="24765" y="0"/>
                      <a:pt x="55245" y="0"/>
                    </a:cubicBezTo>
                    <a:cubicBezTo>
                      <a:pt x="85725" y="0"/>
                      <a:pt x="110490" y="24765"/>
                      <a:pt x="110490" y="55245"/>
                    </a:cubicBezTo>
                    <a:cubicBezTo>
                      <a:pt x="110490" y="60960"/>
                      <a:pt x="105727" y="64770"/>
                      <a:pt x="100965" y="647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28"/>
              <p:cNvSpPr/>
              <p:nvPr/>
            </p:nvSpPr>
            <p:spPr>
              <a:xfrm flipH="1">
                <a:off x="270408" y="4571133"/>
                <a:ext cx="112864" cy="170820"/>
              </a:xfrm>
              <a:custGeom>
                <a:avLst/>
                <a:gdLst/>
                <a:ahLst/>
                <a:cxnLst/>
                <a:rect l="l" t="t" r="r" b="b"/>
                <a:pathLst>
                  <a:path w="105727" h="160019" extrusionOk="0">
                    <a:moveTo>
                      <a:pt x="56198" y="41910"/>
                    </a:moveTo>
                    <a:cubicBezTo>
                      <a:pt x="60960" y="41910"/>
                      <a:pt x="65723" y="42863"/>
                      <a:pt x="69533" y="43815"/>
                    </a:cubicBezTo>
                    <a:cubicBezTo>
                      <a:pt x="73342" y="44767"/>
                      <a:pt x="77152" y="45720"/>
                      <a:pt x="80963" y="47625"/>
                    </a:cubicBezTo>
                    <a:lnTo>
                      <a:pt x="80963" y="1905"/>
                    </a:lnTo>
                    <a:cubicBezTo>
                      <a:pt x="81915" y="1905"/>
                      <a:pt x="83820" y="952"/>
                      <a:pt x="85725" y="952"/>
                    </a:cubicBezTo>
                    <a:cubicBezTo>
                      <a:pt x="87630" y="0"/>
                      <a:pt x="90488" y="0"/>
                      <a:pt x="92392" y="0"/>
                    </a:cubicBezTo>
                    <a:cubicBezTo>
                      <a:pt x="97155" y="0"/>
                      <a:pt x="100013" y="952"/>
                      <a:pt x="102870" y="2857"/>
                    </a:cubicBezTo>
                    <a:cubicBezTo>
                      <a:pt x="104775" y="4763"/>
                      <a:pt x="105727" y="7620"/>
                      <a:pt x="105727" y="11430"/>
                    </a:cubicBezTo>
                    <a:lnTo>
                      <a:pt x="105727" y="136207"/>
                    </a:lnTo>
                    <a:cubicBezTo>
                      <a:pt x="105727" y="139065"/>
                      <a:pt x="104775" y="141922"/>
                      <a:pt x="103823" y="144780"/>
                    </a:cubicBezTo>
                    <a:cubicBezTo>
                      <a:pt x="101917" y="146685"/>
                      <a:pt x="100013" y="148590"/>
                      <a:pt x="97155" y="150495"/>
                    </a:cubicBezTo>
                    <a:cubicBezTo>
                      <a:pt x="93345" y="152400"/>
                      <a:pt x="88583" y="155257"/>
                      <a:pt x="81915" y="157163"/>
                    </a:cubicBezTo>
                    <a:cubicBezTo>
                      <a:pt x="75248" y="159067"/>
                      <a:pt x="68580" y="160020"/>
                      <a:pt x="60008" y="160020"/>
                    </a:cubicBezTo>
                    <a:cubicBezTo>
                      <a:pt x="51435" y="160020"/>
                      <a:pt x="42863" y="159067"/>
                      <a:pt x="35242" y="156210"/>
                    </a:cubicBezTo>
                    <a:cubicBezTo>
                      <a:pt x="27623" y="154305"/>
                      <a:pt x="20955" y="150495"/>
                      <a:pt x="16192" y="145732"/>
                    </a:cubicBezTo>
                    <a:cubicBezTo>
                      <a:pt x="10477" y="140970"/>
                      <a:pt x="6667" y="135255"/>
                      <a:pt x="3810" y="127635"/>
                    </a:cubicBezTo>
                    <a:cubicBezTo>
                      <a:pt x="952" y="120015"/>
                      <a:pt x="0" y="111442"/>
                      <a:pt x="0" y="101917"/>
                    </a:cubicBezTo>
                    <a:cubicBezTo>
                      <a:pt x="0" y="91440"/>
                      <a:pt x="1905" y="82867"/>
                      <a:pt x="4763" y="75247"/>
                    </a:cubicBezTo>
                    <a:cubicBezTo>
                      <a:pt x="7620" y="67627"/>
                      <a:pt x="11430" y="61913"/>
                      <a:pt x="17145" y="56197"/>
                    </a:cubicBezTo>
                    <a:cubicBezTo>
                      <a:pt x="21908" y="51435"/>
                      <a:pt x="28575" y="47625"/>
                      <a:pt x="35242" y="45720"/>
                    </a:cubicBezTo>
                    <a:cubicBezTo>
                      <a:pt x="40958" y="42863"/>
                      <a:pt x="48577" y="41910"/>
                      <a:pt x="56198" y="41910"/>
                    </a:cubicBezTo>
                    <a:close/>
                    <a:moveTo>
                      <a:pt x="80963" y="68580"/>
                    </a:moveTo>
                    <a:cubicBezTo>
                      <a:pt x="78105" y="66675"/>
                      <a:pt x="75248" y="65722"/>
                      <a:pt x="71438" y="63817"/>
                    </a:cubicBezTo>
                    <a:cubicBezTo>
                      <a:pt x="67627" y="62865"/>
                      <a:pt x="63817" y="61913"/>
                      <a:pt x="59055" y="61913"/>
                    </a:cubicBezTo>
                    <a:cubicBezTo>
                      <a:pt x="54292" y="61913"/>
                      <a:pt x="49530" y="62865"/>
                      <a:pt x="45720" y="63817"/>
                    </a:cubicBezTo>
                    <a:cubicBezTo>
                      <a:pt x="41910" y="64770"/>
                      <a:pt x="38100" y="67627"/>
                      <a:pt x="35242" y="70485"/>
                    </a:cubicBezTo>
                    <a:cubicBezTo>
                      <a:pt x="32385" y="73342"/>
                      <a:pt x="29527" y="78105"/>
                      <a:pt x="27623" y="82867"/>
                    </a:cubicBezTo>
                    <a:cubicBezTo>
                      <a:pt x="25717" y="87630"/>
                      <a:pt x="24765" y="94297"/>
                      <a:pt x="24765" y="100965"/>
                    </a:cubicBezTo>
                    <a:cubicBezTo>
                      <a:pt x="24765" y="114300"/>
                      <a:pt x="27623" y="123825"/>
                      <a:pt x="34290" y="130492"/>
                    </a:cubicBezTo>
                    <a:cubicBezTo>
                      <a:pt x="40958" y="136207"/>
                      <a:pt x="48577" y="139065"/>
                      <a:pt x="59055" y="139065"/>
                    </a:cubicBezTo>
                    <a:cubicBezTo>
                      <a:pt x="63817" y="139065"/>
                      <a:pt x="67627" y="138113"/>
                      <a:pt x="71438" y="137160"/>
                    </a:cubicBezTo>
                    <a:cubicBezTo>
                      <a:pt x="74295" y="136207"/>
                      <a:pt x="77152" y="135255"/>
                      <a:pt x="80010" y="133350"/>
                    </a:cubicBezTo>
                    <a:lnTo>
                      <a:pt x="80010" y="685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29"/>
          <p:cNvGrpSpPr/>
          <p:nvPr/>
        </p:nvGrpSpPr>
        <p:grpSpPr>
          <a:xfrm flipH="1">
            <a:off x="88498" y="2193220"/>
            <a:ext cx="1249465" cy="2816832"/>
            <a:chOff x="7758011" y="2136070"/>
            <a:chExt cx="1249465" cy="2816832"/>
          </a:xfrm>
        </p:grpSpPr>
        <p:sp>
          <p:nvSpPr>
            <p:cNvPr id="272" name="Google Shape;272;p29"/>
            <p:cNvSpPr/>
            <p:nvPr/>
          </p:nvSpPr>
          <p:spPr>
            <a:xfrm flipH="1">
              <a:off x="8917494" y="3637868"/>
              <a:ext cx="89982" cy="82324"/>
            </a:xfrm>
            <a:custGeom>
              <a:avLst/>
              <a:gdLst/>
              <a:ahLst/>
              <a:cxnLst/>
              <a:rect l="l" t="t" r="r" b="b"/>
              <a:pathLst>
                <a:path w="89534" h="81914" extrusionOk="0">
                  <a:moveTo>
                    <a:pt x="33338" y="24765"/>
                  </a:moveTo>
                  <a:lnTo>
                    <a:pt x="44768" y="0"/>
                  </a:lnTo>
                  <a:lnTo>
                    <a:pt x="58103" y="24765"/>
                  </a:lnTo>
                  <a:lnTo>
                    <a:pt x="89535" y="22860"/>
                  </a:lnTo>
                  <a:lnTo>
                    <a:pt x="89535" y="22860"/>
                  </a:lnTo>
                  <a:lnTo>
                    <a:pt x="63818" y="48577"/>
                  </a:lnTo>
                  <a:lnTo>
                    <a:pt x="85725" y="80963"/>
                  </a:lnTo>
                  <a:lnTo>
                    <a:pt x="44768" y="63817"/>
                  </a:lnTo>
                  <a:lnTo>
                    <a:pt x="10478" y="81915"/>
                  </a:lnTo>
                  <a:lnTo>
                    <a:pt x="24765" y="48577"/>
                  </a:lnTo>
                  <a:lnTo>
                    <a:pt x="0" y="276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9"/>
            <p:cNvSpPr/>
            <p:nvPr/>
          </p:nvSpPr>
          <p:spPr>
            <a:xfrm flipH="1">
              <a:off x="7758011" y="4807878"/>
              <a:ext cx="89983" cy="82325"/>
            </a:xfrm>
            <a:custGeom>
              <a:avLst/>
              <a:gdLst/>
              <a:ahLst/>
              <a:cxnLst/>
              <a:rect l="l" t="t" r="r" b="b"/>
              <a:pathLst>
                <a:path w="89535" h="81915" extrusionOk="0">
                  <a:moveTo>
                    <a:pt x="33338" y="25718"/>
                  </a:moveTo>
                  <a:lnTo>
                    <a:pt x="44768" y="0"/>
                  </a:lnTo>
                  <a:lnTo>
                    <a:pt x="58102" y="25718"/>
                  </a:lnTo>
                  <a:lnTo>
                    <a:pt x="89535" y="23813"/>
                  </a:lnTo>
                  <a:lnTo>
                    <a:pt x="89535" y="23813"/>
                  </a:lnTo>
                  <a:lnTo>
                    <a:pt x="63818" y="48578"/>
                  </a:lnTo>
                  <a:lnTo>
                    <a:pt x="85725" y="80963"/>
                  </a:lnTo>
                  <a:lnTo>
                    <a:pt x="44768" y="64770"/>
                  </a:lnTo>
                  <a:lnTo>
                    <a:pt x="9525" y="81915"/>
                  </a:lnTo>
                  <a:lnTo>
                    <a:pt x="24765" y="49530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9"/>
            <p:cNvSpPr/>
            <p:nvPr/>
          </p:nvSpPr>
          <p:spPr>
            <a:xfrm flipH="1">
              <a:off x="8546725" y="4173403"/>
              <a:ext cx="116786" cy="124444"/>
            </a:xfrm>
            <a:custGeom>
              <a:avLst/>
              <a:gdLst/>
              <a:ahLst/>
              <a:cxnLst/>
              <a:rect l="l" t="t" r="r" b="b"/>
              <a:pathLst>
                <a:path w="116205" h="123825" extrusionOk="0">
                  <a:moveTo>
                    <a:pt x="58103" y="123825"/>
                  </a:moveTo>
                  <a:cubicBezTo>
                    <a:pt x="25718" y="123825"/>
                    <a:pt x="0" y="96203"/>
                    <a:pt x="0" y="61913"/>
                  </a:cubicBezTo>
                  <a:cubicBezTo>
                    <a:pt x="0" y="27623"/>
                    <a:pt x="25718" y="0"/>
                    <a:pt x="58103" y="0"/>
                  </a:cubicBezTo>
                  <a:cubicBezTo>
                    <a:pt x="90488" y="0"/>
                    <a:pt x="116205" y="27623"/>
                    <a:pt x="116205" y="61913"/>
                  </a:cubicBezTo>
                  <a:cubicBezTo>
                    <a:pt x="116205" y="96203"/>
                    <a:pt x="90488" y="123825"/>
                    <a:pt x="58103" y="123825"/>
                  </a:cubicBezTo>
                  <a:close/>
                  <a:moveTo>
                    <a:pt x="58103" y="20003"/>
                  </a:moveTo>
                  <a:cubicBezTo>
                    <a:pt x="36195" y="20003"/>
                    <a:pt x="19050" y="39053"/>
                    <a:pt x="19050" y="62865"/>
                  </a:cubicBezTo>
                  <a:cubicBezTo>
                    <a:pt x="19050" y="86678"/>
                    <a:pt x="36195" y="105728"/>
                    <a:pt x="58103" y="105728"/>
                  </a:cubicBezTo>
                  <a:cubicBezTo>
                    <a:pt x="80010" y="105728"/>
                    <a:pt x="97155" y="86678"/>
                    <a:pt x="97155" y="62865"/>
                  </a:cubicBezTo>
                  <a:cubicBezTo>
                    <a:pt x="97155" y="39053"/>
                    <a:pt x="80010" y="20003"/>
                    <a:pt x="58103" y="200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9"/>
            <p:cNvSpPr/>
            <p:nvPr/>
          </p:nvSpPr>
          <p:spPr>
            <a:xfrm flipH="1">
              <a:off x="8462311" y="4125502"/>
              <a:ext cx="59398" cy="63179"/>
            </a:xfrm>
            <a:custGeom>
              <a:avLst/>
              <a:gdLst/>
              <a:ahLst/>
              <a:cxnLst/>
              <a:rect l="l" t="t" r="r" b="b"/>
              <a:pathLst>
                <a:path w="59102" h="62865" extrusionOk="0">
                  <a:moveTo>
                    <a:pt x="29528" y="62865"/>
                  </a:moveTo>
                  <a:cubicBezTo>
                    <a:pt x="13335" y="62865"/>
                    <a:pt x="0" y="48578"/>
                    <a:pt x="0" y="31433"/>
                  </a:cubicBezTo>
                  <a:cubicBezTo>
                    <a:pt x="0" y="14288"/>
                    <a:pt x="13335" y="0"/>
                    <a:pt x="29528" y="0"/>
                  </a:cubicBezTo>
                  <a:cubicBezTo>
                    <a:pt x="45720" y="0"/>
                    <a:pt x="59055" y="14288"/>
                    <a:pt x="59055" y="31433"/>
                  </a:cubicBezTo>
                  <a:cubicBezTo>
                    <a:pt x="60007" y="48578"/>
                    <a:pt x="46672" y="62865"/>
                    <a:pt x="29528" y="62865"/>
                  </a:cubicBezTo>
                  <a:close/>
                  <a:moveTo>
                    <a:pt x="29528" y="19050"/>
                  </a:moveTo>
                  <a:cubicBezTo>
                    <a:pt x="23813" y="19050"/>
                    <a:pt x="19050" y="24765"/>
                    <a:pt x="19050" y="31433"/>
                  </a:cubicBezTo>
                  <a:cubicBezTo>
                    <a:pt x="19050" y="38100"/>
                    <a:pt x="23813" y="43815"/>
                    <a:pt x="29528" y="43815"/>
                  </a:cubicBezTo>
                  <a:cubicBezTo>
                    <a:pt x="35242" y="43815"/>
                    <a:pt x="40005" y="38100"/>
                    <a:pt x="40005" y="31433"/>
                  </a:cubicBezTo>
                  <a:cubicBezTo>
                    <a:pt x="40957" y="24765"/>
                    <a:pt x="36195" y="19050"/>
                    <a:pt x="29528" y="19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9"/>
            <p:cNvSpPr/>
            <p:nvPr/>
          </p:nvSpPr>
          <p:spPr>
            <a:xfrm flipH="1">
              <a:off x="8682756" y="4637088"/>
              <a:ext cx="91896" cy="58393"/>
            </a:xfrm>
            <a:custGeom>
              <a:avLst/>
              <a:gdLst/>
              <a:ahLst/>
              <a:cxnLst/>
              <a:rect l="l" t="t" r="r" b="b"/>
              <a:pathLst>
                <a:path w="91439" h="58102" extrusionOk="0">
                  <a:moveTo>
                    <a:pt x="81915" y="58102"/>
                  </a:moveTo>
                  <a:cubicBezTo>
                    <a:pt x="76200" y="58102"/>
                    <a:pt x="72390" y="54292"/>
                    <a:pt x="72390" y="48577"/>
                  </a:cubicBezTo>
                  <a:cubicBezTo>
                    <a:pt x="72390" y="32385"/>
                    <a:pt x="60007" y="19050"/>
                    <a:pt x="45720" y="19050"/>
                  </a:cubicBezTo>
                  <a:cubicBezTo>
                    <a:pt x="30480" y="19050"/>
                    <a:pt x="19050" y="32385"/>
                    <a:pt x="19050" y="48577"/>
                  </a:cubicBezTo>
                  <a:cubicBezTo>
                    <a:pt x="19050" y="54292"/>
                    <a:pt x="15240" y="58102"/>
                    <a:pt x="9525" y="58102"/>
                  </a:cubicBezTo>
                  <a:cubicBezTo>
                    <a:pt x="3810" y="58102"/>
                    <a:pt x="0" y="54292"/>
                    <a:pt x="0" y="48577"/>
                  </a:cubicBezTo>
                  <a:cubicBezTo>
                    <a:pt x="0" y="21907"/>
                    <a:pt x="20955" y="0"/>
                    <a:pt x="45720" y="0"/>
                  </a:cubicBezTo>
                  <a:cubicBezTo>
                    <a:pt x="71438" y="0"/>
                    <a:pt x="91440" y="21907"/>
                    <a:pt x="91440" y="48577"/>
                  </a:cubicBezTo>
                  <a:cubicBezTo>
                    <a:pt x="91440" y="53340"/>
                    <a:pt x="87630" y="58102"/>
                    <a:pt x="81915" y="581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9"/>
            <p:cNvSpPr/>
            <p:nvPr/>
          </p:nvSpPr>
          <p:spPr>
            <a:xfrm flipH="1">
              <a:off x="8939986" y="2136070"/>
              <a:ext cx="44991" cy="70837"/>
            </a:xfrm>
            <a:custGeom>
              <a:avLst/>
              <a:gdLst/>
              <a:ahLst/>
              <a:cxnLst/>
              <a:rect l="l" t="t" r="r" b="b"/>
              <a:pathLst>
                <a:path w="44767" h="70485" extrusionOk="0">
                  <a:moveTo>
                    <a:pt x="9525" y="70485"/>
                  </a:moveTo>
                  <a:cubicBezTo>
                    <a:pt x="3810" y="70485"/>
                    <a:pt x="0" y="66675"/>
                    <a:pt x="0" y="60960"/>
                  </a:cubicBezTo>
                  <a:cubicBezTo>
                    <a:pt x="0" y="55245"/>
                    <a:pt x="3810" y="51435"/>
                    <a:pt x="9525" y="51435"/>
                  </a:cubicBezTo>
                  <a:cubicBezTo>
                    <a:pt x="18097" y="51435"/>
                    <a:pt x="25717" y="43815"/>
                    <a:pt x="25717" y="35242"/>
                  </a:cubicBezTo>
                  <a:cubicBezTo>
                    <a:pt x="25717" y="26670"/>
                    <a:pt x="18097" y="19050"/>
                    <a:pt x="9525" y="19050"/>
                  </a:cubicBezTo>
                  <a:cubicBezTo>
                    <a:pt x="3810" y="19050"/>
                    <a:pt x="0" y="15240"/>
                    <a:pt x="0" y="9525"/>
                  </a:cubicBezTo>
                  <a:cubicBezTo>
                    <a:pt x="0" y="3810"/>
                    <a:pt x="3810" y="0"/>
                    <a:pt x="9525" y="0"/>
                  </a:cubicBezTo>
                  <a:cubicBezTo>
                    <a:pt x="29527" y="0"/>
                    <a:pt x="44767" y="16192"/>
                    <a:pt x="44767" y="35242"/>
                  </a:cubicBezTo>
                  <a:cubicBezTo>
                    <a:pt x="44767" y="54292"/>
                    <a:pt x="29527" y="70485"/>
                    <a:pt x="9525" y="70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9"/>
            <p:cNvSpPr/>
            <p:nvPr/>
          </p:nvSpPr>
          <p:spPr>
            <a:xfrm flipH="1">
              <a:off x="8774651" y="3032538"/>
              <a:ext cx="106256" cy="160819"/>
            </a:xfrm>
            <a:custGeom>
              <a:avLst/>
              <a:gdLst/>
              <a:ahLst/>
              <a:cxnLst/>
              <a:rect l="l" t="t" r="r" b="b"/>
              <a:pathLst>
                <a:path w="105727" h="160019" extrusionOk="0">
                  <a:moveTo>
                    <a:pt x="56198" y="41910"/>
                  </a:moveTo>
                  <a:cubicBezTo>
                    <a:pt x="60960" y="41910"/>
                    <a:pt x="65723" y="42863"/>
                    <a:pt x="69533" y="43815"/>
                  </a:cubicBezTo>
                  <a:cubicBezTo>
                    <a:pt x="73342" y="44767"/>
                    <a:pt x="77152" y="45720"/>
                    <a:pt x="80963" y="47625"/>
                  </a:cubicBezTo>
                  <a:lnTo>
                    <a:pt x="80963" y="1905"/>
                  </a:lnTo>
                  <a:cubicBezTo>
                    <a:pt x="81915" y="1905"/>
                    <a:pt x="83820" y="952"/>
                    <a:pt x="85725" y="952"/>
                  </a:cubicBezTo>
                  <a:cubicBezTo>
                    <a:pt x="87630" y="0"/>
                    <a:pt x="90488" y="0"/>
                    <a:pt x="92392" y="0"/>
                  </a:cubicBezTo>
                  <a:cubicBezTo>
                    <a:pt x="97155" y="0"/>
                    <a:pt x="100013" y="952"/>
                    <a:pt x="102870" y="2857"/>
                  </a:cubicBezTo>
                  <a:cubicBezTo>
                    <a:pt x="104775" y="4763"/>
                    <a:pt x="105727" y="7620"/>
                    <a:pt x="105727" y="11430"/>
                  </a:cubicBezTo>
                  <a:lnTo>
                    <a:pt x="105727" y="136207"/>
                  </a:lnTo>
                  <a:cubicBezTo>
                    <a:pt x="105727" y="139065"/>
                    <a:pt x="104775" y="141922"/>
                    <a:pt x="103823" y="144780"/>
                  </a:cubicBezTo>
                  <a:cubicBezTo>
                    <a:pt x="101917" y="146685"/>
                    <a:pt x="100013" y="148590"/>
                    <a:pt x="97155" y="150495"/>
                  </a:cubicBezTo>
                  <a:cubicBezTo>
                    <a:pt x="93345" y="152400"/>
                    <a:pt x="88583" y="155257"/>
                    <a:pt x="81915" y="157163"/>
                  </a:cubicBezTo>
                  <a:cubicBezTo>
                    <a:pt x="75248" y="159067"/>
                    <a:pt x="68580" y="160020"/>
                    <a:pt x="60008" y="160020"/>
                  </a:cubicBezTo>
                  <a:cubicBezTo>
                    <a:pt x="51435" y="160020"/>
                    <a:pt x="42863" y="159067"/>
                    <a:pt x="35242" y="156210"/>
                  </a:cubicBezTo>
                  <a:cubicBezTo>
                    <a:pt x="27623" y="154305"/>
                    <a:pt x="20955" y="150495"/>
                    <a:pt x="16192" y="145732"/>
                  </a:cubicBezTo>
                  <a:cubicBezTo>
                    <a:pt x="10477" y="140970"/>
                    <a:pt x="6667" y="135255"/>
                    <a:pt x="3810" y="127635"/>
                  </a:cubicBezTo>
                  <a:cubicBezTo>
                    <a:pt x="952" y="120015"/>
                    <a:pt x="0" y="111442"/>
                    <a:pt x="0" y="101917"/>
                  </a:cubicBezTo>
                  <a:cubicBezTo>
                    <a:pt x="0" y="91440"/>
                    <a:pt x="1905" y="82867"/>
                    <a:pt x="4763" y="75247"/>
                  </a:cubicBezTo>
                  <a:cubicBezTo>
                    <a:pt x="7620" y="67627"/>
                    <a:pt x="11430" y="61913"/>
                    <a:pt x="17145" y="56197"/>
                  </a:cubicBezTo>
                  <a:cubicBezTo>
                    <a:pt x="21908" y="51435"/>
                    <a:pt x="28575" y="47625"/>
                    <a:pt x="35242" y="45720"/>
                  </a:cubicBezTo>
                  <a:cubicBezTo>
                    <a:pt x="40958" y="42863"/>
                    <a:pt x="48577" y="41910"/>
                    <a:pt x="56198" y="41910"/>
                  </a:cubicBezTo>
                  <a:close/>
                  <a:moveTo>
                    <a:pt x="80963" y="68580"/>
                  </a:moveTo>
                  <a:cubicBezTo>
                    <a:pt x="78105" y="66675"/>
                    <a:pt x="75248" y="65722"/>
                    <a:pt x="71438" y="63817"/>
                  </a:cubicBezTo>
                  <a:cubicBezTo>
                    <a:pt x="67627" y="62865"/>
                    <a:pt x="63817" y="61913"/>
                    <a:pt x="59055" y="61913"/>
                  </a:cubicBezTo>
                  <a:cubicBezTo>
                    <a:pt x="54292" y="61913"/>
                    <a:pt x="49530" y="62865"/>
                    <a:pt x="45720" y="63817"/>
                  </a:cubicBezTo>
                  <a:cubicBezTo>
                    <a:pt x="41910" y="64770"/>
                    <a:pt x="38100" y="67627"/>
                    <a:pt x="35242" y="70485"/>
                  </a:cubicBezTo>
                  <a:cubicBezTo>
                    <a:pt x="32385" y="73342"/>
                    <a:pt x="29527" y="78105"/>
                    <a:pt x="27623" y="82867"/>
                  </a:cubicBezTo>
                  <a:cubicBezTo>
                    <a:pt x="25717" y="87630"/>
                    <a:pt x="24765" y="94297"/>
                    <a:pt x="24765" y="100965"/>
                  </a:cubicBezTo>
                  <a:cubicBezTo>
                    <a:pt x="24765" y="114300"/>
                    <a:pt x="27623" y="123825"/>
                    <a:pt x="34290" y="130492"/>
                  </a:cubicBezTo>
                  <a:cubicBezTo>
                    <a:pt x="40958" y="136207"/>
                    <a:pt x="48577" y="139065"/>
                    <a:pt x="59055" y="139065"/>
                  </a:cubicBezTo>
                  <a:cubicBezTo>
                    <a:pt x="63817" y="139065"/>
                    <a:pt x="67627" y="138113"/>
                    <a:pt x="71438" y="137160"/>
                  </a:cubicBezTo>
                  <a:cubicBezTo>
                    <a:pt x="74295" y="136207"/>
                    <a:pt x="77152" y="135255"/>
                    <a:pt x="80010" y="133350"/>
                  </a:cubicBezTo>
                  <a:lnTo>
                    <a:pt x="80010" y="6858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 flipH="1">
              <a:off x="8298058" y="4745177"/>
              <a:ext cx="44991" cy="207725"/>
            </a:xfrm>
            <a:custGeom>
              <a:avLst/>
              <a:gdLst/>
              <a:ahLst/>
              <a:cxnLst/>
              <a:rect l="l" t="t" r="r" b="b"/>
              <a:pathLst>
                <a:path w="44767" h="206692" extrusionOk="0">
                  <a:moveTo>
                    <a:pt x="43815" y="168592"/>
                  </a:moveTo>
                  <a:cubicBezTo>
                    <a:pt x="43815" y="176213"/>
                    <a:pt x="42863" y="181927"/>
                    <a:pt x="40957" y="186690"/>
                  </a:cubicBezTo>
                  <a:cubicBezTo>
                    <a:pt x="39052" y="191452"/>
                    <a:pt x="36195" y="195263"/>
                    <a:pt x="33338" y="198120"/>
                  </a:cubicBezTo>
                  <a:cubicBezTo>
                    <a:pt x="30480" y="200977"/>
                    <a:pt x="27622" y="202882"/>
                    <a:pt x="23813" y="204788"/>
                  </a:cubicBezTo>
                  <a:cubicBezTo>
                    <a:pt x="20002" y="206692"/>
                    <a:pt x="17145" y="206692"/>
                    <a:pt x="14288" y="206692"/>
                  </a:cubicBezTo>
                  <a:cubicBezTo>
                    <a:pt x="9525" y="206692"/>
                    <a:pt x="5715" y="205740"/>
                    <a:pt x="3810" y="202882"/>
                  </a:cubicBezTo>
                  <a:cubicBezTo>
                    <a:pt x="1905" y="200025"/>
                    <a:pt x="0" y="196215"/>
                    <a:pt x="0" y="192405"/>
                  </a:cubicBezTo>
                  <a:cubicBezTo>
                    <a:pt x="2857" y="191452"/>
                    <a:pt x="5715" y="189547"/>
                    <a:pt x="7620" y="188595"/>
                  </a:cubicBezTo>
                  <a:cubicBezTo>
                    <a:pt x="9525" y="187642"/>
                    <a:pt x="11430" y="185738"/>
                    <a:pt x="13335" y="183832"/>
                  </a:cubicBezTo>
                  <a:cubicBezTo>
                    <a:pt x="15240" y="181927"/>
                    <a:pt x="16192" y="179070"/>
                    <a:pt x="17145" y="176213"/>
                  </a:cubicBezTo>
                  <a:cubicBezTo>
                    <a:pt x="18097" y="173355"/>
                    <a:pt x="18097" y="169545"/>
                    <a:pt x="18097" y="165735"/>
                  </a:cubicBezTo>
                  <a:lnTo>
                    <a:pt x="18097" y="50482"/>
                  </a:lnTo>
                  <a:cubicBezTo>
                    <a:pt x="19050" y="50482"/>
                    <a:pt x="20955" y="49530"/>
                    <a:pt x="22860" y="49530"/>
                  </a:cubicBezTo>
                  <a:cubicBezTo>
                    <a:pt x="24765" y="49530"/>
                    <a:pt x="27622" y="48577"/>
                    <a:pt x="29527" y="48577"/>
                  </a:cubicBezTo>
                  <a:cubicBezTo>
                    <a:pt x="34290" y="48577"/>
                    <a:pt x="37147" y="49530"/>
                    <a:pt x="40005" y="51435"/>
                  </a:cubicBezTo>
                  <a:cubicBezTo>
                    <a:pt x="41910" y="53340"/>
                    <a:pt x="42863" y="56197"/>
                    <a:pt x="42863" y="60960"/>
                  </a:cubicBezTo>
                  <a:lnTo>
                    <a:pt x="42863" y="168592"/>
                  </a:lnTo>
                  <a:close/>
                  <a:moveTo>
                    <a:pt x="16192" y="14288"/>
                  </a:moveTo>
                  <a:cubicBezTo>
                    <a:pt x="16192" y="10477"/>
                    <a:pt x="17145" y="6667"/>
                    <a:pt x="20002" y="3810"/>
                  </a:cubicBezTo>
                  <a:cubicBezTo>
                    <a:pt x="22860" y="952"/>
                    <a:pt x="26670" y="0"/>
                    <a:pt x="30480" y="0"/>
                  </a:cubicBezTo>
                  <a:cubicBezTo>
                    <a:pt x="35242" y="0"/>
                    <a:pt x="38100" y="952"/>
                    <a:pt x="40957" y="3810"/>
                  </a:cubicBezTo>
                  <a:cubicBezTo>
                    <a:pt x="43815" y="6667"/>
                    <a:pt x="44767" y="10477"/>
                    <a:pt x="44767" y="14288"/>
                  </a:cubicBezTo>
                  <a:cubicBezTo>
                    <a:pt x="44767" y="18097"/>
                    <a:pt x="43815" y="21907"/>
                    <a:pt x="40957" y="24765"/>
                  </a:cubicBezTo>
                  <a:cubicBezTo>
                    <a:pt x="38100" y="27622"/>
                    <a:pt x="34290" y="28575"/>
                    <a:pt x="30480" y="28575"/>
                  </a:cubicBezTo>
                  <a:cubicBezTo>
                    <a:pt x="25717" y="28575"/>
                    <a:pt x="22860" y="27622"/>
                    <a:pt x="20002" y="24765"/>
                  </a:cubicBezTo>
                  <a:cubicBezTo>
                    <a:pt x="17145" y="21907"/>
                    <a:pt x="16192" y="18097"/>
                    <a:pt x="16192" y="142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038200" y="2628900"/>
            <a:ext cx="5067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154750"/>
            <a:ext cx="1652100" cy="9159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38200" y="3636950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30"/>
          <p:cNvGrpSpPr/>
          <p:nvPr/>
        </p:nvGrpSpPr>
        <p:grpSpPr>
          <a:xfrm>
            <a:off x="6248551" y="152391"/>
            <a:ext cx="2754133" cy="1249465"/>
            <a:chOff x="6248551" y="152391"/>
            <a:chExt cx="2754133" cy="1249465"/>
          </a:xfrm>
        </p:grpSpPr>
        <p:sp>
          <p:nvSpPr>
            <p:cNvPr id="282" name="Google Shape;282;p30"/>
            <p:cNvSpPr/>
            <p:nvPr/>
          </p:nvSpPr>
          <p:spPr>
            <a:xfrm rot="-5400000" flipH="1">
              <a:off x="7746520" y="156220"/>
              <a:ext cx="89982" cy="82324"/>
            </a:xfrm>
            <a:custGeom>
              <a:avLst/>
              <a:gdLst/>
              <a:ahLst/>
              <a:cxnLst/>
              <a:rect l="l" t="t" r="r" b="b"/>
              <a:pathLst>
                <a:path w="89534" h="81914" extrusionOk="0">
                  <a:moveTo>
                    <a:pt x="33338" y="24765"/>
                  </a:moveTo>
                  <a:lnTo>
                    <a:pt x="44768" y="0"/>
                  </a:lnTo>
                  <a:lnTo>
                    <a:pt x="58103" y="24765"/>
                  </a:lnTo>
                  <a:lnTo>
                    <a:pt x="89535" y="22860"/>
                  </a:lnTo>
                  <a:lnTo>
                    <a:pt x="89535" y="22860"/>
                  </a:lnTo>
                  <a:lnTo>
                    <a:pt x="63818" y="48577"/>
                  </a:lnTo>
                  <a:lnTo>
                    <a:pt x="85725" y="80963"/>
                  </a:lnTo>
                  <a:lnTo>
                    <a:pt x="44768" y="63817"/>
                  </a:lnTo>
                  <a:lnTo>
                    <a:pt x="10478" y="81915"/>
                  </a:lnTo>
                  <a:lnTo>
                    <a:pt x="24765" y="48577"/>
                  </a:lnTo>
                  <a:lnTo>
                    <a:pt x="0" y="276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0"/>
            <p:cNvSpPr/>
            <p:nvPr/>
          </p:nvSpPr>
          <p:spPr>
            <a:xfrm rot="-5400000" flipH="1">
              <a:off x="8916530" y="1315703"/>
              <a:ext cx="89983" cy="82325"/>
            </a:xfrm>
            <a:custGeom>
              <a:avLst/>
              <a:gdLst/>
              <a:ahLst/>
              <a:cxnLst/>
              <a:rect l="l" t="t" r="r" b="b"/>
              <a:pathLst>
                <a:path w="89535" h="81915" extrusionOk="0">
                  <a:moveTo>
                    <a:pt x="33338" y="25718"/>
                  </a:moveTo>
                  <a:lnTo>
                    <a:pt x="44768" y="0"/>
                  </a:lnTo>
                  <a:lnTo>
                    <a:pt x="58102" y="25718"/>
                  </a:lnTo>
                  <a:lnTo>
                    <a:pt x="89535" y="23813"/>
                  </a:lnTo>
                  <a:lnTo>
                    <a:pt x="89535" y="23813"/>
                  </a:lnTo>
                  <a:lnTo>
                    <a:pt x="63818" y="48578"/>
                  </a:lnTo>
                  <a:lnTo>
                    <a:pt x="85725" y="80963"/>
                  </a:lnTo>
                  <a:lnTo>
                    <a:pt x="44768" y="64770"/>
                  </a:lnTo>
                  <a:lnTo>
                    <a:pt x="9525" y="81915"/>
                  </a:lnTo>
                  <a:lnTo>
                    <a:pt x="24765" y="49530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 rot="-5400000" flipH="1">
              <a:off x="8289714" y="492527"/>
              <a:ext cx="116786" cy="124444"/>
            </a:xfrm>
            <a:custGeom>
              <a:avLst/>
              <a:gdLst/>
              <a:ahLst/>
              <a:cxnLst/>
              <a:rect l="l" t="t" r="r" b="b"/>
              <a:pathLst>
                <a:path w="116205" h="123825" extrusionOk="0">
                  <a:moveTo>
                    <a:pt x="58103" y="123825"/>
                  </a:moveTo>
                  <a:cubicBezTo>
                    <a:pt x="25718" y="123825"/>
                    <a:pt x="0" y="96203"/>
                    <a:pt x="0" y="61913"/>
                  </a:cubicBezTo>
                  <a:cubicBezTo>
                    <a:pt x="0" y="27623"/>
                    <a:pt x="25718" y="0"/>
                    <a:pt x="58103" y="0"/>
                  </a:cubicBezTo>
                  <a:cubicBezTo>
                    <a:pt x="90488" y="0"/>
                    <a:pt x="116205" y="27623"/>
                    <a:pt x="116205" y="61913"/>
                  </a:cubicBezTo>
                  <a:cubicBezTo>
                    <a:pt x="116205" y="96203"/>
                    <a:pt x="90488" y="123825"/>
                    <a:pt x="58103" y="123825"/>
                  </a:cubicBezTo>
                  <a:close/>
                  <a:moveTo>
                    <a:pt x="58103" y="20003"/>
                  </a:moveTo>
                  <a:cubicBezTo>
                    <a:pt x="36195" y="20003"/>
                    <a:pt x="19050" y="39053"/>
                    <a:pt x="19050" y="62865"/>
                  </a:cubicBezTo>
                  <a:cubicBezTo>
                    <a:pt x="19050" y="86678"/>
                    <a:pt x="36195" y="105728"/>
                    <a:pt x="58103" y="105728"/>
                  </a:cubicBezTo>
                  <a:cubicBezTo>
                    <a:pt x="80010" y="105728"/>
                    <a:pt x="97155" y="86678"/>
                    <a:pt x="97155" y="62865"/>
                  </a:cubicBezTo>
                  <a:cubicBezTo>
                    <a:pt x="97155" y="39053"/>
                    <a:pt x="80010" y="20003"/>
                    <a:pt x="58103" y="200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 rot="-5400000" flipH="1">
              <a:off x="8239874" y="636268"/>
              <a:ext cx="59398" cy="63179"/>
            </a:xfrm>
            <a:custGeom>
              <a:avLst/>
              <a:gdLst/>
              <a:ahLst/>
              <a:cxnLst/>
              <a:rect l="l" t="t" r="r" b="b"/>
              <a:pathLst>
                <a:path w="59102" h="62865" extrusionOk="0">
                  <a:moveTo>
                    <a:pt x="29528" y="62865"/>
                  </a:moveTo>
                  <a:cubicBezTo>
                    <a:pt x="13335" y="62865"/>
                    <a:pt x="0" y="48578"/>
                    <a:pt x="0" y="31433"/>
                  </a:cubicBezTo>
                  <a:cubicBezTo>
                    <a:pt x="0" y="14288"/>
                    <a:pt x="13335" y="0"/>
                    <a:pt x="29528" y="0"/>
                  </a:cubicBezTo>
                  <a:cubicBezTo>
                    <a:pt x="45720" y="0"/>
                    <a:pt x="59055" y="14288"/>
                    <a:pt x="59055" y="31433"/>
                  </a:cubicBezTo>
                  <a:cubicBezTo>
                    <a:pt x="60007" y="48578"/>
                    <a:pt x="46672" y="62865"/>
                    <a:pt x="29528" y="62865"/>
                  </a:cubicBezTo>
                  <a:close/>
                  <a:moveTo>
                    <a:pt x="29528" y="19050"/>
                  </a:moveTo>
                  <a:cubicBezTo>
                    <a:pt x="23813" y="19050"/>
                    <a:pt x="19050" y="24765"/>
                    <a:pt x="19050" y="31433"/>
                  </a:cubicBezTo>
                  <a:cubicBezTo>
                    <a:pt x="19050" y="38100"/>
                    <a:pt x="23813" y="43815"/>
                    <a:pt x="29528" y="43815"/>
                  </a:cubicBezTo>
                  <a:cubicBezTo>
                    <a:pt x="35242" y="43815"/>
                    <a:pt x="40005" y="38100"/>
                    <a:pt x="40005" y="31433"/>
                  </a:cubicBezTo>
                  <a:cubicBezTo>
                    <a:pt x="40957" y="24765"/>
                    <a:pt x="36195" y="19050"/>
                    <a:pt x="29528" y="19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 rot="-5400000" flipH="1">
              <a:off x="8732818" y="401967"/>
              <a:ext cx="91896" cy="58393"/>
            </a:xfrm>
            <a:custGeom>
              <a:avLst/>
              <a:gdLst/>
              <a:ahLst/>
              <a:cxnLst/>
              <a:rect l="l" t="t" r="r" b="b"/>
              <a:pathLst>
                <a:path w="91439" h="58102" extrusionOk="0">
                  <a:moveTo>
                    <a:pt x="81915" y="58102"/>
                  </a:moveTo>
                  <a:cubicBezTo>
                    <a:pt x="76200" y="58102"/>
                    <a:pt x="72390" y="54292"/>
                    <a:pt x="72390" y="48577"/>
                  </a:cubicBezTo>
                  <a:cubicBezTo>
                    <a:pt x="72390" y="32385"/>
                    <a:pt x="60007" y="19050"/>
                    <a:pt x="45720" y="19050"/>
                  </a:cubicBezTo>
                  <a:cubicBezTo>
                    <a:pt x="30480" y="19050"/>
                    <a:pt x="19050" y="32385"/>
                    <a:pt x="19050" y="48577"/>
                  </a:cubicBezTo>
                  <a:cubicBezTo>
                    <a:pt x="19050" y="54292"/>
                    <a:pt x="15240" y="58102"/>
                    <a:pt x="9525" y="58102"/>
                  </a:cubicBezTo>
                  <a:cubicBezTo>
                    <a:pt x="3810" y="58102"/>
                    <a:pt x="0" y="54292"/>
                    <a:pt x="0" y="48577"/>
                  </a:cubicBezTo>
                  <a:cubicBezTo>
                    <a:pt x="0" y="21907"/>
                    <a:pt x="20955" y="0"/>
                    <a:pt x="45720" y="0"/>
                  </a:cubicBezTo>
                  <a:cubicBezTo>
                    <a:pt x="71438" y="0"/>
                    <a:pt x="91440" y="21907"/>
                    <a:pt x="91440" y="48577"/>
                  </a:cubicBezTo>
                  <a:cubicBezTo>
                    <a:pt x="91440" y="53340"/>
                    <a:pt x="87630" y="58102"/>
                    <a:pt x="81915" y="581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 rot="-5400000" flipH="1">
              <a:off x="6261474" y="161967"/>
              <a:ext cx="44991" cy="70837"/>
            </a:xfrm>
            <a:custGeom>
              <a:avLst/>
              <a:gdLst/>
              <a:ahLst/>
              <a:cxnLst/>
              <a:rect l="l" t="t" r="r" b="b"/>
              <a:pathLst>
                <a:path w="44767" h="70485" extrusionOk="0">
                  <a:moveTo>
                    <a:pt x="9525" y="70485"/>
                  </a:moveTo>
                  <a:cubicBezTo>
                    <a:pt x="3810" y="70485"/>
                    <a:pt x="0" y="66675"/>
                    <a:pt x="0" y="60960"/>
                  </a:cubicBezTo>
                  <a:cubicBezTo>
                    <a:pt x="0" y="55245"/>
                    <a:pt x="3810" y="51435"/>
                    <a:pt x="9525" y="51435"/>
                  </a:cubicBezTo>
                  <a:cubicBezTo>
                    <a:pt x="18097" y="51435"/>
                    <a:pt x="25717" y="43815"/>
                    <a:pt x="25717" y="35242"/>
                  </a:cubicBezTo>
                  <a:cubicBezTo>
                    <a:pt x="25717" y="26670"/>
                    <a:pt x="18097" y="19050"/>
                    <a:pt x="9525" y="19050"/>
                  </a:cubicBezTo>
                  <a:cubicBezTo>
                    <a:pt x="3810" y="19050"/>
                    <a:pt x="0" y="15240"/>
                    <a:pt x="0" y="9525"/>
                  </a:cubicBezTo>
                  <a:cubicBezTo>
                    <a:pt x="0" y="3810"/>
                    <a:pt x="3810" y="0"/>
                    <a:pt x="9525" y="0"/>
                  </a:cubicBezTo>
                  <a:cubicBezTo>
                    <a:pt x="29527" y="0"/>
                    <a:pt x="44767" y="16192"/>
                    <a:pt x="44767" y="35242"/>
                  </a:cubicBezTo>
                  <a:cubicBezTo>
                    <a:pt x="44767" y="54292"/>
                    <a:pt x="29527" y="70485"/>
                    <a:pt x="9525" y="70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 flipH="1">
              <a:off x="7172301" y="251678"/>
              <a:ext cx="106256" cy="160819"/>
            </a:xfrm>
            <a:custGeom>
              <a:avLst/>
              <a:gdLst/>
              <a:ahLst/>
              <a:cxnLst/>
              <a:rect l="l" t="t" r="r" b="b"/>
              <a:pathLst>
                <a:path w="105727" h="160019" extrusionOk="0">
                  <a:moveTo>
                    <a:pt x="56198" y="41910"/>
                  </a:moveTo>
                  <a:cubicBezTo>
                    <a:pt x="60960" y="41910"/>
                    <a:pt x="65723" y="42863"/>
                    <a:pt x="69533" y="43815"/>
                  </a:cubicBezTo>
                  <a:cubicBezTo>
                    <a:pt x="73342" y="44767"/>
                    <a:pt x="77152" y="45720"/>
                    <a:pt x="80963" y="47625"/>
                  </a:cubicBezTo>
                  <a:lnTo>
                    <a:pt x="80963" y="1905"/>
                  </a:lnTo>
                  <a:cubicBezTo>
                    <a:pt x="81915" y="1905"/>
                    <a:pt x="83820" y="952"/>
                    <a:pt x="85725" y="952"/>
                  </a:cubicBezTo>
                  <a:cubicBezTo>
                    <a:pt x="87630" y="0"/>
                    <a:pt x="90488" y="0"/>
                    <a:pt x="92392" y="0"/>
                  </a:cubicBezTo>
                  <a:cubicBezTo>
                    <a:pt x="97155" y="0"/>
                    <a:pt x="100013" y="952"/>
                    <a:pt x="102870" y="2857"/>
                  </a:cubicBezTo>
                  <a:cubicBezTo>
                    <a:pt x="104775" y="4763"/>
                    <a:pt x="105727" y="7620"/>
                    <a:pt x="105727" y="11430"/>
                  </a:cubicBezTo>
                  <a:lnTo>
                    <a:pt x="105727" y="136207"/>
                  </a:lnTo>
                  <a:cubicBezTo>
                    <a:pt x="105727" y="139065"/>
                    <a:pt x="104775" y="141922"/>
                    <a:pt x="103823" y="144780"/>
                  </a:cubicBezTo>
                  <a:cubicBezTo>
                    <a:pt x="101917" y="146685"/>
                    <a:pt x="100013" y="148590"/>
                    <a:pt x="97155" y="150495"/>
                  </a:cubicBezTo>
                  <a:cubicBezTo>
                    <a:pt x="93345" y="152400"/>
                    <a:pt x="88583" y="155257"/>
                    <a:pt x="81915" y="157163"/>
                  </a:cubicBezTo>
                  <a:cubicBezTo>
                    <a:pt x="75248" y="159067"/>
                    <a:pt x="68580" y="160020"/>
                    <a:pt x="60008" y="160020"/>
                  </a:cubicBezTo>
                  <a:cubicBezTo>
                    <a:pt x="51435" y="160020"/>
                    <a:pt x="42863" y="159067"/>
                    <a:pt x="35242" y="156210"/>
                  </a:cubicBezTo>
                  <a:cubicBezTo>
                    <a:pt x="27623" y="154305"/>
                    <a:pt x="20955" y="150495"/>
                    <a:pt x="16192" y="145732"/>
                  </a:cubicBezTo>
                  <a:cubicBezTo>
                    <a:pt x="10477" y="140970"/>
                    <a:pt x="6667" y="135255"/>
                    <a:pt x="3810" y="127635"/>
                  </a:cubicBezTo>
                  <a:cubicBezTo>
                    <a:pt x="952" y="120015"/>
                    <a:pt x="0" y="111442"/>
                    <a:pt x="0" y="101917"/>
                  </a:cubicBezTo>
                  <a:cubicBezTo>
                    <a:pt x="0" y="91440"/>
                    <a:pt x="1905" y="82867"/>
                    <a:pt x="4763" y="75247"/>
                  </a:cubicBezTo>
                  <a:cubicBezTo>
                    <a:pt x="7620" y="67627"/>
                    <a:pt x="11430" y="61913"/>
                    <a:pt x="17145" y="56197"/>
                  </a:cubicBezTo>
                  <a:cubicBezTo>
                    <a:pt x="21908" y="51435"/>
                    <a:pt x="28575" y="47625"/>
                    <a:pt x="35242" y="45720"/>
                  </a:cubicBezTo>
                  <a:cubicBezTo>
                    <a:pt x="40958" y="42863"/>
                    <a:pt x="48577" y="41910"/>
                    <a:pt x="56198" y="41910"/>
                  </a:cubicBezTo>
                  <a:close/>
                  <a:moveTo>
                    <a:pt x="80963" y="68580"/>
                  </a:moveTo>
                  <a:cubicBezTo>
                    <a:pt x="78105" y="66675"/>
                    <a:pt x="75248" y="65722"/>
                    <a:pt x="71438" y="63817"/>
                  </a:cubicBezTo>
                  <a:cubicBezTo>
                    <a:pt x="67627" y="62865"/>
                    <a:pt x="63817" y="61913"/>
                    <a:pt x="59055" y="61913"/>
                  </a:cubicBezTo>
                  <a:cubicBezTo>
                    <a:pt x="54292" y="61913"/>
                    <a:pt x="49530" y="62865"/>
                    <a:pt x="45720" y="63817"/>
                  </a:cubicBezTo>
                  <a:cubicBezTo>
                    <a:pt x="41910" y="64770"/>
                    <a:pt x="38100" y="67627"/>
                    <a:pt x="35242" y="70485"/>
                  </a:cubicBezTo>
                  <a:cubicBezTo>
                    <a:pt x="32385" y="73342"/>
                    <a:pt x="29527" y="78105"/>
                    <a:pt x="27623" y="82867"/>
                  </a:cubicBezTo>
                  <a:cubicBezTo>
                    <a:pt x="25717" y="87630"/>
                    <a:pt x="24765" y="94297"/>
                    <a:pt x="24765" y="100965"/>
                  </a:cubicBezTo>
                  <a:cubicBezTo>
                    <a:pt x="24765" y="114300"/>
                    <a:pt x="27623" y="123825"/>
                    <a:pt x="34290" y="130492"/>
                  </a:cubicBezTo>
                  <a:cubicBezTo>
                    <a:pt x="40958" y="136207"/>
                    <a:pt x="48577" y="139065"/>
                    <a:pt x="59055" y="139065"/>
                  </a:cubicBezTo>
                  <a:cubicBezTo>
                    <a:pt x="63817" y="139065"/>
                    <a:pt x="67627" y="138113"/>
                    <a:pt x="71438" y="137160"/>
                  </a:cubicBezTo>
                  <a:cubicBezTo>
                    <a:pt x="74295" y="136207"/>
                    <a:pt x="77152" y="135255"/>
                    <a:pt x="80010" y="133350"/>
                  </a:cubicBezTo>
                  <a:lnTo>
                    <a:pt x="80010" y="6858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 flipH="1">
              <a:off x="8939025" y="735451"/>
              <a:ext cx="44991" cy="207725"/>
            </a:xfrm>
            <a:custGeom>
              <a:avLst/>
              <a:gdLst/>
              <a:ahLst/>
              <a:cxnLst/>
              <a:rect l="l" t="t" r="r" b="b"/>
              <a:pathLst>
                <a:path w="44767" h="206692" extrusionOk="0">
                  <a:moveTo>
                    <a:pt x="43815" y="168592"/>
                  </a:moveTo>
                  <a:cubicBezTo>
                    <a:pt x="43815" y="176213"/>
                    <a:pt x="42863" y="181927"/>
                    <a:pt x="40957" y="186690"/>
                  </a:cubicBezTo>
                  <a:cubicBezTo>
                    <a:pt x="39052" y="191452"/>
                    <a:pt x="36195" y="195263"/>
                    <a:pt x="33338" y="198120"/>
                  </a:cubicBezTo>
                  <a:cubicBezTo>
                    <a:pt x="30480" y="200977"/>
                    <a:pt x="27622" y="202882"/>
                    <a:pt x="23813" y="204788"/>
                  </a:cubicBezTo>
                  <a:cubicBezTo>
                    <a:pt x="20002" y="206692"/>
                    <a:pt x="17145" y="206692"/>
                    <a:pt x="14288" y="206692"/>
                  </a:cubicBezTo>
                  <a:cubicBezTo>
                    <a:pt x="9525" y="206692"/>
                    <a:pt x="5715" y="205740"/>
                    <a:pt x="3810" y="202882"/>
                  </a:cubicBezTo>
                  <a:cubicBezTo>
                    <a:pt x="1905" y="200025"/>
                    <a:pt x="0" y="196215"/>
                    <a:pt x="0" y="192405"/>
                  </a:cubicBezTo>
                  <a:cubicBezTo>
                    <a:pt x="2857" y="191452"/>
                    <a:pt x="5715" y="189547"/>
                    <a:pt x="7620" y="188595"/>
                  </a:cubicBezTo>
                  <a:cubicBezTo>
                    <a:pt x="9525" y="187642"/>
                    <a:pt x="11430" y="185738"/>
                    <a:pt x="13335" y="183832"/>
                  </a:cubicBezTo>
                  <a:cubicBezTo>
                    <a:pt x="15240" y="181927"/>
                    <a:pt x="16192" y="179070"/>
                    <a:pt x="17145" y="176213"/>
                  </a:cubicBezTo>
                  <a:cubicBezTo>
                    <a:pt x="18097" y="173355"/>
                    <a:pt x="18097" y="169545"/>
                    <a:pt x="18097" y="165735"/>
                  </a:cubicBezTo>
                  <a:lnTo>
                    <a:pt x="18097" y="50482"/>
                  </a:lnTo>
                  <a:cubicBezTo>
                    <a:pt x="19050" y="50482"/>
                    <a:pt x="20955" y="49530"/>
                    <a:pt x="22860" y="49530"/>
                  </a:cubicBezTo>
                  <a:cubicBezTo>
                    <a:pt x="24765" y="49530"/>
                    <a:pt x="27622" y="48577"/>
                    <a:pt x="29527" y="48577"/>
                  </a:cubicBezTo>
                  <a:cubicBezTo>
                    <a:pt x="34290" y="48577"/>
                    <a:pt x="37147" y="49530"/>
                    <a:pt x="40005" y="51435"/>
                  </a:cubicBezTo>
                  <a:cubicBezTo>
                    <a:pt x="41910" y="53340"/>
                    <a:pt x="42863" y="56197"/>
                    <a:pt x="42863" y="60960"/>
                  </a:cubicBezTo>
                  <a:lnTo>
                    <a:pt x="42863" y="168592"/>
                  </a:lnTo>
                  <a:close/>
                  <a:moveTo>
                    <a:pt x="16192" y="14288"/>
                  </a:moveTo>
                  <a:cubicBezTo>
                    <a:pt x="16192" y="10477"/>
                    <a:pt x="17145" y="6667"/>
                    <a:pt x="20002" y="3810"/>
                  </a:cubicBezTo>
                  <a:cubicBezTo>
                    <a:pt x="22860" y="952"/>
                    <a:pt x="26670" y="0"/>
                    <a:pt x="30480" y="0"/>
                  </a:cubicBezTo>
                  <a:cubicBezTo>
                    <a:pt x="35242" y="0"/>
                    <a:pt x="38100" y="952"/>
                    <a:pt x="40957" y="3810"/>
                  </a:cubicBezTo>
                  <a:cubicBezTo>
                    <a:pt x="43815" y="6667"/>
                    <a:pt x="44767" y="10477"/>
                    <a:pt x="44767" y="14288"/>
                  </a:cubicBezTo>
                  <a:cubicBezTo>
                    <a:pt x="44767" y="18097"/>
                    <a:pt x="43815" y="21907"/>
                    <a:pt x="40957" y="24765"/>
                  </a:cubicBezTo>
                  <a:cubicBezTo>
                    <a:pt x="38100" y="27622"/>
                    <a:pt x="34290" y="28575"/>
                    <a:pt x="30480" y="28575"/>
                  </a:cubicBezTo>
                  <a:cubicBezTo>
                    <a:pt x="25717" y="28575"/>
                    <a:pt x="22860" y="27622"/>
                    <a:pt x="20002" y="24765"/>
                  </a:cubicBezTo>
                  <a:cubicBezTo>
                    <a:pt x="17145" y="21907"/>
                    <a:pt x="16192" y="18097"/>
                    <a:pt x="16192" y="142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306310" y="3355449"/>
            <a:ext cx="28302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5007490" y="3355449"/>
            <a:ext cx="28302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306310" y="2438400"/>
            <a:ext cx="2830200" cy="9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5007490" y="2438400"/>
            <a:ext cx="2830200" cy="9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5"/>
          <p:cNvGrpSpPr/>
          <p:nvPr/>
        </p:nvGrpSpPr>
        <p:grpSpPr>
          <a:xfrm>
            <a:off x="67119" y="198895"/>
            <a:ext cx="8835902" cy="1173549"/>
            <a:chOff x="67119" y="198895"/>
            <a:chExt cx="8835902" cy="1173549"/>
          </a:xfrm>
        </p:grpSpPr>
        <p:grpSp>
          <p:nvGrpSpPr>
            <p:cNvPr id="25" name="Google Shape;25;p5"/>
            <p:cNvGrpSpPr/>
            <p:nvPr/>
          </p:nvGrpSpPr>
          <p:grpSpPr>
            <a:xfrm>
              <a:off x="8618699" y="275875"/>
              <a:ext cx="284322" cy="1096568"/>
              <a:chOff x="8618699" y="275875"/>
              <a:chExt cx="284322" cy="1096568"/>
            </a:xfrm>
          </p:grpSpPr>
          <p:sp>
            <p:nvSpPr>
              <p:cNvPr id="26" name="Google Shape;26;p5"/>
              <p:cNvSpPr/>
              <p:nvPr/>
            </p:nvSpPr>
            <p:spPr>
              <a:xfrm flipH="1">
                <a:off x="8780051" y="1261445"/>
                <a:ext cx="122970" cy="110998"/>
              </a:xfrm>
              <a:custGeom>
                <a:avLst/>
                <a:gdLst/>
                <a:ahLst/>
                <a:cxnLst/>
                <a:rect l="l" t="t" r="r" b="b"/>
                <a:pathLst>
                  <a:path w="107632" h="97154" extrusionOk="0">
                    <a:moveTo>
                      <a:pt x="40005" y="30480"/>
                    </a:moveTo>
                    <a:lnTo>
                      <a:pt x="54293" y="0"/>
                    </a:lnTo>
                    <a:lnTo>
                      <a:pt x="69533" y="30480"/>
                    </a:lnTo>
                    <a:lnTo>
                      <a:pt x="107633" y="27622"/>
                    </a:lnTo>
                    <a:lnTo>
                      <a:pt x="106680" y="27622"/>
                    </a:lnTo>
                    <a:lnTo>
                      <a:pt x="76200" y="58103"/>
                    </a:lnTo>
                    <a:lnTo>
                      <a:pt x="101918" y="96203"/>
                    </a:lnTo>
                    <a:lnTo>
                      <a:pt x="54293" y="76200"/>
                    </a:lnTo>
                    <a:lnTo>
                      <a:pt x="12383" y="97155"/>
                    </a:lnTo>
                    <a:lnTo>
                      <a:pt x="29528" y="58103"/>
                    </a:lnTo>
                    <a:lnTo>
                      <a:pt x="0" y="3333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5"/>
              <p:cNvSpPr/>
              <p:nvPr/>
            </p:nvSpPr>
            <p:spPr>
              <a:xfrm flipH="1">
                <a:off x="8618699" y="275875"/>
                <a:ext cx="132764" cy="139292"/>
              </a:xfrm>
              <a:custGeom>
                <a:avLst/>
                <a:gdLst/>
                <a:ahLst/>
                <a:cxnLst/>
                <a:rect l="l" t="t" r="r" b="b"/>
                <a:pathLst>
                  <a:path w="116205" h="121919" extrusionOk="0">
                    <a:moveTo>
                      <a:pt x="58102" y="121920"/>
                    </a:moveTo>
                    <a:cubicBezTo>
                      <a:pt x="25718" y="121920"/>
                      <a:pt x="0" y="94298"/>
                      <a:pt x="0" y="60960"/>
                    </a:cubicBezTo>
                    <a:cubicBezTo>
                      <a:pt x="0" y="27623"/>
                      <a:pt x="25718" y="0"/>
                      <a:pt x="58102" y="0"/>
                    </a:cubicBezTo>
                    <a:cubicBezTo>
                      <a:pt x="90488" y="0"/>
                      <a:pt x="116205" y="27623"/>
                      <a:pt x="116205" y="60960"/>
                    </a:cubicBezTo>
                    <a:cubicBezTo>
                      <a:pt x="116205" y="95250"/>
                      <a:pt x="90488" y="121920"/>
                      <a:pt x="58102" y="121920"/>
                    </a:cubicBezTo>
                    <a:close/>
                    <a:moveTo>
                      <a:pt x="58102" y="19050"/>
                    </a:moveTo>
                    <a:cubicBezTo>
                      <a:pt x="37148" y="19050"/>
                      <a:pt x="19050" y="38100"/>
                      <a:pt x="19050" y="60960"/>
                    </a:cubicBezTo>
                    <a:cubicBezTo>
                      <a:pt x="19050" y="83820"/>
                      <a:pt x="36195" y="102870"/>
                      <a:pt x="58102" y="102870"/>
                    </a:cubicBezTo>
                    <a:cubicBezTo>
                      <a:pt x="79058" y="102870"/>
                      <a:pt x="97155" y="83820"/>
                      <a:pt x="97155" y="60960"/>
                    </a:cubicBezTo>
                    <a:cubicBezTo>
                      <a:pt x="97155" y="38100"/>
                      <a:pt x="79058" y="19050"/>
                      <a:pt x="58102" y="190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5"/>
              <p:cNvSpPr/>
              <p:nvPr/>
            </p:nvSpPr>
            <p:spPr>
              <a:xfrm flipH="1">
                <a:off x="8633946" y="1034677"/>
                <a:ext cx="137143" cy="83793"/>
              </a:xfrm>
              <a:custGeom>
                <a:avLst/>
                <a:gdLst/>
                <a:ahLst/>
                <a:cxnLst/>
                <a:rect l="l" t="t" r="r" b="b"/>
                <a:pathLst>
                  <a:path w="120038" h="73342" extrusionOk="0">
                    <a:moveTo>
                      <a:pt x="60007" y="73342"/>
                    </a:moveTo>
                    <a:cubicBezTo>
                      <a:pt x="26670" y="73342"/>
                      <a:pt x="0" y="44767"/>
                      <a:pt x="0" y="9525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15240" y="0"/>
                      <a:pt x="19050" y="3810"/>
                      <a:pt x="19050" y="9525"/>
                    </a:cubicBezTo>
                    <a:cubicBezTo>
                      <a:pt x="19050" y="34290"/>
                      <a:pt x="37147" y="54292"/>
                      <a:pt x="60007" y="54292"/>
                    </a:cubicBezTo>
                    <a:cubicBezTo>
                      <a:pt x="82867" y="54292"/>
                      <a:pt x="100965" y="34290"/>
                      <a:pt x="100965" y="9525"/>
                    </a:cubicBezTo>
                    <a:cubicBezTo>
                      <a:pt x="100965" y="3810"/>
                      <a:pt x="104775" y="0"/>
                      <a:pt x="110490" y="0"/>
                    </a:cubicBezTo>
                    <a:cubicBezTo>
                      <a:pt x="116205" y="0"/>
                      <a:pt x="120015" y="3810"/>
                      <a:pt x="120015" y="9525"/>
                    </a:cubicBezTo>
                    <a:cubicBezTo>
                      <a:pt x="120967" y="44767"/>
                      <a:pt x="93345" y="73342"/>
                      <a:pt x="60007" y="733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5"/>
              <p:cNvSpPr/>
              <p:nvPr/>
            </p:nvSpPr>
            <p:spPr>
              <a:xfrm flipH="1">
                <a:off x="8787544" y="393621"/>
                <a:ext cx="51146" cy="80529"/>
              </a:xfrm>
              <a:custGeom>
                <a:avLst/>
                <a:gdLst/>
                <a:ahLst/>
                <a:cxnLst/>
                <a:rect l="l" t="t" r="r" b="b"/>
                <a:pathLst>
                  <a:path w="44767" h="70485" extrusionOk="0">
                    <a:moveTo>
                      <a:pt x="9525" y="70485"/>
                    </a:moveTo>
                    <a:cubicBezTo>
                      <a:pt x="3810" y="70485"/>
                      <a:pt x="0" y="66675"/>
                      <a:pt x="0" y="60960"/>
                    </a:cubicBezTo>
                    <a:cubicBezTo>
                      <a:pt x="0" y="55245"/>
                      <a:pt x="3810" y="51435"/>
                      <a:pt x="9525" y="51435"/>
                    </a:cubicBezTo>
                    <a:cubicBezTo>
                      <a:pt x="18098" y="51435"/>
                      <a:pt x="25718" y="43815"/>
                      <a:pt x="25718" y="35243"/>
                    </a:cubicBezTo>
                    <a:cubicBezTo>
                      <a:pt x="25718" y="26670"/>
                      <a:pt x="18098" y="19050"/>
                      <a:pt x="9525" y="19050"/>
                    </a:cubicBezTo>
                    <a:cubicBezTo>
                      <a:pt x="3810" y="19050"/>
                      <a:pt x="0" y="15240"/>
                      <a:pt x="0" y="9525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29527" y="0"/>
                      <a:pt x="44768" y="16193"/>
                      <a:pt x="44768" y="35243"/>
                    </a:cubicBezTo>
                    <a:cubicBezTo>
                      <a:pt x="44768" y="54293"/>
                      <a:pt x="29527" y="70485"/>
                      <a:pt x="9525" y="704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30;p5"/>
            <p:cNvGrpSpPr/>
            <p:nvPr/>
          </p:nvGrpSpPr>
          <p:grpSpPr>
            <a:xfrm>
              <a:off x="67119" y="198895"/>
              <a:ext cx="526405" cy="1064723"/>
              <a:chOff x="67119" y="198895"/>
              <a:chExt cx="526405" cy="1064723"/>
            </a:xfrm>
          </p:grpSpPr>
          <p:sp>
            <p:nvSpPr>
              <p:cNvPr id="31" name="Google Shape;31;p5"/>
              <p:cNvSpPr/>
              <p:nvPr/>
            </p:nvSpPr>
            <p:spPr>
              <a:xfrm flipH="1">
                <a:off x="67119" y="413671"/>
                <a:ext cx="118617" cy="114264"/>
              </a:xfrm>
              <a:custGeom>
                <a:avLst/>
                <a:gdLst/>
                <a:ahLst/>
                <a:cxnLst/>
                <a:rect l="l" t="t" r="r" b="b"/>
                <a:pathLst>
                  <a:path w="103822" h="100012" extrusionOk="0">
                    <a:moveTo>
                      <a:pt x="38100" y="30480"/>
                    </a:moveTo>
                    <a:lnTo>
                      <a:pt x="52388" y="0"/>
                    </a:lnTo>
                    <a:lnTo>
                      <a:pt x="66675" y="30480"/>
                    </a:lnTo>
                    <a:lnTo>
                      <a:pt x="103822" y="28575"/>
                    </a:lnTo>
                    <a:lnTo>
                      <a:pt x="103822" y="28575"/>
                    </a:lnTo>
                    <a:lnTo>
                      <a:pt x="73342" y="59055"/>
                    </a:lnTo>
                    <a:lnTo>
                      <a:pt x="99060" y="99060"/>
                    </a:lnTo>
                    <a:lnTo>
                      <a:pt x="52388" y="79058"/>
                    </a:lnTo>
                    <a:lnTo>
                      <a:pt x="11430" y="100013"/>
                    </a:lnTo>
                    <a:lnTo>
                      <a:pt x="28575" y="60008"/>
                    </a:lnTo>
                    <a:lnTo>
                      <a:pt x="0" y="3333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5"/>
              <p:cNvSpPr/>
              <p:nvPr/>
            </p:nvSpPr>
            <p:spPr>
              <a:xfrm flipH="1">
                <a:off x="460760" y="253406"/>
                <a:ext cx="132764" cy="141470"/>
              </a:xfrm>
              <a:custGeom>
                <a:avLst/>
                <a:gdLst/>
                <a:ahLst/>
                <a:cxnLst/>
                <a:rect l="l" t="t" r="r" b="b"/>
                <a:pathLst>
                  <a:path w="116205" h="123825" extrusionOk="0">
                    <a:moveTo>
                      <a:pt x="58103" y="123825"/>
                    </a:moveTo>
                    <a:cubicBezTo>
                      <a:pt x="25718" y="123825"/>
                      <a:pt x="0" y="96203"/>
                      <a:pt x="0" y="61913"/>
                    </a:cubicBezTo>
                    <a:cubicBezTo>
                      <a:pt x="0" y="27623"/>
                      <a:pt x="25718" y="0"/>
                      <a:pt x="58103" y="0"/>
                    </a:cubicBezTo>
                    <a:cubicBezTo>
                      <a:pt x="90488" y="0"/>
                      <a:pt x="116205" y="27623"/>
                      <a:pt x="116205" y="61913"/>
                    </a:cubicBezTo>
                    <a:cubicBezTo>
                      <a:pt x="116205" y="96203"/>
                      <a:pt x="90488" y="123825"/>
                      <a:pt x="58103" y="123825"/>
                    </a:cubicBezTo>
                    <a:close/>
                    <a:moveTo>
                      <a:pt x="58103" y="20003"/>
                    </a:moveTo>
                    <a:cubicBezTo>
                      <a:pt x="36195" y="20003"/>
                      <a:pt x="19050" y="39053"/>
                      <a:pt x="19050" y="62865"/>
                    </a:cubicBezTo>
                    <a:cubicBezTo>
                      <a:pt x="19050" y="86678"/>
                      <a:pt x="36195" y="105728"/>
                      <a:pt x="58103" y="105728"/>
                    </a:cubicBezTo>
                    <a:cubicBezTo>
                      <a:pt x="80010" y="105728"/>
                      <a:pt x="97155" y="86678"/>
                      <a:pt x="97155" y="62865"/>
                    </a:cubicBezTo>
                    <a:cubicBezTo>
                      <a:pt x="97155" y="39053"/>
                      <a:pt x="80010" y="20003"/>
                      <a:pt x="58103" y="200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 flipH="1">
                <a:off x="364628" y="198895"/>
                <a:ext cx="67524" cy="71823"/>
              </a:xfrm>
              <a:custGeom>
                <a:avLst/>
                <a:gdLst/>
                <a:ahLst/>
                <a:cxnLst/>
                <a:rect l="l" t="t" r="r" b="b"/>
                <a:pathLst>
                  <a:path w="59102" h="62865" extrusionOk="0">
                    <a:moveTo>
                      <a:pt x="29528" y="62865"/>
                    </a:moveTo>
                    <a:cubicBezTo>
                      <a:pt x="13335" y="62865"/>
                      <a:pt x="0" y="48578"/>
                      <a:pt x="0" y="31433"/>
                    </a:cubicBezTo>
                    <a:cubicBezTo>
                      <a:pt x="0" y="14288"/>
                      <a:pt x="13335" y="0"/>
                      <a:pt x="29528" y="0"/>
                    </a:cubicBezTo>
                    <a:cubicBezTo>
                      <a:pt x="45720" y="0"/>
                      <a:pt x="59055" y="14288"/>
                      <a:pt x="59055" y="31433"/>
                    </a:cubicBezTo>
                    <a:cubicBezTo>
                      <a:pt x="60007" y="48578"/>
                      <a:pt x="46672" y="62865"/>
                      <a:pt x="29528" y="62865"/>
                    </a:cubicBezTo>
                    <a:close/>
                    <a:moveTo>
                      <a:pt x="29528" y="19050"/>
                    </a:moveTo>
                    <a:cubicBezTo>
                      <a:pt x="23813" y="19050"/>
                      <a:pt x="19050" y="24765"/>
                      <a:pt x="19050" y="31433"/>
                    </a:cubicBezTo>
                    <a:cubicBezTo>
                      <a:pt x="19050" y="38100"/>
                      <a:pt x="23813" y="43815"/>
                      <a:pt x="29528" y="43815"/>
                    </a:cubicBezTo>
                    <a:cubicBezTo>
                      <a:pt x="35242" y="43815"/>
                      <a:pt x="40005" y="38100"/>
                      <a:pt x="40005" y="31433"/>
                    </a:cubicBezTo>
                    <a:cubicBezTo>
                      <a:pt x="40957" y="24765"/>
                      <a:pt x="36195" y="19050"/>
                      <a:pt x="29528" y="190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 flipH="1">
                <a:off x="90976" y="1027472"/>
                <a:ext cx="51146" cy="236146"/>
              </a:xfrm>
              <a:custGeom>
                <a:avLst/>
                <a:gdLst/>
                <a:ahLst/>
                <a:cxnLst/>
                <a:rect l="l" t="t" r="r" b="b"/>
                <a:pathLst>
                  <a:path w="44767" h="206692" extrusionOk="0">
                    <a:moveTo>
                      <a:pt x="43815" y="168592"/>
                    </a:moveTo>
                    <a:cubicBezTo>
                      <a:pt x="43815" y="176213"/>
                      <a:pt x="42863" y="181927"/>
                      <a:pt x="40957" y="186690"/>
                    </a:cubicBezTo>
                    <a:cubicBezTo>
                      <a:pt x="39052" y="191452"/>
                      <a:pt x="36195" y="195263"/>
                      <a:pt x="33338" y="198120"/>
                    </a:cubicBezTo>
                    <a:cubicBezTo>
                      <a:pt x="30480" y="200977"/>
                      <a:pt x="27622" y="202882"/>
                      <a:pt x="23813" y="204788"/>
                    </a:cubicBezTo>
                    <a:cubicBezTo>
                      <a:pt x="20002" y="206692"/>
                      <a:pt x="17145" y="206692"/>
                      <a:pt x="14288" y="206692"/>
                    </a:cubicBezTo>
                    <a:cubicBezTo>
                      <a:pt x="9525" y="206692"/>
                      <a:pt x="5715" y="205740"/>
                      <a:pt x="3810" y="202882"/>
                    </a:cubicBezTo>
                    <a:cubicBezTo>
                      <a:pt x="1905" y="200025"/>
                      <a:pt x="0" y="196215"/>
                      <a:pt x="0" y="192405"/>
                    </a:cubicBezTo>
                    <a:cubicBezTo>
                      <a:pt x="2857" y="191452"/>
                      <a:pt x="5715" y="189547"/>
                      <a:pt x="7620" y="188595"/>
                    </a:cubicBezTo>
                    <a:cubicBezTo>
                      <a:pt x="9525" y="187642"/>
                      <a:pt x="11430" y="185738"/>
                      <a:pt x="13335" y="183832"/>
                    </a:cubicBezTo>
                    <a:cubicBezTo>
                      <a:pt x="15240" y="181927"/>
                      <a:pt x="16192" y="179070"/>
                      <a:pt x="17145" y="176213"/>
                    </a:cubicBezTo>
                    <a:cubicBezTo>
                      <a:pt x="18097" y="173355"/>
                      <a:pt x="18097" y="169545"/>
                      <a:pt x="18097" y="165735"/>
                    </a:cubicBezTo>
                    <a:lnTo>
                      <a:pt x="18097" y="50482"/>
                    </a:lnTo>
                    <a:cubicBezTo>
                      <a:pt x="19050" y="50482"/>
                      <a:pt x="20955" y="49530"/>
                      <a:pt x="22860" y="49530"/>
                    </a:cubicBezTo>
                    <a:cubicBezTo>
                      <a:pt x="24765" y="49530"/>
                      <a:pt x="27622" y="48577"/>
                      <a:pt x="29527" y="48577"/>
                    </a:cubicBezTo>
                    <a:cubicBezTo>
                      <a:pt x="34290" y="48577"/>
                      <a:pt x="37147" y="49530"/>
                      <a:pt x="40005" y="51435"/>
                    </a:cubicBezTo>
                    <a:cubicBezTo>
                      <a:pt x="41910" y="53340"/>
                      <a:pt x="42863" y="56197"/>
                      <a:pt x="42863" y="60960"/>
                    </a:cubicBezTo>
                    <a:lnTo>
                      <a:pt x="42863" y="168592"/>
                    </a:lnTo>
                    <a:close/>
                    <a:moveTo>
                      <a:pt x="16192" y="14288"/>
                    </a:moveTo>
                    <a:cubicBezTo>
                      <a:pt x="16192" y="10477"/>
                      <a:pt x="17145" y="6667"/>
                      <a:pt x="20002" y="3810"/>
                    </a:cubicBezTo>
                    <a:cubicBezTo>
                      <a:pt x="22860" y="952"/>
                      <a:pt x="26670" y="0"/>
                      <a:pt x="30480" y="0"/>
                    </a:cubicBezTo>
                    <a:cubicBezTo>
                      <a:pt x="35242" y="0"/>
                      <a:pt x="38100" y="952"/>
                      <a:pt x="40957" y="3810"/>
                    </a:cubicBezTo>
                    <a:cubicBezTo>
                      <a:pt x="43815" y="6667"/>
                      <a:pt x="44767" y="10477"/>
                      <a:pt x="44767" y="14288"/>
                    </a:cubicBezTo>
                    <a:cubicBezTo>
                      <a:pt x="44767" y="18097"/>
                      <a:pt x="43815" y="21907"/>
                      <a:pt x="40957" y="24765"/>
                    </a:cubicBezTo>
                    <a:cubicBezTo>
                      <a:pt x="38100" y="27622"/>
                      <a:pt x="34290" y="28575"/>
                      <a:pt x="30480" y="28575"/>
                    </a:cubicBezTo>
                    <a:cubicBezTo>
                      <a:pt x="25717" y="28575"/>
                      <a:pt x="22860" y="27622"/>
                      <a:pt x="20002" y="24765"/>
                    </a:cubicBezTo>
                    <a:cubicBezTo>
                      <a:pt x="17145" y="21907"/>
                      <a:pt x="16192" y="18097"/>
                      <a:pt x="16192" y="142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7" name="Google Shape;37;p6"/>
          <p:cNvGrpSpPr/>
          <p:nvPr/>
        </p:nvGrpSpPr>
        <p:grpSpPr>
          <a:xfrm>
            <a:off x="144737" y="161198"/>
            <a:ext cx="625135" cy="627261"/>
            <a:chOff x="144737" y="161198"/>
            <a:chExt cx="625135" cy="627261"/>
          </a:xfrm>
        </p:grpSpPr>
        <p:sp>
          <p:nvSpPr>
            <p:cNvPr id="38" name="Google Shape;38;p6"/>
            <p:cNvSpPr/>
            <p:nvPr/>
          </p:nvSpPr>
          <p:spPr>
            <a:xfrm flipH="1">
              <a:off x="144737" y="685946"/>
              <a:ext cx="106418" cy="102512"/>
            </a:xfrm>
            <a:custGeom>
              <a:avLst/>
              <a:gdLst/>
              <a:ahLst/>
              <a:cxnLst/>
              <a:rect l="l" t="t" r="r" b="b"/>
              <a:pathLst>
                <a:path w="103822" h="100012" extrusionOk="0">
                  <a:moveTo>
                    <a:pt x="38100" y="30480"/>
                  </a:moveTo>
                  <a:lnTo>
                    <a:pt x="52388" y="0"/>
                  </a:lnTo>
                  <a:lnTo>
                    <a:pt x="66675" y="30480"/>
                  </a:lnTo>
                  <a:lnTo>
                    <a:pt x="103822" y="28575"/>
                  </a:lnTo>
                  <a:lnTo>
                    <a:pt x="103822" y="28575"/>
                  </a:lnTo>
                  <a:lnTo>
                    <a:pt x="73342" y="59055"/>
                  </a:lnTo>
                  <a:lnTo>
                    <a:pt x="99060" y="99060"/>
                  </a:lnTo>
                  <a:lnTo>
                    <a:pt x="52388" y="79058"/>
                  </a:lnTo>
                  <a:lnTo>
                    <a:pt x="11430" y="100013"/>
                  </a:lnTo>
                  <a:lnTo>
                    <a:pt x="28575" y="60008"/>
                  </a:lnTo>
                  <a:lnTo>
                    <a:pt x="0" y="333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6"/>
            <p:cNvSpPr/>
            <p:nvPr/>
          </p:nvSpPr>
          <p:spPr>
            <a:xfrm flipH="1">
              <a:off x="497258" y="542428"/>
              <a:ext cx="119110" cy="126921"/>
            </a:xfrm>
            <a:custGeom>
              <a:avLst/>
              <a:gdLst/>
              <a:ahLst/>
              <a:cxnLst/>
              <a:rect l="l" t="t" r="r" b="b"/>
              <a:pathLst>
                <a:path w="116205" h="123825" extrusionOk="0">
                  <a:moveTo>
                    <a:pt x="58103" y="123825"/>
                  </a:moveTo>
                  <a:cubicBezTo>
                    <a:pt x="25718" y="123825"/>
                    <a:pt x="0" y="96203"/>
                    <a:pt x="0" y="61913"/>
                  </a:cubicBezTo>
                  <a:cubicBezTo>
                    <a:pt x="0" y="27623"/>
                    <a:pt x="25718" y="0"/>
                    <a:pt x="58103" y="0"/>
                  </a:cubicBezTo>
                  <a:cubicBezTo>
                    <a:pt x="90488" y="0"/>
                    <a:pt x="116205" y="27623"/>
                    <a:pt x="116205" y="61913"/>
                  </a:cubicBezTo>
                  <a:cubicBezTo>
                    <a:pt x="116205" y="96203"/>
                    <a:pt x="90488" y="123825"/>
                    <a:pt x="58103" y="123825"/>
                  </a:cubicBezTo>
                  <a:close/>
                  <a:moveTo>
                    <a:pt x="58103" y="20003"/>
                  </a:moveTo>
                  <a:cubicBezTo>
                    <a:pt x="36195" y="20003"/>
                    <a:pt x="19050" y="39053"/>
                    <a:pt x="19050" y="62865"/>
                  </a:cubicBezTo>
                  <a:cubicBezTo>
                    <a:pt x="19050" y="86678"/>
                    <a:pt x="36195" y="105728"/>
                    <a:pt x="58103" y="105728"/>
                  </a:cubicBezTo>
                  <a:cubicBezTo>
                    <a:pt x="80010" y="105728"/>
                    <a:pt x="97155" y="86678"/>
                    <a:pt x="97155" y="62865"/>
                  </a:cubicBezTo>
                  <a:cubicBezTo>
                    <a:pt x="97155" y="39053"/>
                    <a:pt x="80010" y="20003"/>
                    <a:pt x="58103" y="200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6"/>
            <p:cNvSpPr/>
            <p:nvPr/>
          </p:nvSpPr>
          <p:spPr>
            <a:xfrm flipH="1">
              <a:off x="411265" y="493612"/>
              <a:ext cx="60580" cy="64437"/>
            </a:xfrm>
            <a:custGeom>
              <a:avLst/>
              <a:gdLst/>
              <a:ahLst/>
              <a:cxnLst/>
              <a:rect l="l" t="t" r="r" b="b"/>
              <a:pathLst>
                <a:path w="59102" h="62865" extrusionOk="0">
                  <a:moveTo>
                    <a:pt x="29528" y="62865"/>
                  </a:moveTo>
                  <a:cubicBezTo>
                    <a:pt x="13335" y="62865"/>
                    <a:pt x="0" y="48578"/>
                    <a:pt x="0" y="31433"/>
                  </a:cubicBezTo>
                  <a:cubicBezTo>
                    <a:pt x="0" y="14288"/>
                    <a:pt x="13335" y="0"/>
                    <a:pt x="29528" y="0"/>
                  </a:cubicBezTo>
                  <a:cubicBezTo>
                    <a:pt x="45720" y="0"/>
                    <a:pt x="59055" y="14288"/>
                    <a:pt x="59055" y="31433"/>
                  </a:cubicBezTo>
                  <a:cubicBezTo>
                    <a:pt x="60007" y="48578"/>
                    <a:pt x="46672" y="62865"/>
                    <a:pt x="29528" y="62865"/>
                  </a:cubicBezTo>
                  <a:close/>
                  <a:moveTo>
                    <a:pt x="29528" y="19050"/>
                  </a:moveTo>
                  <a:cubicBezTo>
                    <a:pt x="23813" y="19050"/>
                    <a:pt x="19050" y="24765"/>
                    <a:pt x="19050" y="31433"/>
                  </a:cubicBezTo>
                  <a:cubicBezTo>
                    <a:pt x="19050" y="38100"/>
                    <a:pt x="23813" y="43815"/>
                    <a:pt x="29528" y="43815"/>
                  </a:cubicBezTo>
                  <a:cubicBezTo>
                    <a:pt x="35242" y="43815"/>
                    <a:pt x="40005" y="38100"/>
                    <a:pt x="40005" y="31433"/>
                  </a:cubicBezTo>
                  <a:cubicBezTo>
                    <a:pt x="40957" y="24765"/>
                    <a:pt x="36195" y="19050"/>
                    <a:pt x="29528" y="19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 flipH="1">
              <a:off x="656621" y="161198"/>
              <a:ext cx="113251" cy="66388"/>
            </a:xfrm>
            <a:custGeom>
              <a:avLst/>
              <a:gdLst/>
              <a:ahLst/>
              <a:cxnLst/>
              <a:rect l="l" t="t" r="r" b="b"/>
              <a:pathLst>
                <a:path w="110489" h="64769" extrusionOk="0">
                  <a:moveTo>
                    <a:pt x="100965" y="64770"/>
                  </a:moveTo>
                  <a:cubicBezTo>
                    <a:pt x="95250" y="64770"/>
                    <a:pt x="91440" y="60960"/>
                    <a:pt x="91440" y="55245"/>
                  </a:cubicBezTo>
                  <a:cubicBezTo>
                    <a:pt x="91440" y="35242"/>
                    <a:pt x="75247" y="19050"/>
                    <a:pt x="55245" y="19050"/>
                  </a:cubicBezTo>
                  <a:cubicBezTo>
                    <a:pt x="35242" y="19050"/>
                    <a:pt x="19050" y="35242"/>
                    <a:pt x="19050" y="55245"/>
                  </a:cubicBezTo>
                  <a:cubicBezTo>
                    <a:pt x="19050" y="60960"/>
                    <a:pt x="15240" y="64770"/>
                    <a:pt x="9525" y="64770"/>
                  </a:cubicBezTo>
                  <a:cubicBezTo>
                    <a:pt x="3810" y="64770"/>
                    <a:pt x="0" y="60960"/>
                    <a:pt x="0" y="55245"/>
                  </a:cubicBezTo>
                  <a:cubicBezTo>
                    <a:pt x="0" y="24765"/>
                    <a:pt x="24765" y="0"/>
                    <a:pt x="55245" y="0"/>
                  </a:cubicBezTo>
                  <a:cubicBezTo>
                    <a:pt x="85725" y="0"/>
                    <a:pt x="110490" y="24765"/>
                    <a:pt x="110490" y="55245"/>
                  </a:cubicBezTo>
                  <a:cubicBezTo>
                    <a:pt x="110490" y="60960"/>
                    <a:pt x="105727" y="64770"/>
                    <a:pt x="100965" y="64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42;p6"/>
          <p:cNvGrpSpPr/>
          <p:nvPr/>
        </p:nvGrpSpPr>
        <p:grpSpPr>
          <a:xfrm>
            <a:off x="8311792" y="145329"/>
            <a:ext cx="705230" cy="545494"/>
            <a:chOff x="8311792" y="145329"/>
            <a:chExt cx="705230" cy="545494"/>
          </a:xfrm>
        </p:grpSpPr>
        <p:sp>
          <p:nvSpPr>
            <p:cNvPr id="43" name="Google Shape;43;p6"/>
            <p:cNvSpPr/>
            <p:nvPr/>
          </p:nvSpPr>
          <p:spPr>
            <a:xfrm flipH="1">
              <a:off x="8768876" y="591241"/>
              <a:ext cx="110323" cy="99583"/>
            </a:xfrm>
            <a:custGeom>
              <a:avLst/>
              <a:gdLst/>
              <a:ahLst/>
              <a:cxnLst/>
              <a:rect l="l" t="t" r="r" b="b"/>
              <a:pathLst>
                <a:path w="107632" h="97154" extrusionOk="0">
                  <a:moveTo>
                    <a:pt x="40005" y="30480"/>
                  </a:moveTo>
                  <a:lnTo>
                    <a:pt x="54293" y="0"/>
                  </a:lnTo>
                  <a:lnTo>
                    <a:pt x="69533" y="30480"/>
                  </a:lnTo>
                  <a:lnTo>
                    <a:pt x="107633" y="27622"/>
                  </a:lnTo>
                  <a:lnTo>
                    <a:pt x="106680" y="27622"/>
                  </a:lnTo>
                  <a:lnTo>
                    <a:pt x="76200" y="58103"/>
                  </a:lnTo>
                  <a:lnTo>
                    <a:pt x="101918" y="96203"/>
                  </a:lnTo>
                  <a:lnTo>
                    <a:pt x="54293" y="76200"/>
                  </a:lnTo>
                  <a:lnTo>
                    <a:pt x="12383" y="97155"/>
                  </a:lnTo>
                  <a:lnTo>
                    <a:pt x="29528" y="58103"/>
                  </a:lnTo>
                  <a:lnTo>
                    <a:pt x="0" y="333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flipH="1">
              <a:off x="8311792" y="145329"/>
              <a:ext cx="119110" cy="124967"/>
            </a:xfrm>
            <a:custGeom>
              <a:avLst/>
              <a:gdLst/>
              <a:ahLst/>
              <a:cxnLst/>
              <a:rect l="l" t="t" r="r" b="b"/>
              <a:pathLst>
                <a:path w="116205" h="121919" extrusionOk="0">
                  <a:moveTo>
                    <a:pt x="58102" y="121920"/>
                  </a:moveTo>
                  <a:cubicBezTo>
                    <a:pt x="25718" y="121920"/>
                    <a:pt x="0" y="94298"/>
                    <a:pt x="0" y="60960"/>
                  </a:cubicBezTo>
                  <a:cubicBezTo>
                    <a:pt x="0" y="27623"/>
                    <a:pt x="25718" y="0"/>
                    <a:pt x="58102" y="0"/>
                  </a:cubicBezTo>
                  <a:cubicBezTo>
                    <a:pt x="90488" y="0"/>
                    <a:pt x="116205" y="27623"/>
                    <a:pt x="116205" y="60960"/>
                  </a:cubicBezTo>
                  <a:cubicBezTo>
                    <a:pt x="116205" y="95250"/>
                    <a:pt x="90488" y="121920"/>
                    <a:pt x="58102" y="121920"/>
                  </a:cubicBezTo>
                  <a:close/>
                  <a:moveTo>
                    <a:pt x="58102" y="19050"/>
                  </a:moveTo>
                  <a:cubicBezTo>
                    <a:pt x="37148" y="19050"/>
                    <a:pt x="19050" y="38100"/>
                    <a:pt x="19050" y="60960"/>
                  </a:cubicBezTo>
                  <a:cubicBezTo>
                    <a:pt x="19050" y="83820"/>
                    <a:pt x="36195" y="102870"/>
                    <a:pt x="58102" y="102870"/>
                  </a:cubicBezTo>
                  <a:cubicBezTo>
                    <a:pt x="79058" y="102870"/>
                    <a:pt x="97155" y="83820"/>
                    <a:pt x="97155" y="60960"/>
                  </a:cubicBezTo>
                  <a:cubicBezTo>
                    <a:pt x="97155" y="38100"/>
                    <a:pt x="79058" y="19050"/>
                    <a:pt x="58102" y="19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8638002" y="388168"/>
              <a:ext cx="123039" cy="75176"/>
            </a:xfrm>
            <a:custGeom>
              <a:avLst/>
              <a:gdLst/>
              <a:ahLst/>
              <a:cxnLst/>
              <a:rect l="l" t="t" r="r" b="b"/>
              <a:pathLst>
                <a:path w="120038" h="73342" extrusionOk="0">
                  <a:moveTo>
                    <a:pt x="60007" y="73342"/>
                  </a:moveTo>
                  <a:cubicBezTo>
                    <a:pt x="26670" y="73342"/>
                    <a:pt x="0" y="44767"/>
                    <a:pt x="0" y="9525"/>
                  </a:cubicBezTo>
                  <a:cubicBezTo>
                    <a:pt x="0" y="3810"/>
                    <a:pt x="3810" y="0"/>
                    <a:pt x="9525" y="0"/>
                  </a:cubicBezTo>
                  <a:cubicBezTo>
                    <a:pt x="15240" y="0"/>
                    <a:pt x="19050" y="3810"/>
                    <a:pt x="19050" y="9525"/>
                  </a:cubicBezTo>
                  <a:cubicBezTo>
                    <a:pt x="19050" y="34290"/>
                    <a:pt x="37147" y="54292"/>
                    <a:pt x="60007" y="54292"/>
                  </a:cubicBezTo>
                  <a:cubicBezTo>
                    <a:pt x="82867" y="54292"/>
                    <a:pt x="100965" y="34290"/>
                    <a:pt x="100965" y="9525"/>
                  </a:cubicBezTo>
                  <a:cubicBezTo>
                    <a:pt x="100965" y="3810"/>
                    <a:pt x="104775" y="0"/>
                    <a:pt x="110490" y="0"/>
                  </a:cubicBezTo>
                  <a:cubicBezTo>
                    <a:pt x="116205" y="0"/>
                    <a:pt x="120015" y="3810"/>
                    <a:pt x="120015" y="9525"/>
                  </a:cubicBezTo>
                  <a:cubicBezTo>
                    <a:pt x="120967" y="44767"/>
                    <a:pt x="93345" y="73342"/>
                    <a:pt x="60007" y="733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8971136" y="234696"/>
              <a:ext cx="45886" cy="72247"/>
            </a:xfrm>
            <a:custGeom>
              <a:avLst/>
              <a:gdLst/>
              <a:ahLst/>
              <a:cxnLst/>
              <a:rect l="l" t="t" r="r" b="b"/>
              <a:pathLst>
                <a:path w="44767" h="70485" extrusionOk="0">
                  <a:moveTo>
                    <a:pt x="9525" y="70485"/>
                  </a:moveTo>
                  <a:cubicBezTo>
                    <a:pt x="3810" y="70485"/>
                    <a:pt x="0" y="66675"/>
                    <a:pt x="0" y="60960"/>
                  </a:cubicBezTo>
                  <a:cubicBezTo>
                    <a:pt x="0" y="55245"/>
                    <a:pt x="3810" y="51435"/>
                    <a:pt x="9525" y="51435"/>
                  </a:cubicBezTo>
                  <a:cubicBezTo>
                    <a:pt x="18098" y="51435"/>
                    <a:pt x="25718" y="43815"/>
                    <a:pt x="25718" y="35243"/>
                  </a:cubicBezTo>
                  <a:cubicBezTo>
                    <a:pt x="25718" y="26670"/>
                    <a:pt x="18098" y="19050"/>
                    <a:pt x="9525" y="19050"/>
                  </a:cubicBezTo>
                  <a:cubicBezTo>
                    <a:pt x="3810" y="19050"/>
                    <a:pt x="0" y="15240"/>
                    <a:pt x="0" y="9525"/>
                  </a:cubicBezTo>
                  <a:cubicBezTo>
                    <a:pt x="0" y="3810"/>
                    <a:pt x="3810" y="0"/>
                    <a:pt x="9525" y="0"/>
                  </a:cubicBezTo>
                  <a:cubicBezTo>
                    <a:pt x="29527" y="0"/>
                    <a:pt x="44768" y="16193"/>
                    <a:pt x="44768" y="35243"/>
                  </a:cubicBezTo>
                  <a:cubicBezTo>
                    <a:pt x="44768" y="54293"/>
                    <a:pt x="29527" y="70485"/>
                    <a:pt x="9525" y="70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4712100" y="1740356"/>
            <a:ext cx="3657300" cy="21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713225" y="1297575"/>
            <a:ext cx="4498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734925" y="1615417"/>
            <a:ext cx="276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2"/>
          </p:nvPr>
        </p:nvSpPr>
        <p:spPr>
          <a:xfrm>
            <a:off x="1734931" y="2784867"/>
            <a:ext cx="276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3"/>
          </p:nvPr>
        </p:nvSpPr>
        <p:spPr>
          <a:xfrm>
            <a:off x="5587375" y="1615417"/>
            <a:ext cx="276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4"/>
          </p:nvPr>
        </p:nvSpPr>
        <p:spPr>
          <a:xfrm>
            <a:off x="5587381" y="2784867"/>
            <a:ext cx="276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1734919" y="3954317"/>
            <a:ext cx="276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6"/>
          </p:nvPr>
        </p:nvSpPr>
        <p:spPr>
          <a:xfrm>
            <a:off x="5587369" y="3954317"/>
            <a:ext cx="276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7" hasCustomPrompt="1"/>
          </p:nvPr>
        </p:nvSpPr>
        <p:spPr>
          <a:xfrm>
            <a:off x="795125" y="1480297"/>
            <a:ext cx="879900" cy="572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8" hasCustomPrompt="1"/>
          </p:nvPr>
        </p:nvSpPr>
        <p:spPr>
          <a:xfrm>
            <a:off x="4645342" y="1480297"/>
            <a:ext cx="879900" cy="576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9" hasCustomPrompt="1"/>
          </p:nvPr>
        </p:nvSpPr>
        <p:spPr>
          <a:xfrm>
            <a:off x="795131" y="2649762"/>
            <a:ext cx="879900" cy="576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3" hasCustomPrompt="1"/>
          </p:nvPr>
        </p:nvSpPr>
        <p:spPr>
          <a:xfrm>
            <a:off x="4645342" y="2649762"/>
            <a:ext cx="879900" cy="576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14" hasCustomPrompt="1"/>
          </p:nvPr>
        </p:nvSpPr>
        <p:spPr>
          <a:xfrm>
            <a:off x="795119" y="3819212"/>
            <a:ext cx="879900" cy="576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5" hasCustomPrompt="1"/>
          </p:nvPr>
        </p:nvSpPr>
        <p:spPr>
          <a:xfrm>
            <a:off x="4645336" y="3819212"/>
            <a:ext cx="879900" cy="576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6"/>
          </p:nvPr>
        </p:nvSpPr>
        <p:spPr>
          <a:xfrm>
            <a:off x="1734925" y="1245362"/>
            <a:ext cx="2761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7"/>
          </p:nvPr>
        </p:nvSpPr>
        <p:spPr>
          <a:xfrm>
            <a:off x="1734931" y="2414812"/>
            <a:ext cx="2761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8"/>
          </p:nvPr>
        </p:nvSpPr>
        <p:spPr>
          <a:xfrm>
            <a:off x="1734919" y="3584262"/>
            <a:ext cx="2761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9"/>
          </p:nvPr>
        </p:nvSpPr>
        <p:spPr>
          <a:xfrm>
            <a:off x="5587375" y="1245362"/>
            <a:ext cx="2761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0"/>
          </p:nvPr>
        </p:nvSpPr>
        <p:spPr>
          <a:xfrm>
            <a:off x="5587381" y="2414812"/>
            <a:ext cx="2761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21"/>
          </p:nvPr>
        </p:nvSpPr>
        <p:spPr>
          <a:xfrm>
            <a:off x="5587369" y="3584262"/>
            <a:ext cx="2761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109090" y="192289"/>
            <a:ext cx="8917700" cy="4771661"/>
            <a:chOff x="109090" y="192289"/>
            <a:chExt cx="8917700" cy="4771661"/>
          </a:xfrm>
        </p:grpSpPr>
        <p:grpSp>
          <p:nvGrpSpPr>
            <p:cNvPr id="83" name="Google Shape;83;p13"/>
            <p:cNvGrpSpPr/>
            <p:nvPr/>
          </p:nvGrpSpPr>
          <p:grpSpPr>
            <a:xfrm>
              <a:off x="109090" y="4038779"/>
              <a:ext cx="897551" cy="925172"/>
              <a:chOff x="109090" y="4038779"/>
              <a:chExt cx="897551" cy="925172"/>
            </a:xfrm>
          </p:grpSpPr>
          <p:sp>
            <p:nvSpPr>
              <p:cNvPr id="84" name="Google Shape;84;p13"/>
              <p:cNvSpPr/>
              <p:nvPr/>
            </p:nvSpPr>
            <p:spPr>
              <a:xfrm flipH="1">
                <a:off x="266742" y="4038779"/>
                <a:ext cx="148628" cy="135979"/>
              </a:xfrm>
              <a:custGeom>
                <a:avLst/>
                <a:gdLst/>
                <a:ahLst/>
                <a:cxnLst/>
                <a:rect l="l" t="t" r="r" b="b"/>
                <a:pathLst>
                  <a:path w="89535" h="81915" extrusionOk="0">
                    <a:moveTo>
                      <a:pt x="33338" y="25718"/>
                    </a:moveTo>
                    <a:lnTo>
                      <a:pt x="44768" y="0"/>
                    </a:lnTo>
                    <a:lnTo>
                      <a:pt x="58102" y="25718"/>
                    </a:lnTo>
                    <a:lnTo>
                      <a:pt x="89535" y="23813"/>
                    </a:lnTo>
                    <a:lnTo>
                      <a:pt x="89535" y="23813"/>
                    </a:lnTo>
                    <a:lnTo>
                      <a:pt x="63818" y="48578"/>
                    </a:lnTo>
                    <a:lnTo>
                      <a:pt x="85725" y="80963"/>
                    </a:lnTo>
                    <a:lnTo>
                      <a:pt x="44768" y="64770"/>
                    </a:lnTo>
                    <a:lnTo>
                      <a:pt x="9525" y="81915"/>
                    </a:lnTo>
                    <a:lnTo>
                      <a:pt x="24765" y="49530"/>
                    </a:lnTo>
                    <a:lnTo>
                      <a:pt x="0" y="276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 flipH="1">
                <a:off x="109090" y="4896814"/>
                <a:ext cx="42641" cy="67137"/>
              </a:xfrm>
              <a:custGeom>
                <a:avLst/>
                <a:gdLst/>
                <a:ahLst/>
                <a:cxnLst/>
                <a:rect l="l" t="t" r="r" b="b"/>
                <a:pathLst>
                  <a:path w="44767" h="70485" extrusionOk="0">
                    <a:moveTo>
                      <a:pt x="9525" y="70485"/>
                    </a:moveTo>
                    <a:cubicBezTo>
                      <a:pt x="3810" y="70485"/>
                      <a:pt x="0" y="66675"/>
                      <a:pt x="0" y="60960"/>
                    </a:cubicBezTo>
                    <a:cubicBezTo>
                      <a:pt x="0" y="55245"/>
                      <a:pt x="3810" y="51435"/>
                      <a:pt x="9525" y="51435"/>
                    </a:cubicBezTo>
                    <a:cubicBezTo>
                      <a:pt x="18098" y="51435"/>
                      <a:pt x="25718" y="43815"/>
                      <a:pt x="25718" y="35243"/>
                    </a:cubicBezTo>
                    <a:cubicBezTo>
                      <a:pt x="25718" y="26670"/>
                      <a:pt x="18098" y="19050"/>
                      <a:pt x="9525" y="19050"/>
                    </a:cubicBezTo>
                    <a:cubicBezTo>
                      <a:pt x="3810" y="19050"/>
                      <a:pt x="0" y="15240"/>
                      <a:pt x="0" y="9525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29527" y="0"/>
                      <a:pt x="44768" y="16193"/>
                      <a:pt x="44768" y="35243"/>
                    </a:cubicBezTo>
                    <a:cubicBezTo>
                      <a:pt x="44768" y="54293"/>
                      <a:pt x="29527" y="70485"/>
                      <a:pt x="9525" y="704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 flipH="1">
                <a:off x="919546" y="4841485"/>
                <a:ext cx="87096" cy="55342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58102" extrusionOk="0">
                    <a:moveTo>
                      <a:pt x="81915" y="58102"/>
                    </a:moveTo>
                    <a:cubicBezTo>
                      <a:pt x="76200" y="58102"/>
                      <a:pt x="72390" y="54292"/>
                      <a:pt x="72390" y="48577"/>
                    </a:cubicBezTo>
                    <a:cubicBezTo>
                      <a:pt x="72390" y="32385"/>
                      <a:pt x="60007" y="19050"/>
                      <a:pt x="45720" y="19050"/>
                    </a:cubicBezTo>
                    <a:cubicBezTo>
                      <a:pt x="30480" y="19050"/>
                      <a:pt x="19050" y="32385"/>
                      <a:pt x="19050" y="48577"/>
                    </a:cubicBezTo>
                    <a:cubicBezTo>
                      <a:pt x="19050" y="54292"/>
                      <a:pt x="15240" y="58102"/>
                      <a:pt x="9525" y="58102"/>
                    </a:cubicBezTo>
                    <a:cubicBezTo>
                      <a:pt x="3810" y="58102"/>
                      <a:pt x="0" y="54292"/>
                      <a:pt x="0" y="48577"/>
                    </a:cubicBezTo>
                    <a:cubicBezTo>
                      <a:pt x="0" y="21907"/>
                      <a:pt x="20955" y="0"/>
                      <a:pt x="45720" y="0"/>
                    </a:cubicBezTo>
                    <a:cubicBezTo>
                      <a:pt x="71438" y="0"/>
                      <a:pt x="91440" y="21907"/>
                      <a:pt x="91440" y="48577"/>
                    </a:cubicBezTo>
                    <a:cubicBezTo>
                      <a:pt x="91440" y="53340"/>
                      <a:pt x="87630" y="58102"/>
                      <a:pt x="81915" y="58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" name="Google Shape;87;p13"/>
            <p:cNvGrpSpPr/>
            <p:nvPr/>
          </p:nvGrpSpPr>
          <p:grpSpPr>
            <a:xfrm>
              <a:off x="8198393" y="192289"/>
              <a:ext cx="828397" cy="406694"/>
              <a:chOff x="8169818" y="121189"/>
              <a:chExt cx="828397" cy="406694"/>
            </a:xfrm>
          </p:grpSpPr>
          <p:sp>
            <p:nvSpPr>
              <p:cNvPr id="88" name="Google Shape;88;p13"/>
              <p:cNvSpPr/>
              <p:nvPr/>
            </p:nvSpPr>
            <p:spPr>
              <a:xfrm flipH="1">
                <a:off x="8883879" y="121189"/>
                <a:ext cx="114336" cy="69858"/>
              </a:xfrm>
              <a:custGeom>
                <a:avLst/>
                <a:gdLst/>
                <a:ahLst/>
                <a:cxnLst/>
                <a:rect l="l" t="t" r="r" b="b"/>
                <a:pathLst>
                  <a:path w="120038" h="73342" extrusionOk="0">
                    <a:moveTo>
                      <a:pt x="60007" y="73342"/>
                    </a:moveTo>
                    <a:cubicBezTo>
                      <a:pt x="26670" y="73342"/>
                      <a:pt x="0" y="44767"/>
                      <a:pt x="0" y="9525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15240" y="0"/>
                      <a:pt x="19050" y="3810"/>
                      <a:pt x="19050" y="9525"/>
                    </a:cubicBezTo>
                    <a:cubicBezTo>
                      <a:pt x="19050" y="34290"/>
                      <a:pt x="37147" y="54292"/>
                      <a:pt x="60007" y="54292"/>
                    </a:cubicBezTo>
                    <a:cubicBezTo>
                      <a:pt x="82867" y="54292"/>
                      <a:pt x="100965" y="34290"/>
                      <a:pt x="100965" y="9525"/>
                    </a:cubicBezTo>
                    <a:cubicBezTo>
                      <a:pt x="100965" y="3810"/>
                      <a:pt x="104775" y="0"/>
                      <a:pt x="110490" y="0"/>
                    </a:cubicBezTo>
                    <a:cubicBezTo>
                      <a:pt x="116205" y="0"/>
                      <a:pt x="120015" y="3810"/>
                      <a:pt x="120015" y="9525"/>
                    </a:cubicBezTo>
                    <a:cubicBezTo>
                      <a:pt x="120967" y="44767"/>
                      <a:pt x="93345" y="73342"/>
                      <a:pt x="60007" y="733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 flipH="1">
                <a:off x="8169818" y="217448"/>
                <a:ext cx="114381" cy="104646"/>
              </a:xfrm>
              <a:custGeom>
                <a:avLst/>
                <a:gdLst/>
                <a:ahLst/>
                <a:cxnLst/>
                <a:rect l="l" t="t" r="r" b="b"/>
                <a:pathLst>
                  <a:path w="89535" h="81915" extrusionOk="0">
                    <a:moveTo>
                      <a:pt x="33338" y="25718"/>
                    </a:moveTo>
                    <a:lnTo>
                      <a:pt x="44768" y="0"/>
                    </a:lnTo>
                    <a:lnTo>
                      <a:pt x="58102" y="25718"/>
                    </a:lnTo>
                    <a:lnTo>
                      <a:pt x="89535" y="23813"/>
                    </a:lnTo>
                    <a:lnTo>
                      <a:pt x="89535" y="23813"/>
                    </a:lnTo>
                    <a:lnTo>
                      <a:pt x="63818" y="48578"/>
                    </a:lnTo>
                    <a:lnTo>
                      <a:pt x="85725" y="80963"/>
                    </a:lnTo>
                    <a:lnTo>
                      <a:pt x="44768" y="64770"/>
                    </a:lnTo>
                    <a:lnTo>
                      <a:pt x="9525" y="81915"/>
                    </a:lnTo>
                    <a:lnTo>
                      <a:pt x="24765" y="49530"/>
                    </a:lnTo>
                    <a:lnTo>
                      <a:pt x="0" y="276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 flipH="1">
                <a:off x="8705968" y="375465"/>
                <a:ext cx="100705" cy="152418"/>
              </a:xfrm>
              <a:custGeom>
                <a:avLst/>
                <a:gdLst/>
                <a:ahLst/>
                <a:cxnLst/>
                <a:rect l="l" t="t" r="r" b="b"/>
                <a:pathLst>
                  <a:path w="105727" h="160019" extrusionOk="0">
                    <a:moveTo>
                      <a:pt x="56198" y="41910"/>
                    </a:moveTo>
                    <a:cubicBezTo>
                      <a:pt x="60960" y="41910"/>
                      <a:pt x="65723" y="42863"/>
                      <a:pt x="69533" y="43815"/>
                    </a:cubicBezTo>
                    <a:cubicBezTo>
                      <a:pt x="73342" y="44767"/>
                      <a:pt x="77152" y="45720"/>
                      <a:pt x="80963" y="47625"/>
                    </a:cubicBezTo>
                    <a:lnTo>
                      <a:pt x="80963" y="1905"/>
                    </a:lnTo>
                    <a:cubicBezTo>
                      <a:pt x="81915" y="1905"/>
                      <a:pt x="83820" y="952"/>
                      <a:pt x="85725" y="952"/>
                    </a:cubicBezTo>
                    <a:cubicBezTo>
                      <a:pt x="87630" y="0"/>
                      <a:pt x="90488" y="0"/>
                      <a:pt x="92392" y="0"/>
                    </a:cubicBezTo>
                    <a:cubicBezTo>
                      <a:pt x="97155" y="0"/>
                      <a:pt x="100013" y="952"/>
                      <a:pt x="102870" y="2857"/>
                    </a:cubicBezTo>
                    <a:cubicBezTo>
                      <a:pt x="104775" y="4763"/>
                      <a:pt x="105727" y="7620"/>
                      <a:pt x="105727" y="11430"/>
                    </a:cubicBezTo>
                    <a:lnTo>
                      <a:pt x="105727" y="136207"/>
                    </a:lnTo>
                    <a:cubicBezTo>
                      <a:pt x="105727" y="139065"/>
                      <a:pt x="104775" y="141922"/>
                      <a:pt x="103823" y="144780"/>
                    </a:cubicBezTo>
                    <a:cubicBezTo>
                      <a:pt x="101917" y="146685"/>
                      <a:pt x="100013" y="148590"/>
                      <a:pt x="97155" y="150495"/>
                    </a:cubicBezTo>
                    <a:cubicBezTo>
                      <a:pt x="93345" y="152400"/>
                      <a:pt x="88583" y="155257"/>
                      <a:pt x="81915" y="157163"/>
                    </a:cubicBezTo>
                    <a:cubicBezTo>
                      <a:pt x="75248" y="159067"/>
                      <a:pt x="68580" y="160020"/>
                      <a:pt x="60008" y="160020"/>
                    </a:cubicBezTo>
                    <a:cubicBezTo>
                      <a:pt x="51435" y="160020"/>
                      <a:pt x="42863" y="159067"/>
                      <a:pt x="35242" y="156210"/>
                    </a:cubicBezTo>
                    <a:cubicBezTo>
                      <a:pt x="27623" y="154305"/>
                      <a:pt x="20955" y="150495"/>
                      <a:pt x="16192" y="145732"/>
                    </a:cubicBezTo>
                    <a:cubicBezTo>
                      <a:pt x="10477" y="140970"/>
                      <a:pt x="6667" y="135255"/>
                      <a:pt x="3810" y="127635"/>
                    </a:cubicBezTo>
                    <a:cubicBezTo>
                      <a:pt x="952" y="120015"/>
                      <a:pt x="0" y="111442"/>
                      <a:pt x="0" y="101917"/>
                    </a:cubicBezTo>
                    <a:cubicBezTo>
                      <a:pt x="0" y="91440"/>
                      <a:pt x="1905" y="82867"/>
                      <a:pt x="4763" y="75247"/>
                    </a:cubicBezTo>
                    <a:cubicBezTo>
                      <a:pt x="7620" y="67627"/>
                      <a:pt x="11430" y="61913"/>
                      <a:pt x="17145" y="56197"/>
                    </a:cubicBezTo>
                    <a:cubicBezTo>
                      <a:pt x="21908" y="51435"/>
                      <a:pt x="28575" y="47625"/>
                      <a:pt x="35242" y="45720"/>
                    </a:cubicBezTo>
                    <a:cubicBezTo>
                      <a:pt x="40958" y="42863"/>
                      <a:pt x="48577" y="41910"/>
                      <a:pt x="56198" y="41910"/>
                    </a:cubicBezTo>
                    <a:close/>
                    <a:moveTo>
                      <a:pt x="80963" y="68580"/>
                    </a:moveTo>
                    <a:cubicBezTo>
                      <a:pt x="78105" y="66675"/>
                      <a:pt x="75248" y="65722"/>
                      <a:pt x="71438" y="63817"/>
                    </a:cubicBezTo>
                    <a:cubicBezTo>
                      <a:pt x="67627" y="62865"/>
                      <a:pt x="63817" y="61913"/>
                      <a:pt x="59055" y="61913"/>
                    </a:cubicBezTo>
                    <a:cubicBezTo>
                      <a:pt x="54292" y="61913"/>
                      <a:pt x="49530" y="62865"/>
                      <a:pt x="45720" y="63817"/>
                    </a:cubicBezTo>
                    <a:cubicBezTo>
                      <a:pt x="41910" y="64770"/>
                      <a:pt x="38100" y="67627"/>
                      <a:pt x="35242" y="70485"/>
                    </a:cubicBezTo>
                    <a:cubicBezTo>
                      <a:pt x="32385" y="73342"/>
                      <a:pt x="29527" y="78105"/>
                      <a:pt x="27623" y="82867"/>
                    </a:cubicBezTo>
                    <a:cubicBezTo>
                      <a:pt x="25717" y="87630"/>
                      <a:pt x="24765" y="94297"/>
                      <a:pt x="24765" y="100965"/>
                    </a:cubicBezTo>
                    <a:cubicBezTo>
                      <a:pt x="24765" y="114300"/>
                      <a:pt x="27623" y="123825"/>
                      <a:pt x="34290" y="130492"/>
                    </a:cubicBezTo>
                    <a:cubicBezTo>
                      <a:pt x="40958" y="136207"/>
                      <a:pt x="48577" y="139065"/>
                      <a:pt x="59055" y="139065"/>
                    </a:cubicBezTo>
                    <a:cubicBezTo>
                      <a:pt x="63817" y="139065"/>
                      <a:pt x="67627" y="138113"/>
                      <a:pt x="71438" y="137160"/>
                    </a:cubicBezTo>
                    <a:cubicBezTo>
                      <a:pt x="74295" y="136207"/>
                      <a:pt x="77152" y="135255"/>
                      <a:pt x="80010" y="133350"/>
                    </a:cubicBezTo>
                    <a:lnTo>
                      <a:pt x="80010" y="685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238321" y="3452725"/>
            <a:ext cx="5193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3238200" y="1028700"/>
            <a:ext cx="5193600" cy="23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None/>
              <a:defRPr sz="2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x Madefor Text"/>
              <a:buChar char="●"/>
              <a:defRPr sz="1800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x Madefor Text"/>
              <a:buChar char="○"/>
              <a:defRPr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x Madefor Text"/>
              <a:buChar char="■"/>
              <a:defRPr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x Madefor Text"/>
              <a:buChar char="●"/>
              <a:defRPr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x Madefor Text"/>
              <a:buChar char="○"/>
              <a:defRPr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x Madefor Text"/>
              <a:buChar char="■"/>
              <a:defRPr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x Madefor Text"/>
              <a:buChar char="●"/>
              <a:defRPr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x Madefor Text"/>
              <a:buChar char="○"/>
              <a:defRPr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x Madefor Text"/>
              <a:buChar char="■"/>
              <a:defRPr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0" r:id="rId9"/>
    <p:sldLayoutId id="2147483661" r:id="rId10"/>
    <p:sldLayoutId id="2147483663" r:id="rId11"/>
    <p:sldLayoutId id="2147483664" r:id="rId12"/>
    <p:sldLayoutId id="2147483665" r:id="rId13"/>
    <p:sldLayoutId id="2147483669" r:id="rId14"/>
    <p:sldLayoutId id="2147483670" r:id="rId15"/>
    <p:sldLayoutId id="2147483671" r:id="rId16"/>
    <p:sldLayoutId id="2147483672" r:id="rId17"/>
    <p:sldLayoutId id="2147483674" r:id="rId18"/>
    <p:sldLayoutId id="2147483675" r:id="rId19"/>
    <p:sldLayoutId id="2147483676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>
            <a:spLocks noGrp="1"/>
          </p:cNvSpPr>
          <p:nvPr>
            <p:ph type="ctrTitle"/>
          </p:nvPr>
        </p:nvSpPr>
        <p:spPr>
          <a:xfrm>
            <a:off x="713225" y="1253975"/>
            <a:ext cx="5174700" cy="212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LinguaL – A Language learning application</a:t>
            </a:r>
            <a:endParaRPr dirty="0"/>
          </a:p>
        </p:txBody>
      </p:sp>
      <p:sp>
        <p:nvSpPr>
          <p:cNvPr id="301" name="Google Shape;301;p34"/>
          <p:cNvSpPr txBox="1">
            <a:spLocks noGrp="1"/>
          </p:cNvSpPr>
          <p:nvPr>
            <p:ph type="subTitle" idx="1"/>
          </p:nvPr>
        </p:nvSpPr>
        <p:spPr>
          <a:xfrm>
            <a:off x="713225" y="3431124"/>
            <a:ext cx="5174700" cy="701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Object Oriented Concepts II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SWE 4302</a:t>
            </a:r>
          </a:p>
        </p:txBody>
      </p:sp>
      <p:grpSp>
        <p:nvGrpSpPr>
          <p:cNvPr id="302" name="Google Shape;302;p34"/>
          <p:cNvGrpSpPr/>
          <p:nvPr/>
        </p:nvGrpSpPr>
        <p:grpSpPr>
          <a:xfrm>
            <a:off x="5746426" y="1254006"/>
            <a:ext cx="3261268" cy="2635854"/>
            <a:chOff x="5962650" y="857225"/>
            <a:chExt cx="4353000" cy="3518225"/>
          </a:xfrm>
        </p:grpSpPr>
        <p:sp>
          <p:nvSpPr>
            <p:cNvPr id="303" name="Google Shape;303;p34"/>
            <p:cNvSpPr/>
            <p:nvPr/>
          </p:nvSpPr>
          <p:spPr>
            <a:xfrm>
              <a:off x="5962650" y="3927850"/>
              <a:ext cx="4353000" cy="447600"/>
            </a:xfrm>
            <a:prstGeom prst="ellipse">
              <a:avLst/>
            </a:prstGeom>
            <a:solidFill>
              <a:srgbClr val="2B241A">
                <a:alpha val="36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ix Madefor Text"/>
                <a:ea typeface="Wix Madefor Text"/>
                <a:cs typeface="Wix Madefor Text"/>
                <a:sym typeface="Wix Madefor Text"/>
              </a:endParaRPr>
            </a:p>
          </p:txBody>
        </p:sp>
        <p:grpSp>
          <p:nvGrpSpPr>
            <p:cNvPr id="304" name="Google Shape;304;p34"/>
            <p:cNvGrpSpPr/>
            <p:nvPr/>
          </p:nvGrpSpPr>
          <p:grpSpPr>
            <a:xfrm flipH="1">
              <a:off x="6448292" y="857225"/>
              <a:ext cx="3314424" cy="3412178"/>
              <a:chOff x="4402454" y="1620836"/>
              <a:chExt cx="3483367" cy="3586481"/>
            </a:xfrm>
          </p:grpSpPr>
          <p:grpSp>
            <p:nvGrpSpPr>
              <p:cNvPr id="305" name="Google Shape;305;p34"/>
              <p:cNvGrpSpPr/>
              <p:nvPr/>
            </p:nvGrpSpPr>
            <p:grpSpPr>
              <a:xfrm>
                <a:off x="4558664" y="2644140"/>
                <a:ext cx="3059667" cy="2365189"/>
                <a:chOff x="4558664" y="2644140"/>
                <a:chExt cx="3059667" cy="2365189"/>
              </a:xfrm>
            </p:grpSpPr>
            <p:sp>
              <p:nvSpPr>
                <p:cNvPr id="306" name="Google Shape;306;p34"/>
                <p:cNvSpPr/>
                <p:nvPr/>
              </p:nvSpPr>
              <p:spPr>
                <a:xfrm>
                  <a:off x="4723886" y="2659341"/>
                  <a:ext cx="619945" cy="81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945" h="816933" extrusionOk="0">
                      <a:moveTo>
                        <a:pt x="174821" y="470573"/>
                      </a:moveTo>
                      <a:cubicBezTo>
                        <a:pt x="162439" y="450571"/>
                        <a:pt x="150056" y="429616"/>
                        <a:pt x="138626" y="409613"/>
                      </a:cubicBezTo>
                      <a:cubicBezTo>
                        <a:pt x="72904" y="286741"/>
                        <a:pt x="34804" y="154343"/>
                        <a:pt x="514" y="21946"/>
                      </a:cubicBezTo>
                      <a:cubicBezTo>
                        <a:pt x="-3296" y="6706"/>
                        <a:pt x="14801" y="-4724"/>
                        <a:pt x="30994" y="1943"/>
                      </a:cubicBezTo>
                      <a:cubicBezTo>
                        <a:pt x="200539" y="74333"/>
                        <a:pt x="361511" y="165773"/>
                        <a:pt x="475811" y="291503"/>
                      </a:cubicBezTo>
                      <a:cubicBezTo>
                        <a:pt x="612019" y="441998"/>
                        <a:pt x="642499" y="622021"/>
                        <a:pt x="605351" y="802043"/>
                      </a:cubicBezTo>
                      <a:cubicBezTo>
                        <a:pt x="602494" y="813473"/>
                        <a:pt x="588206" y="820141"/>
                        <a:pt x="574871" y="815378"/>
                      </a:cubicBezTo>
                      <a:cubicBezTo>
                        <a:pt x="493909" y="785851"/>
                        <a:pt x="411994" y="714413"/>
                        <a:pt x="351034" y="666788"/>
                      </a:cubicBezTo>
                      <a:cubicBezTo>
                        <a:pt x="279596" y="610591"/>
                        <a:pt x="221494" y="542963"/>
                        <a:pt x="174821" y="47057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07" name="Google Shape;307;p34"/>
                <p:cNvGrpSpPr/>
                <p:nvPr/>
              </p:nvGrpSpPr>
              <p:grpSpPr>
                <a:xfrm>
                  <a:off x="4558664" y="3371850"/>
                  <a:ext cx="1052557" cy="1340780"/>
                  <a:chOff x="4558664" y="3371850"/>
                  <a:chExt cx="1052557" cy="1340780"/>
                </a:xfrm>
              </p:grpSpPr>
              <p:sp>
                <p:nvSpPr>
                  <p:cNvPr id="308" name="Google Shape;308;p34"/>
                  <p:cNvSpPr/>
                  <p:nvPr/>
                </p:nvSpPr>
                <p:spPr>
                  <a:xfrm>
                    <a:off x="4558664" y="3371850"/>
                    <a:ext cx="1030802" cy="13407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0802" h="1340780" extrusionOk="0">
                        <a:moveTo>
                          <a:pt x="1011555" y="1261110"/>
                        </a:moveTo>
                        <a:cubicBezTo>
                          <a:pt x="1006793" y="1279207"/>
                          <a:pt x="1001078" y="1297305"/>
                          <a:pt x="988695" y="1310640"/>
                        </a:cubicBezTo>
                        <a:cubicBezTo>
                          <a:pt x="968693" y="1333500"/>
                          <a:pt x="935355" y="1338263"/>
                          <a:pt x="904875" y="1340168"/>
                        </a:cubicBezTo>
                        <a:cubicBezTo>
                          <a:pt x="582930" y="1355407"/>
                          <a:pt x="307658" y="1083945"/>
                          <a:pt x="180975" y="812482"/>
                        </a:cubicBezTo>
                        <a:cubicBezTo>
                          <a:pt x="62865" y="560070"/>
                          <a:pt x="30480" y="277178"/>
                          <a:pt x="0" y="0"/>
                        </a:cubicBezTo>
                        <a:cubicBezTo>
                          <a:pt x="189548" y="73342"/>
                          <a:pt x="381953" y="148590"/>
                          <a:pt x="549593" y="262890"/>
                        </a:cubicBezTo>
                        <a:cubicBezTo>
                          <a:pt x="849630" y="465772"/>
                          <a:pt x="1103948" y="891540"/>
                          <a:pt x="1011555" y="126111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9" name="Google Shape;309;p34"/>
                  <p:cNvSpPr/>
                  <p:nvPr/>
                </p:nvSpPr>
                <p:spPr>
                  <a:xfrm>
                    <a:off x="4988540" y="3540475"/>
                    <a:ext cx="309264" cy="242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264" h="242854" extrusionOk="0">
                        <a:moveTo>
                          <a:pt x="298787" y="242855"/>
                        </a:moveTo>
                        <a:cubicBezTo>
                          <a:pt x="295930" y="242855"/>
                          <a:pt x="294025" y="241902"/>
                          <a:pt x="292120" y="239997"/>
                        </a:cubicBezTo>
                        <a:cubicBezTo>
                          <a:pt x="210205" y="158082"/>
                          <a:pt x="113050" y="82835"/>
                          <a:pt x="4465" y="18065"/>
                        </a:cubicBezTo>
                        <a:cubicBezTo>
                          <a:pt x="-298" y="15207"/>
                          <a:pt x="-1250" y="9492"/>
                          <a:pt x="1607" y="4730"/>
                        </a:cubicBezTo>
                        <a:cubicBezTo>
                          <a:pt x="4465" y="-33"/>
                          <a:pt x="10180" y="-985"/>
                          <a:pt x="14942" y="920"/>
                        </a:cubicBezTo>
                        <a:cubicBezTo>
                          <a:pt x="125432" y="66642"/>
                          <a:pt x="223540" y="141890"/>
                          <a:pt x="306407" y="225710"/>
                        </a:cubicBezTo>
                        <a:cubicBezTo>
                          <a:pt x="310217" y="229520"/>
                          <a:pt x="310217" y="235235"/>
                          <a:pt x="306407" y="239045"/>
                        </a:cubicBezTo>
                        <a:cubicBezTo>
                          <a:pt x="303550" y="241902"/>
                          <a:pt x="301645" y="242855"/>
                          <a:pt x="298787" y="242855"/>
                        </a:cubicBezTo>
                        <a:close/>
                      </a:path>
                    </a:pathLst>
                  </a:custGeom>
                  <a:solidFill>
                    <a:srgbClr val="22222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0" name="Google Shape;310;p34"/>
                  <p:cNvSpPr/>
                  <p:nvPr/>
                </p:nvSpPr>
                <p:spPr>
                  <a:xfrm>
                    <a:off x="4894507" y="3490522"/>
                    <a:ext cx="68407" cy="451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407" h="45157" extrusionOk="0">
                        <a:moveTo>
                          <a:pt x="59445" y="45158"/>
                        </a:moveTo>
                        <a:cubicBezTo>
                          <a:pt x="57540" y="45158"/>
                          <a:pt x="56588" y="45158"/>
                          <a:pt x="54683" y="44205"/>
                        </a:cubicBezTo>
                        <a:cubicBezTo>
                          <a:pt x="38490" y="35633"/>
                          <a:pt x="22298" y="26108"/>
                          <a:pt x="5153" y="17535"/>
                        </a:cubicBezTo>
                        <a:cubicBezTo>
                          <a:pt x="390" y="14678"/>
                          <a:pt x="-1515" y="8963"/>
                          <a:pt x="1343" y="5153"/>
                        </a:cubicBezTo>
                        <a:cubicBezTo>
                          <a:pt x="4200" y="390"/>
                          <a:pt x="9915" y="-1515"/>
                          <a:pt x="13725" y="1343"/>
                        </a:cubicBezTo>
                        <a:cubicBezTo>
                          <a:pt x="30870" y="9915"/>
                          <a:pt x="47063" y="18488"/>
                          <a:pt x="63255" y="28013"/>
                        </a:cubicBezTo>
                        <a:cubicBezTo>
                          <a:pt x="68018" y="30870"/>
                          <a:pt x="69923" y="36585"/>
                          <a:pt x="67065" y="41348"/>
                        </a:cubicBezTo>
                        <a:cubicBezTo>
                          <a:pt x="66113" y="43253"/>
                          <a:pt x="63255" y="45158"/>
                          <a:pt x="59445" y="4515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1" name="Google Shape;311;p34"/>
                  <p:cNvSpPr/>
                  <p:nvPr/>
                </p:nvSpPr>
                <p:spPr>
                  <a:xfrm>
                    <a:off x="4620933" y="3372205"/>
                    <a:ext cx="221354" cy="1015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354" h="101561" extrusionOk="0">
                        <a:moveTo>
                          <a:pt x="211099" y="101562"/>
                        </a:moveTo>
                        <a:cubicBezTo>
                          <a:pt x="210147" y="101562"/>
                          <a:pt x="208242" y="101562"/>
                          <a:pt x="207289" y="100609"/>
                        </a:cubicBezTo>
                        <a:cubicBezTo>
                          <a:pt x="144424" y="71082"/>
                          <a:pt x="76797" y="44412"/>
                          <a:pt x="6312" y="18694"/>
                        </a:cubicBezTo>
                        <a:cubicBezTo>
                          <a:pt x="1549" y="16789"/>
                          <a:pt x="-1308" y="11074"/>
                          <a:pt x="597" y="6312"/>
                        </a:cubicBezTo>
                        <a:cubicBezTo>
                          <a:pt x="2502" y="1549"/>
                          <a:pt x="8217" y="-1308"/>
                          <a:pt x="12979" y="597"/>
                        </a:cubicBezTo>
                        <a:cubicBezTo>
                          <a:pt x="84417" y="25362"/>
                          <a:pt x="152044" y="53937"/>
                          <a:pt x="215862" y="82512"/>
                        </a:cubicBezTo>
                        <a:cubicBezTo>
                          <a:pt x="220624" y="84417"/>
                          <a:pt x="222529" y="90132"/>
                          <a:pt x="220624" y="94894"/>
                        </a:cubicBezTo>
                        <a:cubicBezTo>
                          <a:pt x="218719" y="99657"/>
                          <a:pt x="214909" y="101562"/>
                          <a:pt x="211099" y="10156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2" name="Google Shape;312;p34"/>
                  <p:cNvSpPr/>
                  <p:nvPr/>
                </p:nvSpPr>
                <p:spPr>
                  <a:xfrm>
                    <a:off x="4821509" y="3729944"/>
                    <a:ext cx="789712" cy="9754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712" h="975405" extrusionOk="0">
                        <a:moveTo>
                          <a:pt x="780143" y="975405"/>
                        </a:moveTo>
                        <a:cubicBezTo>
                          <a:pt x="777285" y="975405"/>
                          <a:pt x="774428" y="974453"/>
                          <a:pt x="772523" y="971595"/>
                        </a:cubicBezTo>
                        <a:lnTo>
                          <a:pt x="1950" y="15285"/>
                        </a:lnTo>
                        <a:cubicBezTo>
                          <a:pt x="-907" y="11475"/>
                          <a:pt x="-907" y="4808"/>
                          <a:pt x="3855" y="1950"/>
                        </a:cubicBezTo>
                        <a:cubicBezTo>
                          <a:pt x="7665" y="-907"/>
                          <a:pt x="14333" y="-907"/>
                          <a:pt x="17190" y="3855"/>
                        </a:cubicBezTo>
                        <a:lnTo>
                          <a:pt x="787763" y="960165"/>
                        </a:lnTo>
                        <a:cubicBezTo>
                          <a:pt x="790620" y="963975"/>
                          <a:pt x="790620" y="970643"/>
                          <a:pt x="785858" y="973500"/>
                        </a:cubicBezTo>
                        <a:cubicBezTo>
                          <a:pt x="784905" y="974453"/>
                          <a:pt x="783000" y="975405"/>
                          <a:pt x="780143" y="97540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3" name="Google Shape;313;p34"/>
                  <p:cNvSpPr/>
                  <p:nvPr/>
                </p:nvSpPr>
                <p:spPr>
                  <a:xfrm>
                    <a:off x="4646517" y="3956907"/>
                    <a:ext cx="362247" cy="565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247" h="565562" extrusionOk="0">
                        <a:moveTo>
                          <a:pt x="352203" y="565562"/>
                        </a:moveTo>
                        <a:cubicBezTo>
                          <a:pt x="350298" y="565562"/>
                          <a:pt x="347440" y="564610"/>
                          <a:pt x="346487" y="563658"/>
                        </a:cubicBezTo>
                        <a:cubicBezTo>
                          <a:pt x="163608" y="410305"/>
                          <a:pt x="76930" y="199803"/>
                          <a:pt x="730" y="13112"/>
                        </a:cubicBezTo>
                        <a:cubicBezTo>
                          <a:pt x="-1175" y="8350"/>
                          <a:pt x="730" y="2635"/>
                          <a:pt x="5493" y="730"/>
                        </a:cubicBezTo>
                        <a:cubicBezTo>
                          <a:pt x="10255" y="-1175"/>
                          <a:pt x="15970" y="730"/>
                          <a:pt x="17875" y="5493"/>
                        </a:cubicBezTo>
                        <a:cubicBezTo>
                          <a:pt x="94075" y="190278"/>
                          <a:pt x="179800" y="398875"/>
                          <a:pt x="358870" y="548418"/>
                        </a:cubicBezTo>
                        <a:cubicBezTo>
                          <a:pt x="362680" y="552228"/>
                          <a:pt x="363633" y="557943"/>
                          <a:pt x="359823" y="561753"/>
                        </a:cubicBezTo>
                        <a:cubicBezTo>
                          <a:pt x="357917" y="564610"/>
                          <a:pt x="355060" y="565562"/>
                          <a:pt x="352203" y="56556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4" name="Google Shape;314;p34"/>
                  <p:cNvSpPr/>
                  <p:nvPr/>
                </p:nvSpPr>
                <p:spPr>
                  <a:xfrm>
                    <a:off x="4560570" y="3488055"/>
                    <a:ext cx="74477" cy="3867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77" h="386714" extrusionOk="0">
                        <a:moveTo>
                          <a:pt x="65722" y="386715"/>
                        </a:moveTo>
                        <a:cubicBezTo>
                          <a:pt x="61913" y="386715"/>
                          <a:pt x="57150" y="383857"/>
                          <a:pt x="56197" y="379095"/>
                        </a:cubicBezTo>
                        <a:cubicBezTo>
                          <a:pt x="26670" y="261938"/>
                          <a:pt x="7620" y="138113"/>
                          <a:pt x="0" y="10477"/>
                        </a:cubicBezTo>
                        <a:cubicBezTo>
                          <a:pt x="0" y="4763"/>
                          <a:pt x="3810" y="952"/>
                          <a:pt x="8572" y="0"/>
                        </a:cubicBezTo>
                        <a:cubicBezTo>
                          <a:pt x="13335" y="0"/>
                          <a:pt x="18097" y="3810"/>
                          <a:pt x="19050" y="8572"/>
                        </a:cubicBezTo>
                        <a:cubicBezTo>
                          <a:pt x="26670" y="135255"/>
                          <a:pt x="45720" y="258127"/>
                          <a:pt x="74295" y="373380"/>
                        </a:cubicBezTo>
                        <a:cubicBezTo>
                          <a:pt x="75247" y="378142"/>
                          <a:pt x="72390" y="383857"/>
                          <a:pt x="67627" y="384810"/>
                        </a:cubicBezTo>
                        <a:cubicBezTo>
                          <a:pt x="67627" y="386715"/>
                          <a:pt x="66675" y="386715"/>
                          <a:pt x="65722" y="38671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5" name="Google Shape;315;p34"/>
                  <p:cNvSpPr/>
                  <p:nvPr/>
                </p:nvSpPr>
                <p:spPr>
                  <a:xfrm>
                    <a:off x="5031611" y="4536311"/>
                    <a:ext cx="101801" cy="69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801" h="69978" extrusionOk="0">
                        <a:moveTo>
                          <a:pt x="92838" y="69978"/>
                        </a:moveTo>
                        <a:cubicBezTo>
                          <a:pt x="90933" y="69978"/>
                          <a:pt x="89981" y="69978"/>
                          <a:pt x="88076" y="69026"/>
                        </a:cubicBezTo>
                        <a:cubicBezTo>
                          <a:pt x="59501" y="53786"/>
                          <a:pt x="30926" y="36641"/>
                          <a:pt x="4256" y="17591"/>
                        </a:cubicBezTo>
                        <a:cubicBezTo>
                          <a:pt x="-507" y="14733"/>
                          <a:pt x="-1459" y="9018"/>
                          <a:pt x="2351" y="4256"/>
                        </a:cubicBezTo>
                        <a:cubicBezTo>
                          <a:pt x="6161" y="-507"/>
                          <a:pt x="10923" y="-1459"/>
                          <a:pt x="15686" y="2351"/>
                        </a:cubicBezTo>
                        <a:cubicBezTo>
                          <a:pt x="41403" y="20448"/>
                          <a:pt x="69026" y="37593"/>
                          <a:pt x="96648" y="51881"/>
                        </a:cubicBezTo>
                        <a:cubicBezTo>
                          <a:pt x="101411" y="54738"/>
                          <a:pt x="103316" y="60453"/>
                          <a:pt x="100458" y="64263"/>
                        </a:cubicBezTo>
                        <a:cubicBezTo>
                          <a:pt x="100458" y="68073"/>
                          <a:pt x="96648" y="69978"/>
                          <a:pt x="92838" y="6997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16" name="Google Shape;316;p34"/>
                <p:cNvSpPr/>
                <p:nvPr/>
              </p:nvSpPr>
              <p:spPr>
                <a:xfrm>
                  <a:off x="6507242" y="2644140"/>
                  <a:ext cx="827007" cy="130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007" h="1303619" extrusionOk="0">
                      <a:moveTo>
                        <a:pt x="208835" y="350520"/>
                      </a:moveTo>
                      <a:cubicBezTo>
                        <a:pt x="330755" y="211455"/>
                        <a:pt x="481250" y="75247"/>
                        <a:pt x="652700" y="0"/>
                      </a:cubicBezTo>
                      <a:cubicBezTo>
                        <a:pt x="668893" y="136207"/>
                        <a:pt x="686038" y="272415"/>
                        <a:pt x="681275" y="409575"/>
                      </a:cubicBezTo>
                      <a:cubicBezTo>
                        <a:pt x="670798" y="710565"/>
                        <a:pt x="516493" y="975360"/>
                        <a:pt x="306943" y="1187767"/>
                      </a:cubicBezTo>
                      <a:cubicBezTo>
                        <a:pt x="428863" y="1026795"/>
                        <a:pt x="624125" y="922020"/>
                        <a:pt x="827008" y="907732"/>
                      </a:cubicBezTo>
                      <a:cubicBezTo>
                        <a:pt x="823198" y="907732"/>
                        <a:pt x="765095" y="1028700"/>
                        <a:pt x="755570" y="1041082"/>
                      </a:cubicBezTo>
                      <a:cubicBezTo>
                        <a:pt x="723185" y="1085850"/>
                        <a:pt x="684133" y="1126807"/>
                        <a:pt x="641270" y="1161098"/>
                      </a:cubicBezTo>
                      <a:cubicBezTo>
                        <a:pt x="557450" y="1226820"/>
                        <a:pt x="455533" y="1255395"/>
                        <a:pt x="354568" y="1285875"/>
                      </a:cubicBezTo>
                      <a:cubicBezTo>
                        <a:pt x="313610" y="1298257"/>
                        <a:pt x="270748" y="1305878"/>
                        <a:pt x="228838" y="1303020"/>
                      </a:cubicBezTo>
                      <a:cubicBezTo>
                        <a:pt x="25955" y="1289685"/>
                        <a:pt x="2143" y="1107757"/>
                        <a:pt x="238" y="952500"/>
                      </a:cubicBezTo>
                      <a:cubicBezTo>
                        <a:pt x="-4525" y="715327"/>
                        <a:pt x="62150" y="518160"/>
                        <a:pt x="208835" y="3505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>
                  <a:off x="6784666" y="3323272"/>
                  <a:ext cx="833665" cy="16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665" h="1686057" extrusionOk="0">
                      <a:moveTo>
                        <a:pt x="516246" y="1380173"/>
                      </a:moveTo>
                      <a:cubicBezTo>
                        <a:pt x="385754" y="1496378"/>
                        <a:pt x="120959" y="1718310"/>
                        <a:pt x="101909" y="1682115"/>
                      </a:cubicBezTo>
                      <a:cubicBezTo>
                        <a:pt x="-52396" y="1393508"/>
                        <a:pt x="-20964" y="1030605"/>
                        <a:pt x="125721" y="738188"/>
                      </a:cubicBezTo>
                      <a:cubicBezTo>
                        <a:pt x="203827" y="581978"/>
                        <a:pt x="311459" y="442913"/>
                        <a:pt x="435284" y="320040"/>
                      </a:cubicBezTo>
                      <a:cubicBezTo>
                        <a:pt x="547679" y="208597"/>
                        <a:pt x="683887" y="80963"/>
                        <a:pt x="817237" y="0"/>
                      </a:cubicBezTo>
                      <a:cubicBezTo>
                        <a:pt x="845812" y="237172"/>
                        <a:pt x="834381" y="500063"/>
                        <a:pt x="803902" y="736283"/>
                      </a:cubicBezTo>
                      <a:cubicBezTo>
                        <a:pt x="789614" y="852488"/>
                        <a:pt x="766754" y="967740"/>
                        <a:pt x="733416" y="1079183"/>
                      </a:cubicBezTo>
                      <a:cubicBezTo>
                        <a:pt x="703889" y="1176338"/>
                        <a:pt x="651502" y="1238250"/>
                        <a:pt x="585779" y="1314450"/>
                      </a:cubicBezTo>
                      <a:cubicBezTo>
                        <a:pt x="578159" y="1323023"/>
                        <a:pt x="552441" y="1347788"/>
                        <a:pt x="516246" y="13801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18" name="Google Shape;318;p34"/>
              <p:cNvSpPr/>
              <p:nvPr/>
            </p:nvSpPr>
            <p:spPr>
              <a:xfrm>
                <a:off x="6860674" y="3462560"/>
                <a:ext cx="680997" cy="1546637"/>
              </a:xfrm>
              <a:custGeom>
                <a:avLst/>
                <a:gdLst/>
                <a:ahLst/>
                <a:cxnLst/>
                <a:rect l="l" t="t" r="r" b="b"/>
                <a:pathLst>
                  <a:path w="680997" h="1546637" extrusionOk="0">
                    <a:moveTo>
                      <a:pt x="9707" y="1546637"/>
                    </a:moveTo>
                    <a:cubicBezTo>
                      <a:pt x="8755" y="1546637"/>
                      <a:pt x="7803" y="1546637"/>
                      <a:pt x="6850" y="1546637"/>
                    </a:cubicBezTo>
                    <a:cubicBezTo>
                      <a:pt x="2088" y="1544733"/>
                      <a:pt x="-770" y="1539970"/>
                      <a:pt x="182" y="1535208"/>
                    </a:cubicBezTo>
                    <a:cubicBezTo>
                      <a:pt x="110672" y="1162780"/>
                      <a:pt x="280218" y="807497"/>
                      <a:pt x="444048" y="463645"/>
                    </a:cubicBezTo>
                    <a:lnTo>
                      <a:pt x="663123" y="5493"/>
                    </a:lnTo>
                    <a:cubicBezTo>
                      <a:pt x="665028" y="730"/>
                      <a:pt x="670743" y="-1175"/>
                      <a:pt x="675505" y="730"/>
                    </a:cubicBezTo>
                    <a:cubicBezTo>
                      <a:pt x="680268" y="2635"/>
                      <a:pt x="682173" y="8350"/>
                      <a:pt x="680268" y="13112"/>
                    </a:cubicBezTo>
                    <a:lnTo>
                      <a:pt x="461193" y="471265"/>
                    </a:lnTo>
                    <a:cubicBezTo>
                      <a:pt x="297363" y="814165"/>
                      <a:pt x="128770" y="1169447"/>
                      <a:pt x="18280" y="1539970"/>
                    </a:cubicBezTo>
                    <a:cubicBezTo>
                      <a:pt x="17328" y="1543780"/>
                      <a:pt x="13518" y="1546637"/>
                      <a:pt x="9707" y="15466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9" name="Google Shape;319;p34"/>
              <p:cNvGrpSpPr/>
              <p:nvPr/>
            </p:nvGrpSpPr>
            <p:grpSpPr>
              <a:xfrm>
                <a:off x="4902517" y="2059304"/>
                <a:ext cx="2285999" cy="3002280"/>
                <a:chOff x="4902517" y="2059304"/>
                <a:chExt cx="2285999" cy="3002280"/>
              </a:xfrm>
            </p:grpSpPr>
            <p:sp>
              <p:nvSpPr>
                <p:cNvPr id="320" name="Google Shape;320;p34"/>
                <p:cNvSpPr/>
                <p:nvPr/>
              </p:nvSpPr>
              <p:spPr>
                <a:xfrm>
                  <a:off x="5052059" y="4639627"/>
                  <a:ext cx="2011680" cy="290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80" h="290512" extrusionOk="0">
                      <a:moveTo>
                        <a:pt x="1715453" y="0"/>
                      </a:moveTo>
                      <a:lnTo>
                        <a:pt x="1999298" y="145732"/>
                      </a:lnTo>
                      <a:cubicBezTo>
                        <a:pt x="2006918" y="149542"/>
                        <a:pt x="2011680" y="158115"/>
                        <a:pt x="2011680" y="167640"/>
                      </a:cubicBezTo>
                      <a:lnTo>
                        <a:pt x="2003108" y="290513"/>
                      </a:lnTo>
                      <a:lnTo>
                        <a:pt x="2858" y="192405"/>
                      </a:lnTo>
                      <a:lnTo>
                        <a:pt x="0" y="146685"/>
                      </a:lnTo>
                      <a:lnTo>
                        <a:pt x="222885" y="15240"/>
                      </a:lnTo>
                      <a:lnTo>
                        <a:pt x="171545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34"/>
                <p:cNvSpPr/>
                <p:nvPr/>
              </p:nvSpPr>
              <p:spPr>
                <a:xfrm>
                  <a:off x="5030882" y="4784407"/>
                  <a:ext cx="2065333" cy="277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5333" h="277177" extrusionOk="0">
                      <a:moveTo>
                        <a:pt x="2065243" y="150495"/>
                      </a:moveTo>
                      <a:cubicBezTo>
                        <a:pt x="2064290" y="106680"/>
                        <a:pt x="2055718" y="63818"/>
                        <a:pt x="2044288" y="22860"/>
                      </a:cubicBezTo>
                      <a:cubicBezTo>
                        <a:pt x="2041430" y="10478"/>
                        <a:pt x="2030000" y="2858"/>
                        <a:pt x="2017618" y="2858"/>
                      </a:cubicBezTo>
                      <a:cubicBezTo>
                        <a:pt x="1955705" y="2858"/>
                        <a:pt x="1894746" y="2858"/>
                        <a:pt x="1832833" y="2858"/>
                      </a:cubicBezTo>
                      <a:cubicBezTo>
                        <a:pt x="1639475" y="2858"/>
                        <a:pt x="1446118" y="2858"/>
                        <a:pt x="1252761" y="2858"/>
                      </a:cubicBezTo>
                      <a:lnTo>
                        <a:pt x="594583" y="2858"/>
                      </a:lnTo>
                      <a:cubicBezTo>
                        <a:pt x="417418" y="2858"/>
                        <a:pt x="239300" y="8573"/>
                        <a:pt x="62135" y="953"/>
                      </a:cubicBezTo>
                      <a:cubicBezTo>
                        <a:pt x="52610" y="953"/>
                        <a:pt x="43085" y="0"/>
                        <a:pt x="33560" y="0"/>
                      </a:cubicBezTo>
                      <a:cubicBezTo>
                        <a:pt x="29750" y="0"/>
                        <a:pt x="24988" y="0"/>
                        <a:pt x="22130" y="1905"/>
                      </a:cubicBezTo>
                      <a:cubicBezTo>
                        <a:pt x="19273" y="3810"/>
                        <a:pt x="18320" y="7620"/>
                        <a:pt x="17368" y="11430"/>
                      </a:cubicBezTo>
                      <a:cubicBezTo>
                        <a:pt x="6890" y="55245"/>
                        <a:pt x="1175" y="100965"/>
                        <a:pt x="223" y="145733"/>
                      </a:cubicBezTo>
                      <a:cubicBezTo>
                        <a:pt x="-730" y="181928"/>
                        <a:pt x="1175" y="216218"/>
                        <a:pt x="9748" y="250508"/>
                      </a:cubicBezTo>
                      <a:cubicBezTo>
                        <a:pt x="10700" y="253365"/>
                        <a:pt x="11653" y="257175"/>
                        <a:pt x="12605" y="260033"/>
                      </a:cubicBezTo>
                      <a:cubicBezTo>
                        <a:pt x="21178" y="275273"/>
                        <a:pt x="42133" y="272415"/>
                        <a:pt x="56420" y="272415"/>
                      </a:cubicBezTo>
                      <a:cubicBezTo>
                        <a:pt x="79280" y="272415"/>
                        <a:pt x="101188" y="274320"/>
                        <a:pt x="124048" y="275273"/>
                      </a:cubicBezTo>
                      <a:cubicBezTo>
                        <a:pt x="167863" y="276225"/>
                        <a:pt x="211678" y="277178"/>
                        <a:pt x="255493" y="277178"/>
                      </a:cubicBezTo>
                      <a:cubicBezTo>
                        <a:pt x="355505" y="277178"/>
                        <a:pt x="455518" y="277178"/>
                        <a:pt x="555530" y="277178"/>
                      </a:cubicBezTo>
                      <a:cubicBezTo>
                        <a:pt x="680308" y="277178"/>
                        <a:pt x="805085" y="277178"/>
                        <a:pt x="930815" y="277178"/>
                      </a:cubicBezTo>
                      <a:cubicBezTo>
                        <a:pt x="1061308" y="277178"/>
                        <a:pt x="1191800" y="277178"/>
                        <a:pt x="1322293" y="277178"/>
                      </a:cubicBezTo>
                      <a:cubicBezTo>
                        <a:pt x="1439450" y="277178"/>
                        <a:pt x="1556608" y="277178"/>
                        <a:pt x="1673765" y="277178"/>
                      </a:cubicBezTo>
                      <a:cubicBezTo>
                        <a:pt x="1758538" y="277178"/>
                        <a:pt x="1842358" y="277178"/>
                        <a:pt x="1927130" y="277178"/>
                      </a:cubicBezTo>
                      <a:cubicBezTo>
                        <a:pt x="1959515" y="277178"/>
                        <a:pt x="1991900" y="277178"/>
                        <a:pt x="2024286" y="277178"/>
                      </a:cubicBezTo>
                      <a:cubicBezTo>
                        <a:pt x="2036668" y="277178"/>
                        <a:pt x="2047146" y="268605"/>
                        <a:pt x="2050955" y="257175"/>
                      </a:cubicBezTo>
                      <a:cubicBezTo>
                        <a:pt x="2059528" y="221933"/>
                        <a:pt x="2066196" y="186690"/>
                        <a:pt x="2065243" y="15049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34"/>
                <p:cNvSpPr/>
                <p:nvPr/>
              </p:nvSpPr>
              <p:spPr>
                <a:xfrm>
                  <a:off x="5044139" y="4679730"/>
                  <a:ext cx="1925303" cy="157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5303" h="157864" extrusionOk="0">
                      <a:moveTo>
                        <a:pt x="1851008" y="65625"/>
                      </a:moveTo>
                      <a:cubicBezTo>
                        <a:pt x="1805289" y="41813"/>
                        <a:pt x="1759568" y="19905"/>
                        <a:pt x="1703371" y="14190"/>
                      </a:cubicBezTo>
                      <a:cubicBezTo>
                        <a:pt x="1595739" y="2760"/>
                        <a:pt x="1486201" y="7522"/>
                        <a:pt x="1377616" y="10380"/>
                      </a:cubicBezTo>
                      <a:cubicBezTo>
                        <a:pt x="1026143" y="18952"/>
                        <a:pt x="675623" y="855"/>
                        <a:pt x="324151" y="855"/>
                      </a:cubicBezTo>
                      <a:cubicBezTo>
                        <a:pt x="265096" y="855"/>
                        <a:pt x="200326" y="-7718"/>
                        <a:pt x="148891" y="29430"/>
                      </a:cubicBezTo>
                      <a:cubicBezTo>
                        <a:pt x="139366" y="36097"/>
                        <a:pt x="130793" y="43717"/>
                        <a:pt x="121268" y="49432"/>
                      </a:cubicBezTo>
                      <a:cubicBezTo>
                        <a:pt x="96503" y="65625"/>
                        <a:pt x="66976" y="71340"/>
                        <a:pt x="41258" y="85627"/>
                      </a:cubicBezTo>
                      <a:cubicBezTo>
                        <a:pt x="15541" y="99915"/>
                        <a:pt x="-7319" y="129442"/>
                        <a:pt x="2206" y="157065"/>
                      </a:cubicBezTo>
                      <a:cubicBezTo>
                        <a:pt x="53641" y="161827"/>
                        <a:pt x="106981" y="143730"/>
                        <a:pt x="159368" y="144682"/>
                      </a:cubicBezTo>
                      <a:cubicBezTo>
                        <a:pt x="209851" y="145635"/>
                        <a:pt x="260333" y="144682"/>
                        <a:pt x="310816" y="144682"/>
                      </a:cubicBezTo>
                      <a:cubicBezTo>
                        <a:pt x="410828" y="144682"/>
                        <a:pt x="510841" y="144682"/>
                        <a:pt x="610853" y="144682"/>
                      </a:cubicBezTo>
                      <a:cubicBezTo>
                        <a:pt x="735631" y="144682"/>
                        <a:pt x="860408" y="144682"/>
                        <a:pt x="986139" y="144682"/>
                      </a:cubicBezTo>
                      <a:cubicBezTo>
                        <a:pt x="1116631" y="144682"/>
                        <a:pt x="1247123" y="144682"/>
                        <a:pt x="1377616" y="144682"/>
                      </a:cubicBezTo>
                      <a:cubicBezTo>
                        <a:pt x="1482391" y="144682"/>
                        <a:pt x="1584308" y="142777"/>
                        <a:pt x="1690036" y="142777"/>
                      </a:cubicBezTo>
                      <a:cubicBezTo>
                        <a:pt x="1728136" y="142777"/>
                        <a:pt x="1769093" y="135157"/>
                        <a:pt x="1806241" y="125632"/>
                      </a:cubicBezTo>
                      <a:cubicBezTo>
                        <a:pt x="1834816" y="118965"/>
                        <a:pt x="1896729" y="91342"/>
                        <a:pt x="1925304" y="104677"/>
                      </a:cubicBezTo>
                      <a:cubicBezTo>
                        <a:pt x="1899586" y="92295"/>
                        <a:pt x="1874821" y="78960"/>
                        <a:pt x="1851008" y="6562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p34"/>
                <p:cNvSpPr/>
                <p:nvPr/>
              </p:nvSpPr>
              <p:spPr>
                <a:xfrm>
                  <a:off x="5093017" y="4073842"/>
                  <a:ext cx="1845828" cy="71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828" h="710564" extrusionOk="0">
                      <a:moveTo>
                        <a:pt x="1835468" y="299085"/>
                      </a:moveTo>
                      <a:cubicBezTo>
                        <a:pt x="1835468" y="287655"/>
                        <a:pt x="1836420" y="277177"/>
                        <a:pt x="1836420" y="268605"/>
                      </a:cubicBezTo>
                      <a:lnTo>
                        <a:pt x="1837373" y="266700"/>
                      </a:lnTo>
                      <a:lnTo>
                        <a:pt x="1835468" y="263842"/>
                      </a:lnTo>
                      <a:cubicBezTo>
                        <a:pt x="1834515" y="255270"/>
                        <a:pt x="1831658" y="248602"/>
                        <a:pt x="1824038" y="245745"/>
                      </a:cubicBezTo>
                      <a:lnTo>
                        <a:pt x="1679258" y="4763"/>
                      </a:lnTo>
                      <a:lnTo>
                        <a:pt x="294323" y="0"/>
                      </a:lnTo>
                      <a:lnTo>
                        <a:pt x="25717" y="226695"/>
                      </a:lnTo>
                      <a:cubicBezTo>
                        <a:pt x="9525" y="240982"/>
                        <a:pt x="0" y="260985"/>
                        <a:pt x="0" y="281940"/>
                      </a:cubicBezTo>
                      <a:lnTo>
                        <a:pt x="0" y="654367"/>
                      </a:lnTo>
                      <a:cubicBezTo>
                        <a:pt x="0" y="684847"/>
                        <a:pt x="24765" y="710565"/>
                        <a:pt x="56198" y="710565"/>
                      </a:cubicBezTo>
                      <a:lnTo>
                        <a:pt x="1779270" y="710565"/>
                      </a:lnTo>
                      <a:cubicBezTo>
                        <a:pt x="1809750" y="710565"/>
                        <a:pt x="1835468" y="685800"/>
                        <a:pt x="1835468" y="654367"/>
                      </a:cubicBezTo>
                      <a:cubicBezTo>
                        <a:pt x="1849755" y="545782"/>
                        <a:pt x="1848802" y="426720"/>
                        <a:pt x="1835468" y="29908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324;p34"/>
                <p:cNvSpPr/>
                <p:nvPr/>
              </p:nvSpPr>
              <p:spPr>
                <a:xfrm>
                  <a:off x="5115877" y="4298632"/>
                  <a:ext cx="1798319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8319" h="28575" extrusionOk="0">
                      <a:moveTo>
                        <a:pt x="1789748" y="28575"/>
                      </a:moveTo>
                      <a:cubicBezTo>
                        <a:pt x="1788795" y="28575"/>
                        <a:pt x="1788795" y="28575"/>
                        <a:pt x="1789748" y="28575"/>
                      </a:cubicBezTo>
                      <a:lnTo>
                        <a:pt x="9525" y="19050"/>
                      </a:lnTo>
                      <a:cubicBezTo>
                        <a:pt x="3810" y="19050"/>
                        <a:pt x="0" y="14288"/>
                        <a:pt x="0" y="9525"/>
                      </a:cubicBezTo>
                      <a:cubicBezTo>
                        <a:pt x="0" y="3810"/>
                        <a:pt x="4763" y="0"/>
                        <a:pt x="9525" y="0"/>
                      </a:cubicBezTo>
                      <a:cubicBezTo>
                        <a:pt x="9525" y="0"/>
                        <a:pt x="9525" y="0"/>
                        <a:pt x="9525" y="0"/>
                      </a:cubicBezTo>
                      <a:lnTo>
                        <a:pt x="1788795" y="9525"/>
                      </a:lnTo>
                      <a:cubicBezTo>
                        <a:pt x="1794510" y="9525"/>
                        <a:pt x="1798320" y="14288"/>
                        <a:pt x="1798320" y="19050"/>
                      </a:cubicBezTo>
                      <a:cubicBezTo>
                        <a:pt x="1798320" y="23813"/>
                        <a:pt x="1794510" y="28575"/>
                        <a:pt x="1789748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325;p34"/>
                <p:cNvSpPr/>
                <p:nvPr/>
              </p:nvSpPr>
              <p:spPr>
                <a:xfrm>
                  <a:off x="5091112" y="3829921"/>
                  <a:ext cx="1687830" cy="52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7830" h="521097" extrusionOk="0">
                      <a:moveTo>
                        <a:pt x="1665923" y="142003"/>
                      </a:moveTo>
                      <a:lnTo>
                        <a:pt x="17145" y="81"/>
                      </a:lnTo>
                      <a:cubicBezTo>
                        <a:pt x="7620" y="-872"/>
                        <a:pt x="0" y="6748"/>
                        <a:pt x="0" y="16273"/>
                      </a:cubicBezTo>
                      <a:lnTo>
                        <a:pt x="2858" y="341075"/>
                      </a:lnTo>
                      <a:cubicBezTo>
                        <a:pt x="2858" y="349648"/>
                        <a:pt x="9525" y="356316"/>
                        <a:pt x="17145" y="356316"/>
                      </a:cubicBezTo>
                      <a:lnTo>
                        <a:pt x="1687830" y="521098"/>
                      </a:lnTo>
                      <a:lnTo>
                        <a:pt x="1665923" y="14200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Google Shape;326;p34"/>
                <p:cNvSpPr/>
                <p:nvPr/>
              </p:nvSpPr>
              <p:spPr>
                <a:xfrm>
                  <a:off x="5100637" y="3763327"/>
                  <a:ext cx="1903556" cy="229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3556" h="229552" extrusionOk="0">
                      <a:moveTo>
                        <a:pt x="238125" y="0"/>
                      </a:moveTo>
                      <a:cubicBezTo>
                        <a:pt x="228600" y="4763"/>
                        <a:pt x="0" y="73342"/>
                        <a:pt x="0" y="73342"/>
                      </a:cubicBezTo>
                      <a:lnTo>
                        <a:pt x="1632585" y="229553"/>
                      </a:lnTo>
                      <a:lnTo>
                        <a:pt x="1902143" y="45720"/>
                      </a:lnTo>
                      <a:cubicBezTo>
                        <a:pt x="1905000" y="43815"/>
                        <a:pt x="1903095" y="40005"/>
                        <a:pt x="1900238" y="40005"/>
                      </a:cubicBezTo>
                      <a:lnTo>
                        <a:pt x="238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" name="Google Shape;327;p34"/>
                <p:cNvSpPr/>
                <p:nvPr/>
              </p:nvSpPr>
              <p:spPr>
                <a:xfrm>
                  <a:off x="5082020" y="3830777"/>
                  <a:ext cx="1637769" cy="201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7769" h="201505" extrusionOk="0">
                      <a:moveTo>
                        <a:pt x="519" y="19227"/>
                      </a:moveTo>
                      <a:cubicBezTo>
                        <a:pt x="-1386" y="26847"/>
                        <a:pt x="2424" y="36372"/>
                        <a:pt x="4329" y="46850"/>
                      </a:cubicBezTo>
                      <a:cubicBezTo>
                        <a:pt x="10044" y="76377"/>
                        <a:pt x="10044" y="107810"/>
                        <a:pt x="10997" y="137337"/>
                      </a:cubicBezTo>
                      <a:cubicBezTo>
                        <a:pt x="11949" y="146862"/>
                        <a:pt x="11949" y="157340"/>
                        <a:pt x="17664" y="165912"/>
                      </a:cubicBezTo>
                      <a:cubicBezTo>
                        <a:pt x="24332" y="176390"/>
                        <a:pt x="35762" y="181152"/>
                        <a:pt x="47192" y="184962"/>
                      </a:cubicBezTo>
                      <a:cubicBezTo>
                        <a:pt x="132917" y="213537"/>
                        <a:pt x="226262" y="196392"/>
                        <a:pt x="315797" y="191629"/>
                      </a:cubicBezTo>
                      <a:cubicBezTo>
                        <a:pt x="527252" y="180200"/>
                        <a:pt x="747279" y="234492"/>
                        <a:pt x="948257" y="166865"/>
                      </a:cubicBezTo>
                      <a:cubicBezTo>
                        <a:pt x="996834" y="150672"/>
                        <a:pt x="1043507" y="126860"/>
                        <a:pt x="1093989" y="113525"/>
                      </a:cubicBezTo>
                      <a:cubicBezTo>
                        <a:pt x="1177809" y="91617"/>
                        <a:pt x="1265439" y="99237"/>
                        <a:pt x="1352117" y="98285"/>
                      </a:cubicBezTo>
                      <a:cubicBezTo>
                        <a:pt x="1434984" y="98285"/>
                        <a:pt x="1517852" y="90665"/>
                        <a:pt x="1599767" y="76377"/>
                      </a:cubicBezTo>
                      <a:cubicBezTo>
                        <a:pt x="1615007" y="73520"/>
                        <a:pt x="1645487" y="64947"/>
                        <a:pt x="1635962" y="43040"/>
                      </a:cubicBezTo>
                      <a:cubicBezTo>
                        <a:pt x="1629294" y="27800"/>
                        <a:pt x="1615007" y="37325"/>
                        <a:pt x="1602624" y="38277"/>
                      </a:cubicBezTo>
                      <a:cubicBezTo>
                        <a:pt x="1554047" y="43040"/>
                        <a:pt x="1502612" y="34467"/>
                        <a:pt x="1454034" y="33515"/>
                      </a:cubicBezTo>
                      <a:cubicBezTo>
                        <a:pt x="1349259" y="30657"/>
                        <a:pt x="1245437" y="31610"/>
                        <a:pt x="1140662" y="29704"/>
                      </a:cubicBezTo>
                      <a:cubicBezTo>
                        <a:pt x="920634" y="24942"/>
                        <a:pt x="701559" y="19227"/>
                        <a:pt x="481532" y="14465"/>
                      </a:cubicBezTo>
                      <a:cubicBezTo>
                        <a:pt x="375804" y="11607"/>
                        <a:pt x="269124" y="9702"/>
                        <a:pt x="163397" y="6845"/>
                      </a:cubicBezTo>
                      <a:cubicBezTo>
                        <a:pt x="121487" y="5892"/>
                        <a:pt x="59574" y="-7443"/>
                        <a:pt x="19569" y="5892"/>
                      </a:cubicBezTo>
                      <a:cubicBezTo>
                        <a:pt x="8139" y="7797"/>
                        <a:pt x="2424" y="12560"/>
                        <a:pt x="519" y="19227"/>
                      </a:cubicBezTo>
                      <a:close/>
                    </a:path>
                  </a:pathLst>
                </a:custGeom>
                <a:solidFill>
                  <a:srgbClr val="2B241A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34"/>
                <p:cNvSpPr/>
                <p:nvPr/>
              </p:nvSpPr>
              <p:spPr>
                <a:xfrm>
                  <a:off x="6725602" y="3801650"/>
                  <a:ext cx="326892" cy="549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892" h="549369" extrusionOk="0">
                      <a:moveTo>
                        <a:pt x="266700" y="2634"/>
                      </a:moveTo>
                      <a:lnTo>
                        <a:pt x="0" y="182657"/>
                      </a:lnTo>
                      <a:cubicBezTo>
                        <a:pt x="0" y="182657"/>
                        <a:pt x="52388" y="549369"/>
                        <a:pt x="52388" y="549369"/>
                      </a:cubicBezTo>
                      <a:cubicBezTo>
                        <a:pt x="52388" y="546512"/>
                        <a:pt x="66675" y="533177"/>
                        <a:pt x="68580" y="531272"/>
                      </a:cubicBezTo>
                      <a:cubicBezTo>
                        <a:pt x="96203" y="499839"/>
                        <a:pt x="123825" y="469359"/>
                        <a:pt x="150495" y="437927"/>
                      </a:cubicBezTo>
                      <a:cubicBezTo>
                        <a:pt x="185738" y="397922"/>
                        <a:pt x="220028" y="358869"/>
                        <a:pt x="255270" y="318864"/>
                      </a:cubicBezTo>
                      <a:cubicBezTo>
                        <a:pt x="269557" y="302672"/>
                        <a:pt x="284797" y="285527"/>
                        <a:pt x="299085" y="269334"/>
                      </a:cubicBezTo>
                      <a:cubicBezTo>
                        <a:pt x="306705" y="261714"/>
                        <a:pt x="313372" y="253142"/>
                        <a:pt x="320992" y="245522"/>
                      </a:cubicBezTo>
                      <a:cubicBezTo>
                        <a:pt x="323850" y="242664"/>
                        <a:pt x="326707" y="238854"/>
                        <a:pt x="326707" y="235044"/>
                      </a:cubicBezTo>
                      <a:cubicBezTo>
                        <a:pt x="327660" y="230282"/>
                        <a:pt x="324803" y="226472"/>
                        <a:pt x="320992" y="224567"/>
                      </a:cubicBezTo>
                      <a:cubicBezTo>
                        <a:pt x="310515" y="219804"/>
                        <a:pt x="297180" y="236949"/>
                        <a:pt x="290513" y="243617"/>
                      </a:cubicBezTo>
                      <a:cubicBezTo>
                        <a:pt x="280035" y="254094"/>
                        <a:pt x="270510" y="264572"/>
                        <a:pt x="260985" y="275049"/>
                      </a:cubicBezTo>
                      <a:cubicBezTo>
                        <a:pt x="242888" y="294099"/>
                        <a:pt x="225742" y="313149"/>
                        <a:pt x="207645" y="332199"/>
                      </a:cubicBezTo>
                      <a:cubicBezTo>
                        <a:pt x="180975" y="360774"/>
                        <a:pt x="154305" y="389349"/>
                        <a:pt x="128588" y="417924"/>
                      </a:cubicBezTo>
                      <a:lnTo>
                        <a:pt x="74295" y="176942"/>
                      </a:lnTo>
                      <a:lnTo>
                        <a:pt x="280988" y="26447"/>
                      </a:lnTo>
                      <a:cubicBezTo>
                        <a:pt x="284797" y="23589"/>
                        <a:pt x="290513" y="20732"/>
                        <a:pt x="290513" y="15017"/>
                      </a:cubicBezTo>
                      <a:cubicBezTo>
                        <a:pt x="289560" y="2634"/>
                        <a:pt x="277178" y="-4033"/>
                        <a:pt x="266700" y="263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34"/>
                <p:cNvSpPr/>
                <p:nvPr/>
              </p:nvSpPr>
              <p:spPr>
                <a:xfrm>
                  <a:off x="6732267" y="3833812"/>
                  <a:ext cx="295277" cy="490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277" h="490537" extrusionOk="0">
                      <a:moveTo>
                        <a:pt x="269560" y="0"/>
                      </a:moveTo>
                      <a:lnTo>
                        <a:pt x="11432" y="186690"/>
                      </a:lnTo>
                      <a:cubicBezTo>
                        <a:pt x="-11428" y="295275"/>
                        <a:pt x="955" y="385763"/>
                        <a:pt x="40007" y="490538"/>
                      </a:cubicBezTo>
                      <a:lnTo>
                        <a:pt x="295277" y="202882"/>
                      </a:lnTo>
                      <a:lnTo>
                        <a:pt x="26956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34"/>
                <p:cNvSpPr/>
                <p:nvPr/>
              </p:nvSpPr>
              <p:spPr>
                <a:xfrm>
                  <a:off x="5095752" y="3826070"/>
                  <a:ext cx="1650927" cy="171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0927" h="171572" extrusionOk="0">
                      <a:moveTo>
                        <a:pt x="1641280" y="171573"/>
                      </a:moveTo>
                      <a:cubicBezTo>
                        <a:pt x="1640328" y="171573"/>
                        <a:pt x="1640328" y="171573"/>
                        <a:pt x="1641280" y="171573"/>
                      </a:cubicBezTo>
                      <a:lnTo>
                        <a:pt x="8695" y="19173"/>
                      </a:lnTo>
                      <a:cubicBezTo>
                        <a:pt x="3933" y="18220"/>
                        <a:pt x="-830" y="14410"/>
                        <a:pt x="123" y="8695"/>
                      </a:cubicBezTo>
                      <a:cubicBezTo>
                        <a:pt x="1075" y="3933"/>
                        <a:pt x="4885" y="-830"/>
                        <a:pt x="10600" y="123"/>
                      </a:cubicBezTo>
                      <a:lnTo>
                        <a:pt x="1642233" y="152523"/>
                      </a:lnTo>
                      <a:cubicBezTo>
                        <a:pt x="1646995" y="153475"/>
                        <a:pt x="1651758" y="157285"/>
                        <a:pt x="1650805" y="163000"/>
                      </a:cubicBezTo>
                      <a:cubicBezTo>
                        <a:pt x="1649853" y="167762"/>
                        <a:pt x="1646043" y="171573"/>
                        <a:pt x="1641280" y="17157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34"/>
                <p:cNvSpPr/>
                <p:nvPr/>
              </p:nvSpPr>
              <p:spPr>
                <a:xfrm>
                  <a:off x="6739181" y="3802623"/>
                  <a:ext cx="259545" cy="196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545" h="196923" extrusionOk="0">
                      <a:moveTo>
                        <a:pt x="9281" y="196924"/>
                      </a:moveTo>
                      <a:cubicBezTo>
                        <a:pt x="6424" y="196924"/>
                        <a:pt x="3566" y="195971"/>
                        <a:pt x="1662" y="193114"/>
                      </a:cubicBezTo>
                      <a:cubicBezTo>
                        <a:pt x="-1196" y="189304"/>
                        <a:pt x="-244" y="182636"/>
                        <a:pt x="3566" y="179779"/>
                      </a:cubicBezTo>
                      <a:lnTo>
                        <a:pt x="244549" y="1661"/>
                      </a:lnTo>
                      <a:cubicBezTo>
                        <a:pt x="248359" y="-1196"/>
                        <a:pt x="255026" y="-243"/>
                        <a:pt x="257884" y="3566"/>
                      </a:cubicBezTo>
                      <a:cubicBezTo>
                        <a:pt x="260741" y="7376"/>
                        <a:pt x="259789" y="14044"/>
                        <a:pt x="255979" y="16901"/>
                      </a:cubicBezTo>
                      <a:lnTo>
                        <a:pt x="14997" y="195019"/>
                      </a:lnTo>
                      <a:cubicBezTo>
                        <a:pt x="13091" y="196924"/>
                        <a:pt x="11187" y="196924"/>
                        <a:pt x="9281" y="19692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34"/>
                <p:cNvSpPr/>
                <p:nvPr/>
              </p:nvSpPr>
              <p:spPr>
                <a:xfrm>
                  <a:off x="5004029" y="3104197"/>
                  <a:ext cx="1746341" cy="293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341" h="293370" extrusionOk="0">
                      <a:moveTo>
                        <a:pt x="1550123" y="0"/>
                      </a:moveTo>
                      <a:lnTo>
                        <a:pt x="1742528" y="262890"/>
                      </a:lnTo>
                      <a:cubicBezTo>
                        <a:pt x="1752053" y="275273"/>
                        <a:pt x="1742528" y="293370"/>
                        <a:pt x="1727288" y="293370"/>
                      </a:cubicBezTo>
                      <a:lnTo>
                        <a:pt x="31838" y="291465"/>
                      </a:lnTo>
                      <a:cubicBezTo>
                        <a:pt x="14693" y="291465"/>
                        <a:pt x="-7214" y="286703"/>
                        <a:pt x="2311" y="273368"/>
                      </a:cubicBezTo>
                      <a:lnTo>
                        <a:pt x="188048" y="0"/>
                      </a:lnTo>
                      <a:lnTo>
                        <a:pt x="155012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34"/>
                <p:cNvSpPr/>
                <p:nvPr/>
              </p:nvSpPr>
              <p:spPr>
                <a:xfrm>
                  <a:off x="4992052" y="3337559"/>
                  <a:ext cx="1775459" cy="558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459" h="558165" extrusionOk="0">
                      <a:moveTo>
                        <a:pt x="1693545" y="558165"/>
                      </a:moveTo>
                      <a:lnTo>
                        <a:pt x="81915" y="558165"/>
                      </a:lnTo>
                      <a:cubicBezTo>
                        <a:pt x="37147" y="558165"/>
                        <a:pt x="0" y="521970"/>
                        <a:pt x="0" y="476250"/>
                      </a:cubicBezTo>
                      <a:lnTo>
                        <a:pt x="0" y="81915"/>
                      </a:lnTo>
                      <a:cubicBezTo>
                        <a:pt x="0" y="37148"/>
                        <a:pt x="36195" y="0"/>
                        <a:pt x="81915" y="0"/>
                      </a:cubicBezTo>
                      <a:lnTo>
                        <a:pt x="1693545" y="0"/>
                      </a:lnTo>
                      <a:cubicBezTo>
                        <a:pt x="1738313" y="0"/>
                        <a:pt x="1775460" y="36195"/>
                        <a:pt x="1775460" y="81915"/>
                      </a:cubicBezTo>
                      <a:lnTo>
                        <a:pt x="1775460" y="476250"/>
                      </a:lnTo>
                      <a:cubicBezTo>
                        <a:pt x="1775460" y="521018"/>
                        <a:pt x="1739265" y="558165"/>
                        <a:pt x="1693545" y="5581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34"/>
                <p:cNvSpPr/>
                <p:nvPr/>
              </p:nvSpPr>
              <p:spPr>
                <a:xfrm>
                  <a:off x="5122439" y="3458527"/>
                  <a:ext cx="76458" cy="358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58" h="358140" extrusionOk="0">
                      <a:moveTo>
                        <a:pt x="72496" y="358140"/>
                      </a:moveTo>
                      <a:cubicBezTo>
                        <a:pt x="74401" y="351472"/>
                        <a:pt x="75353" y="344805"/>
                        <a:pt x="73448" y="338138"/>
                      </a:cubicBezTo>
                      <a:cubicBezTo>
                        <a:pt x="73448" y="333375"/>
                        <a:pt x="73448" y="327660"/>
                        <a:pt x="73448" y="326707"/>
                      </a:cubicBezTo>
                      <a:cubicBezTo>
                        <a:pt x="73448" y="316230"/>
                        <a:pt x="73448" y="304800"/>
                        <a:pt x="73448" y="294322"/>
                      </a:cubicBezTo>
                      <a:lnTo>
                        <a:pt x="73448" y="188595"/>
                      </a:lnTo>
                      <a:cubicBezTo>
                        <a:pt x="73448" y="130492"/>
                        <a:pt x="77258" y="72390"/>
                        <a:pt x="76306" y="15240"/>
                      </a:cubicBezTo>
                      <a:cubicBezTo>
                        <a:pt x="76306" y="9525"/>
                        <a:pt x="75353" y="4763"/>
                        <a:pt x="73448" y="952"/>
                      </a:cubicBezTo>
                      <a:cubicBezTo>
                        <a:pt x="51541" y="952"/>
                        <a:pt x="30586" y="0"/>
                        <a:pt x="8678" y="0"/>
                      </a:cubicBezTo>
                      <a:cubicBezTo>
                        <a:pt x="6773" y="4763"/>
                        <a:pt x="5821" y="9525"/>
                        <a:pt x="5821" y="15240"/>
                      </a:cubicBezTo>
                      <a:cubicBezTo>
                        <a:pt x="5821" y="75247"/>
                        <a:pt x="2963" y="136207"/>
                        <a:pt x="2963" y="197167"/>
                      </a:cubicBezTo>
                      <a:cubicBezTo>
                        <a:pt x="2963" y="248603"/>
                        <a:pt x="-3704" y="305753"/>
                        <a:pt x="2963" y="356235"/>
                      </a:cubicBezTo>
                      <a:cubicBezTo>
                        <a:pt x="25823" y="356235"/>
                        <a:pt x="49636" y="357188"/>
                        <a:pt x="72496" y="358140"/>
                      </a:cubicBezTo>
                      <a:close/>
                    </a:path>
                  </a:pathLst>
                </a:custGeom>
                <a:solidFill>
                  <a:srgbClr val="2B241A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34"/>
                <p:cNvSpPr/>
                <p:nvPr/>
              </p:nvSpPr>
              <p:spPr>
                <a:xfrm>
                  <a:off x="5246811" y="3455670"/>
                  <a:ext cx="81472" cy="36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72" h="362902" extrusionOk="0">
                      <a:moveTo>
                        <a:pt x="10035" y="356235"/>
                      </a:moveTo>
                      <a:cubicBezTo>
                        <a:pt x="10035" y="358140"/>
                        <a:pt x="10035" y="359092"/>
                        <a:pt x="10988" y="360998"/>
                      </a:cubicBezTo>
                      <a:cubicBezTo>
                        <a:pt x="33848" y="361950"/>
                        <a:pt x="57660" y="362902"/>
                        <a:pt x="80521" y="362902"/>
                      </a:cubicBezTo>
                      <a:cubicBezTo>
                        <a:pt x="80521" y="360998"/>
                        <a:pt x="81473" y="359092"/>
                        <a:pt x="81473" y="356235"/>
                      </a:cubicBezTo>
                      <a:cubicBezTo>
                        <a:pt x="81473" y="299085"/>
                        <a:pt x="79568" y="242887"/>
                        <a:pt x="75758" y="185737"/>
                      </a:cubicBezTo>
                      <a:cubicBezTo>
                        <a:pt x="73853" y="157162"/>
                        <a:pt x="75758" y="127635"/>
                        <a:pt x="74806" y="99060"/>
                      </a:cubicBezTo>
                      <a:cubicBezTo>
                        <a:pt x="73853" y="70485"/>
                        <a:pt x="69091" y="41910"/>
                        <a:pt x="73853" y="14288"/>
                      </a:cubicBezTo>
                      <a:cubicBezTo>
                        <a:pt x="74806" y="10477"/>
                        <a:pt x="74806" y="7620"/>
                        <a:pt x="73853" y="3810"/>
                      </a:cubicBezTo>
                      <a:cubicBezTo>
                        <a:pt x="58613" y="2858"/>
                        <a:pt x="43373" y="1905"/>
                        <a:pt x="27181" y="0"/>
                      </a:cubicBezTo>
                      <a:cubicBezTo>
                        <a:pt x="19560" y="0"/>
                        <a:pt x="11941" y="0"/>
                        <a:pt x="4321" y="0"/>
                      </a:cubicBezTo>
                      <a:cubicBezTo>
                        <a:pt x="-4252" y="55245"/>
                        <a:pt x="2416" y="115252"/>
                        <a:pt x="3368" y="171450"/>
                      </a:cubicBezTo>
                      <a:cubicBezTo>
                        <a:pt x="6226" y="233362"/>
                        <a:pt x="10035" y="294323"/>
                        <a:pt x="10035" y="356235"/>
                      </a:cubicBezTo>
                      <a:close/>
                    </a:path>
                  </a:pathLst>
                </a:custGeom>
                <a:solidFill>
                  <a:srgbClr val="2B241A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34"/>
                <p:cNvSpPr/>
                <p:nvPr/>
              </p:nvSpPr>
              <p:spPr>
                <a:xfrm>
                  <a:off x="6101911" y="3444275"/>
                  <a:ext cx="556941" cy="386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941" h="386594" extrusionOk="0">
                      <a:moveTo>
                        <a:pt x="53143" y="13300"/>
                      </a:moveTo>
                      <a:cubicBezTo>
                        <a:pt x="37903" y="18062"/>
                        <a:pt x="25521" y="23777"/>
                        <a:pt x="18853" y="32350"/>
                      </a:cubicBezTo>
                      <a:cubicBezTo>
                        <a:pt x="-19247" y="76165"/>
                        <a:pt x="12186" y="266665"/>
                        <a:pt x="12186" y="325720"/>
                      </a:cubicBezTo>
                      <a:cubicBezTo>
                        <a:pt x="12186" y="413350"/>
                        <a:pt x="121723" y="380012"/>
                        <a:pt x="179826" y="381918"/>
                      </a:cubicBezTo>
                      <a:cubicBezTo>
                        <a:pt x="285553" y="384775"/>
                        <a:pt x="393186" y="380012"/>
                        <a:pt x="498913" y="377155"/>
                      </a:cubicBezTo>
                      <a:cubicBezTo>
                        <a:pt x="522726" y="377155"/>
                        <a:pt x="541776" y="359057"/>
                        <a:pt x="544633" y="335245"/>
                      </a:cubicBezTo>
                      <a:cubicBezTo>
                        <a:pt x="555111" y="241900"/>
                        <a:pt x="570351" y="92357"/>
                        <a:pt x="534156" y="33302"/>
                      </a:cubicBezTo>
                      <a:cubicBezTo>
                        <a:pt x="512248" y="-3845"/>
                        <a:pt x="410331" y="4727"/>
                        <a:pt x="329368" y="4727"/>
                      </a:cubicBezTo>
                      <a:cubicBezTo>
                        <a:pt x="280791" y="3775"/>
                        <a:pt x="126486" y="-9560"/>
                        <a:pt x="53143" y="13300"/>
                      </a:cubicBezTo>
                      <a:close/>
                    </a:path>
                  </a:pathLst>
                </a:custGeom>
                <a:solidFill>
                  <a:srgbClr val="2B241A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34"/>
                <p:cNvSpPr/>
                <p:nvPr/>
              </p:nvSpPr>
              <p:spPr>
                <a:xfrm>
                  <a:off x="5358765" y="2894647"/>
                  <a:ext cx="1823098" cy="197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098" h="197167" extrusionOk="0">
                      <a:moveTo>
                        <a:pt x="1467803" y="0"/>
                      </a:moveTo>
                      <a:cubicBezTo>
                        <a:pt x="1478280" y="6668"/>
                        <a:pt x="1674495" y="34290"/>
                        <a:pt x="1808798" y="79058"/>
                      </a:cubicBezTo>
                      <a:cubicBezTo>
                        <a:pt x="1825942" y="84773"/>
                        <a:pt x="1827848" y="98108"/>
                        <a:pt x="1813560" y="109538"/>
                      </a:cubicBezTo>
                      <a:lnTo>
                        <a:pt x="1692592" y="197168"/>
                      </a:lnTo>
                      <a:lnTo>
                        <a:pt x="63817" y="137160"/>
                      </a:lnTo>
                      <a:lnTo>
                        <a:pt x="0" y="45720"/>
                      </a:lnTo>
                      <a:lnTo>
                        <a:pt x="146780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" name="Google Shape;338;p34"/>
                <p:cNvSpPr/>
                <p:nvPr/>
              </p:nvSpPr>
              <p:spPr>
                <a:xfrm>
                  <a:off x="5269554" y="3139779"/>
                  <a:ext cx="351148" cy="191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48" h="191112" extrusionOk="0">
                      <a:moveTo>
                        <a:pt x="122548" y="191113"/>
                      </a:moveTo>
                      <a:lnTo>
                        <a:pt x="3486" y="134916"/>
                      </a:lnTo>
                      <a:cubicBezTo>
                        <a:pt x="1581" y="134916"/>
                        <a:pt x="-1277" y="97768"/>
                        <a:pt x="628" y="97768"/>
                      </a:cubicBezTo>
                      <a:lnTo>
                        <a:pt x="245421" y="128248"/>
                      </a:lnTo>
                      <a:cubicBezTo>
                        <a:pt x="247326" y="128248"/>
                        <a:pt x="350196" y="-16532"/>
                        <a:pt x="351148" y="1566"/>
                      </a:cubicBezTo>
                      <a:lnTo>
                        <a:pt x="310191" y="146346"/>
                      </a:lnTo>
                      <a:cubicBezTo>
                        <a:pt x="309238" y="154918"/>
                        <a:pt x="124453" y="191113"/>
                        <a:pt x="122548" y="19111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34"/>
                <p:cNvSpPr/>
                <p:nvPr/>
              </p:nvSpPr>
              <p:spPr>
                <a:xfrm>
                  <a:off x="5278126" y="2942272"/>
                  <a:ext cx="348290" cy="367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290" h="367665" extrusionOk="0">
                      <a:moveTo>
                        <a:pt x="119691" y="367665"/>
                      </a:moveTo>
                      <a:lnTo>
                        <a:pt x="628" y="311468"/>
                      </a:lnTo>
                      <a:cubicBezTo>
                        <a:pt x="-1277" y="311468"/>
                        <a:pt x="1581" y="0"/>
                        <a:pt x="3486" y="0"/>
                      </a:cubicBezTo>
                      <a:lnTo>
                        <a:pt x="338766" y="37148"/>
                      </a:lnTo>
                      <a:cubicBezTo>
                        <a:pt x="340671" y="37148"/>
                        <a:pt x="347338" y="161925"/>
                        <a:pt x="348291" y="179070"/>
                      </a:cubicBezTo>
                      <a:lnTo>
                        <a:pt x="307333" y="323850"/>
                      </a:lnTo>
                      <a:cubicBezTo>
                        <a:pt x="306381" y="331470"/>
                        <a:pt x="121596" y="367665"/>
                        <a:pt x="119691" y="36766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34"/>
                <p:cNvSpPr/>
                <p:nvPr/>
              </p:nvSpPr>
              <p:spPr>
                <a:xfrm>
                  <a:off x="5385434" y="2974192"/>
                  <a:ext cx="1803082" cy="357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082" h="357652" extrusionOk="0">
                      <a:moveTo>
                        <a:pt x="1785938" y="357653"/>
                      </a:moveTo>
                      <a:lnTo>
                        <a:pt x="6668" y="357653"/>
                      </a:lnTo>
                      <a:cubicBezTo>
                        <a:pt x="2858" y="357653"/>
                        <a:pt x="0" y="354795"/>
                        <a:pt x="0" y="350985"/>
                      </a:cubicBezTo>
                      <a:lnTo>
                        <a:pt x="0" y="17610"/>
                      </a:lnTo>
                      <a:cubicBezTo>
                        <a:pt x="0" y="8085"/>
                        <a:pt x="7620" y="465"/>
                        <a:pt x="17145" y="465"/>
                      </a:cubicBezTo>
                      <a:lnTo>
                        <a:pt x="1757363" y="465"/>
                      </a:lnTo>
                      <a:cubicBezTo>
                        <a:pt x="1766888" y="465"/>
                        <a:pt x="1800225" y="-4297"/>
                        <a:pt x="1803083" y="16658"/>
                      </a:cubicBezTo>
                      <a:lnTo>
                        <a:pt x="1803083" y="340508"/>
                      </a:lnTo>
                      <a:cubicBezTo>
                        <a:pt x="1803083" y="350033"/>
                        <a:pt x="1795463" y="357653"/>
                        <a:pt x="1785938" y="35765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34"/>
                <p:cNvSpPr/>
                <p:nvPr/>
              </p:nvSpPr>
              <p:spPr>
                <a:xfrm>
                  <a:off x="5372100" y="2932747"/>
                  <a:ext cx="1775474" cy="229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474" h="229552" extrusionOk="0">
                      <a:moveTo>
                        <a:pt x="0" y="65723"/>
                      </a:moveTo>
                      <a:lnTo>
                        <a:pt x="17145" y="229553"/>
                      </a:lnTo>
                      <a:lnTo>
                        <a:pt x="1206818" y="88583"/>
                      </a:lnTo>
                      <a:lnTo>
                        <a:pt x="1775460" y="41910"/>
                      </a:lnTo>
                      <a:cubicBezTo>
                        <a:pt x="1778318" y="40958"/>
                        <a:pt x="1372553" y="0"/>
                        <a:pt x="1369695" y="0"/>
                      </a:cubicBezTo>
                      <a:lnTo>
                        <a:pt x="0" y="65723"/>
                      </a:lnTo>
                      <a:close/>
                    </a:path>
                  </a:pathLst>
                </a:custGeom>
                <a:solidFill>
                  <a:srgbClr val="2B241A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34"/>
                <p:cNvSpPr/>
                <p:nvPr/>
              </p:nvSpPr>
              <p:spPr>
                <a:xfrm>
                  <a:off x="7009447" y="2974657"/>
                  <a:ext cx="20955" cy="360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5" h="360045" extrusionOk="0">
                      <a:moveTo>
                        <a:pt x="9525" y="360045"/>
                      </a:moveTo>
                      <a:cubicBezTo>
                        <a:pt x="9525" y="360045"/>
                        <a:pt x="9525" y="360045"/>
                        <a:pt x="9525" y="360045"/>
                      </a:cubicBezTo>
                      <a:cubicBezTo>
                        <a:pt x="3810" y="360045"/>
                        <a:pt x="0" y="355283"/>
                        <a:pt x="0" y="350520"/>
                      </a:cubicBezTo>
                      <a:lnTo>
                        <a:pt x="1905" y="9525"/>
                      </a:lnTo>
                      <a:cubicBezTo>
                        <a:pt x="1905" y="3810"/>
                        <a:pt x="5715" y="0"/>
                        <a:pt x="11430" y="0"/>
                      </a:cubicBezTo>
                      <a:cubicBezTo>
                        <a:pt x="11430" y="0"/>
                        <a:pt x="11430" y="0"/>
                        <a:pt x="11430" y="0"/>
                      </a:cubicBezTo>
                      <a:cubicBezTo>
                        <a:pt x="17145" y="0"/>
                        <a:pt x="20955" y="4763"/>
                        <a:pt x="20955" y="9525"/>
                      </a:cubicBezTo>
                      <a:lnTo>
                        <a:pt x="19050" y="350520"/>
                      </a:lnTo>
                      <a:cubicBezTo>
                        <a:pt x="19050" y="356235"/>
                        <a:pt x="15240" y="360045"/>
                        <a:pt x="9525" y="36004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34"/>
                <p:cNvSpPr/>
                <p:nvPr/>
              </p:nvSpPr>
              <p:spPr>
                <a:xfrm>
                  <a:off x="5486400" y="2976562"/>
                  <a:ext cx="19050" cy="367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367665" extrusionOk="0">
                      <a:moveTo>
                        <a:pt x="9525" y="367665"/>
                      </a:moveTo>
                      <a:cubicBezTo>
                        <a:pt x="3810" y="367665"/>
                        <a:pt x="0" y="363855"/>
                        <a:pt x="0" y="358140"/>
                      </a:cubicBezTo>
                      <a:lnTo>
                        <a:pt x="0" y="9525"/>
                      </a:lnTo>
                      <a:cubicBezTo>
                        <a:pt x="0" y="3810"/>
                        <a:pt x="3810" y="0"/>
                        <a:pt x="9525" y="0"/>
                      </a:cubicBezTo>
                      <a:cubicBezTo>
                        <a:pt x="15240" y="0"/>
                        <a:pt x="19050" y="3810"/>
                        <a:pt x="19050" y="9525"/>
                      </a:cubicBezTo>
                      <a:lnTo>
                        <a:pt x="19050" y="358140"/>
                      </a:lnTo>
                      <a:cubicBezTo>
                        <a:pt x="19050" y="363855"/>
                        <a:pt x="15240" y="367665"/>
                        <a:pt x="9525" y="36766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34"/>
                <p:cNvSpPr/>
                <p:nvPr/>
              </p:nvSpPr>
              <p:spPr>
                <a:xfrm>
                  <a:off x="6933247" y="2976562"/>
                  <a:ext cx="23812" cy="37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2" h="372427" extrusionOk="0">
                      <a:moveTo>
                        <a:pt x="9525" y="372428"/>
                      </a:moveTo>
                      <a:cubicBezTo>
                        <a:pt x="9525" y="372428"/>
                        <a:pt x="9525" y="372428"/>
                        <a:pt x="9525" y="372428"/>
                      </a:cubicBezTo>
                      <a:cubicBezTo>
                        <a:pt x="3810" y="372428"/>
                        <a:pt x="0" y="367665"/>
                        <a:pt x="0" y="362903"/>
                      </a:cubicBezTo>
                      <a:lnTo>
                        <a:pt x="4763" y="9525"/>
                      </a:lnTo>
                      <a:cubicBezTo>
                        <a:pt x="4763" y="3810"/>
                        <a:pt x="8572" y="0"/>
                        <a:pt x="14288" y="0"/>
                      </a:cubicBezTo>
                      <a:cubicBezTo>
                        <a:pt x="20003" y="0"/>
                        <a:pt x="23813" y="4763"/>
                        <a:pt x="23813" y="9525"/>
                      </a:cubicBezTo>
                      <a:lnTo>
                        <a:pt x="19050" y="362903"/>
                      </a:lnTo>
                      <a:cubicBezTo>
                        <a:pt x="19050" y="367665"/>
                        <a:pt x="14288" y="372428"/>
                        <a:pt x="9525" y="37242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34"/>
                <p:cNvSpPr/>
                <p:nvPr/>
              </p:nvSpPr>
              <p:spPr>
                <a:xfrm>
                  <a:off x="5013007" y="3368040"/>
                  <a:ext cx="1724977" cy="20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977" h="20954" extrusionOk="0">
                      <a:moveTo>
                        <a:pt x="9525" y="20955"/>
                      </a:moveTo>
                      <a:cubicBezTo>
                        <a:pt x="3810" y="20955"/>
                        <a:pt x="0" y="17145"/>
                        <a:pt x="0" y="11430"/>
                      </a:cubicBezTo>
                      <a:cubicBezTo>
                        <a:pt x="0" y="5715"/>
                        <a:pt x="3810" y="1905"/>
                        <a:pt x="9525" y="1905"/>
                      </a:cubicBezTo>
                      <a:lnTo>
                        <a:pt x="1715452" y="0"/>
                      </a:lnTo>
                      <a:cubicBezTo>
                        <a:pt x="1715452" y="0"/>
                        <a:pt x="1715452" y="0"/>
                        <a:pt x="1715452" y="0"/>
                      </a:cubicBezTo>
                      <a:cubicBezTo>
                        <a:pt x="1721168" y="0"/>
                        <a:pt x="1724977" y="3810"/>
                        <a:pt x="1724977" y="9525"/>
                      </a:cubicBezTo>
                      <a:cubicBezTo>
                        <a:pt x="1724977" y="15240"/>
                        <a:pt x="1721168" y="19050"/>
                        <a:pt x="1715452" y="19050"/>
                      </a:cubicBezTo>
                      <a:lnTo>
                        <a:pt x="9525" y="20955"/>
                      </a:lnTo>
                      <a:cubicBezTo>
                        <a:pt x="9525" y="20955"/>
                        <a:pt x="9525" y="20955"/>
                        <a:pt x="9525" y="209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" name="Google Shape;346;p34"/>
                <p:cNvSpPr/>
                <p:nvPr/>
              </p:nvSpPr>
              <p:spPr>
                <a:xfrm>
                  <a:off x="5102542" y="4772025"/>
                  <a:ext cx="1779270" cy="22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9270" h="22859" extrusionOk="0">
                      <a:moveTo>
                        <a:pt x="1769745" y="22860"/>
                      </a:moveTo>
                      <a:cubicBezTo>
                        <a:pt x="1769745" y="22860"/>
                        <a:pt x="1769745" y="22860"/>
                        <a:pt x="1769745" y="22860"/>
                      </a:cubicBezTo>
                      <a:lnTo>
                        <a:pt x="9525" y="19050"/>
                      </a:lnTo>
                      <a:cubicBezTo>
                        <a:pt x="3810" y="19050"/>
                        <a:pt x="0" y="14288"/>
                        <a:pt x="0" y="9525"/>
                      </a:cubicBezTo>
                      <a:cubicBezTo>
                        <a:pt x="0" y="3810"/>
                        <a:pt x="4763" y="0"/>
                        <a:pt x="9525" y="0"/>
                      </a:cubicBezTo>
                      <a:lnTo>
                        <a:pt x="1769745" y="3810"/>
                      </a:lnTo>
                      <a:cubicBezTo>
                        <a:pt x="1775460" y="3810"/>
                        <a:pt x="1779270" y="8572"/>
                        <a:pt x="1779270" y="13335"/>
                      </a:cubicBezTo>
                      <a:cubicBezTo>
                        <a:pt x="1779270" y="18097"/>
                        <a:pt x="1774508" y="22860"/>
                        <a:pt x="1769745" y="2286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" name="Google Shape;347;p34"/>
                <p:cNvSpPr/>
                <p:nvPr/>
              </p:nvSpPr>
              <p:spPr>
                <a:xfrm>
                  <a:off x="5567239" y="4225290"/>
                  <a:ext cx="1196585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585" h="138112" extrusionOk="0">
                      <a:moveTo>
                        <a:pt x="1186938" y="138113"/>
                      </a:moveTo>
                      <a:cubicBezTo>
                        <a:pt x="1186938" y="138113"/>
                        <a:pt x="1185985" y="138113"/>
                        <a:pt x="1186938" y="138113"/>
                      </a:cubicBezTo>
                      <a:cubicBezTo>
                        <a:pt x="964053" y="117157"/>
                        <a:pt x="735453" y="93345"/>
                        <a:pt x="515425" y="70485"/>
                      </a:cubicBezTo>
                      <a:cubicBezTo>
                        <a:pt x="348738" y="53340"/>
                        <a:pt x="176335" y="35242"/>
                        <a:pt x="8695" y="19050"/>
                      </a:cubicBezTo>
                      <a:cubicBezTo>
                        <a:pt x="3933" y="18097"/>
                        <a:pt x="-830" y="14288"/>
                        <a:pt x="123" y="8572"/>
                      </a:cubicBezTo>
                      <a:cubicBezTo>
                        <a:pt x="1075" y="3810"/>
                        <a:pt x="4885" y="0"/>
                        <a:pt x="10600" y="0"/>
                      </a:cubicBezTo>
                      <a:cubicBezTo>
                        <a:pt x="178240" y="16192"/>
                        <a:pt x="350643" y="34290"/>
                        <a:pt x="517330" y="51435"/>
                      </a:cubicBezTo>
                      <a:cubicBezTo>
                        <a:pt x="738310" y="74295"/>
                        <a:pt x="965958" y="98107"/>
                        <a:pt x="1187890" y="119063"/>
                      </a:cubicBezTo>
                      <a:cubicBezTo>
                        <a:pt x="1192653" y="120015"/>
                        <a:pt x="1197415" y="123825"/>
                        <a:pt x="1196463" y="129540"/>
                      </a:cubicBezTo>
                      <a:cubicBezTo>
                        <a:pt x="1195510" y="134303"/>
                        <a:pt x="1191700" y="138113"/>
                        <a:pt x="1186938" y="13811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" name="Google Shape;348;p34"/>
                <p:cNvSpPr/>
                <p:nvPr/>
              </p:nvSpPr>
              <p:spPr>
                <a:xfrm>
                  <a:off x="5434965" y="4208144"/>
                  <a:ext cx="79057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57" h="26670" extrusionOk="0">
                      <a:moveTo>
                        <a:pt x="69532" y="26670"/>
                      </a:moveTo>
                      <a:cubicBezTo>
                        <a:pt x="69532" y="26670"/>
                        <a:pt x="68580" y="26670"/>
                        <a:pt x="68580" y="26670"/>
                      </a:cubicBezTo>
                      <a:cubicBezTo>
                        <a:pt x="48577" y="23813"/>
                        <a:pt x="28575" y="21908"/>
                        <a:pt x="8572" y="19050"/>
                      </a:cubicBezTo>
                      <a:cubicBezTo>
                        <a:pt x="3810" y="18098"/>
                        <a:pt x="0" y="13335"/>
                        <a:pt x="0" y="8573"/>
                      </a:cubicBezTo>
                      <a:cubicBezTo>
                        <a:pt x="952" y="3810"/>
                        <a:pt x="5715" y="0"/>
                        <a:pt x="10477" y="0"/>
                      </a:cubicBezTo>
                      <a:cubicBezTo>
                        <a:pt x="30480" y="2858"/>
                        <a:pt x="50482" y="4763"/>
                        <a:pt x="70485" y="7620"/>
                      </a:cubicBezTo>
                      <a:cubicBezTo>
                        <a:pt x="75247" y="8573"/>
                        <a:pt x="79057" y="13335"/>
                        <a:pt x="79057" y="18098"/>
                      </a:cubicBezTo>
                      <a:cubicBezTo>
                        <a:pt x="79057" y="22860"/>
                        <a:pt x="74295" y="26670"/>
                        <a:pt x="69532" y="266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" name="Google Shape;349;p34"/>
                <p:cNvSpPr/>
                <p:nvPr/>
              </p:nvSpPr>
              <p:spPr>
                <a:xfrm>
                  <a:off x="5225292" y="4187067"/>
                  <a:ext cx="197435" cy="37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435" h="37270" extrusionOk="0">
                      <a:moveTo>
                        <a:pt x="187765" y="37270"/>
                      </a:moveTo>
                      <a:cubicBezTo>
                        <a:pt x="186813" y="37270"/>
                        <a:pt x="186813" y="37270"/>
                        <a:pt x="187765" y="37270"/>
                      </a:cubicBezTo>
                      <a:cubicBezTo>
                        <a:pt x="153475" y="34413"/>
                        <a:pt x="117280" y="30602"/>
                        <a:pt x="82990" y="26792"/>
                      </a:cubicBezTo>
                      <a:cubicBezTo>
                        <a:pt x="58225" y="23935"/>
                        <a:pt x="32508" y="21077"/>
                        <a:pt x="8695" y="19173"/>
                      </a:cubicBezTo>
                      <a:cubicBezTo>
                        <a:pt x="3933" y="18220"/>
                        <a:pt x="-830" y="14410"/>
                        <a:pt x="123" y="8695"/>
                      </a:cubicBezTo>
                      <a:cubicBezTo>
                        <a:pt x="1075" y="3933"/>
                        <a:pt x="4885" y="-830"/>
                        <a:pt x="10600" y="123"/>
                      </a:cubicBezTo>
                      <a:cubicBezTo>
                        <a:pt x="35365" y="2027"/>
                        <a:pt x="61083" y="4885"/>
                        <a:pt x="85848" y="7742"/>
                      </a:cubicBezTo>
                      <a:cubicBezTo>
                        <a:pt x="120138" y="11552"/>
                        <a:pt x="155380" y="15363"/>
                        <a:pt x="188718" y="18220"/>
                      </a:cubicBezTo>
                      <a:cubicBezTo>
                        <a:pt x="194433" y="18220"/>
                        <a:pt x="198243" y="22983"/>
                        <a:pt x="197290" y="28698"/>
                      </a:cubicBezTo>
                      <a:cubicBezTo>
                        <a:pt x="196338" y="33460"/>
                        <a:pt x="192528" y="37270"/>
                        <a:pt x="187765" y="372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34"/>
                <p:cNvSpPr/>
                <p:nvPr/>
              </p:nvSpPr>
              <p:spPr>
                <a:xfrm>
                  <a:off x="6694975" y="3838392"/>
                  <a:ext cx="69227" cy="6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27" h="64000" extrusionOk="0">
                      <a:moveTo>
                        <a:pt x="9672" y="64000"/>
                      </a:moveTo>
                      <a:cubicBezTo>
                        <a:pt x="4909" y="64000"/>
                        <a:pt x="1100" y="60190"/>
                        <a:pt x="147" y="55427"/>
                      </a:cubicBezTo>
                      <a:cubicBezTo>
                        <a:pt x="-806" y="50665"/>
                        <a:pt x="3005" y="44950"/>
                        <a:pt x="7767" y="44950"/>
                      </a:cubicBezTo>
                      <a:cubicBezTo>
                        <a:pt x="27769" y="42092"/>
                        <a:pt x="45867" y="25900"/>
                        <a:pt x="50630" y="6850"/>
                      </a:cubicBezTo>
                      <a:cubicBezTo>
                        <a:pt x="51582" y="2088"/>
                        <a:pt x="57297" y="-770"/>
                        <a:pt x="62059" y="183"/>
                      </a:cubicBezTo>
                      <a:cubicBezTo>
                        <a:pt x="66822" y="1135"/>
                        <a:pt x="70632" y="6850"/>
                        <a:pt x="68727" y="11613"/>
                      </a:cubicBezTo>
                      <a:cubicBezTo>
                        <a:pt x="62059" y="38283"/>
                        <a:pt x="37294" y="60190"/>
                        <a:pt x="10625" y="64000"/>
                      </a:cubicBezTo>
                      <a:cubicBezTo>
                        <a:pt x="10625" y="64000"/>
                        <a:pt x="10625" y="64000"/>
                        <a:pt x="9672" y="6400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34"/>
                <p:cNvSpPr/>
                <p:nvPr/>
              </p:nvSpPr>
              <p:spPr>
                <a:xfrm>
                  <a:off x="6157912" y="3887152"/>
                  <a:ext cx="495300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00" h="19050" extrusionOk="0">
                      <a:moveTo>
                        <a:pt x="485775" y="19050"/>
                      </a:moveTo>
                      <a:lnTo>
                        <a:pt x="9525" y="19050"/>
                      </a:lnTo>
                      <a:cubicBezTo>
                        <a:pt x="3810" y="19050"/>
                        <a:pt x="0" y="15240"/>
                        <a:pt x="0" y="9525"/>
                      </a:cubicBezTo>
                      <a:cubicBezTo>
                        <a:pt x="0" y="3810"/>
                        <a:pt x="3810" y="0"/>
                        <a:pt x="9525" y="0"/>
                      </a:cubicBezTo>
                      <a:lnTo>
                        <a:pt x="485775" y="0"/>
                      </a:lnTo>
                      <a:cubicBezTo>
                        <a:pt x="491490" y="0"/>
                        <a:pt x="495300" y="3810"/>
                        <a:pt x="495300" y="9525"/>
                      </a:cubicBezTo>
                      <a:cubicBezTo>
                        <a:pt x="495300" y="15240"/>
                        <a:pt x="491490" y="19050"/>
                        <a:pt x="485775" y="1905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34"/>
                <p:cNvSpPr/>
                <p:nvPr/>
              </p:nvSpPr>
              <p:spPr>
                <a:xfrm>
                  <a:off x="5139451" y="4381500"/>
                  <a:ext cx="224075" cy="339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075" h="339598" extrusionOk="0">
                      <a:moveTo>
                        <a:pt x="214551" y="325755"/>
                      </a:moveTo>
                      <a:cubicBezTo>
                        <a:pt x="211693" y="219075"/>
                        <a:pt x="214551" y="112395"/>
                        <a:pt x="224076" y="6668"/>
                      </a:cubicBezTo>
                      <a:cubicBezTo>
                        <a:pt x="224076" y="4763"/>
                        <a:pt x="224076" y="1905"/>
                        <a:pt x="224076" y="0"/>
                      </a:cubicBezTo>
                      <a:cubicBezTo>
                        <a:pt x="195501" y="953"/>
                        <a:pt x="166926" y="2857"/>
                        <a:pt x="139303" y="4763"/>
                      </a:cubicBezTo>
                      <a:cubicBezTo>
                        <a:pt x="103108" y="6668"/>
                        <a:pt x="41196" y="953"/>
                        <a:pt x="16431" y="33338"/>
                      </a:cubicBezTo>
                      <a:cubicBezTo>
                        <a:pt x="5001" y="48578"/>
                        <a:pt x="3096" y="69532"/>
                        <a:pt x="2143" y="89535"/>
                      </a:cubicBezTo>
                      <a:cubicBezTo>
                        <a:pt x="-714" y="149543"/>
                        <a:pt x="-714" y="208597"/>
                        <a:pt x="2143" y="268605"/>
                      </a:cubicBezTo>
                      <a:cubicBezTo>
                        <a:pt x="2143" y="272415"/>
                        <a:pt x="2143" y="276225"/>
                        <a:pt x="2143" y="280035"/>
                      </a:cubicBezTo>
                      <a:cubicBezTo>
                        <a:pt x="3096" y="298132"/>
                        <a:pt x="5001" y="317182"/>
                        <a:pt x="19288" y="328613"/>
                      </a:cubicBezTo>
                      <a:cubicBezTo>
                        <a:pt x="27861" y="335280"/>
                        <a:pt x="38338" y="337185"/>
                        <a:pt x="48816" y="338138"/>
                      </a:cubicBezTo>
                      <a:cubicBezTo>
                        <a:pt x="95488" y="342900"/>
                        <a:pt x="141208" y="334328"/>
                        <a:pt x="188833" y="336232"/>
                      </a:cubicBezTo>
                      <a:cubicBezTo>
                        <a:pt x="197406" y="336232"/>
                        <a:pt x="205978" y="337185"/>
                        <a:pt x="214551" y="337185"/>
                      </a:cubicBezTo>
                      <a:cubicBezTo>
                        <a:pt x="214551" y="333375"/>
                        <a:pt x="214551" y="329565"/>
                        <a:pt x="214551" y="325755"/>
                      </a:cubicBezTo>
                      <a:close/>
                    </a:path>
                  </a:pathLst>
                </a:custGeom>
                <a:solidFill>
                  <a:srgbClr val="2B241A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34"/>
                <p:cNvSpPr/>
                <p:nvPr/>
              </p:nvSpPr>
              <p:spPr>
                <a:xfrm>
                  <a:off x="5474970" y="4378253"/>
                  <a:ext cx="1117282" cy="352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282" h="352998" extrusionOk="0">
                      <a:moveTo>
                        <a:pt x="1117283" y="5152"/>
                      </a:moveTo>
                      <a:cubicBezTo>
                        <a:pt x="930593" y="-563"/>
                        <a:pt x="743902" y="-563"/>
                        <a:pt x="556260" y="1341"/>
                      </a:cubicBezTo>
                      <a:cubicBezTo>
                        <a:pt x="372427" y="3247"/>
                        <a:pt x="185738" y="-2468"/>
                        <a:pt x="0" y="1341"/>
                      </a:cubicBezTo>
                      <a:cubicBezTo>
                        <a:pt x="0" y="3247"/>
                        <a:pt x="0" y="5152"/>
                        <a:pt x="0" y="7057"/>
                      </a:cubicBezTo>
                      <a:cubicBezTo>
                        <a:pt x="952" y="116594"/>
                        <a:pt x="2858" y="225179"/>
                        <a:pt x="952" y="334716"/>
                      </a:cubicBezTo>
                      <a:cubicBezTo>
                        <a:pt x="952" y="338527"/>
                        <a:pt x="1905" y="342337"/>
                        <a:pt x="1905" y="346147"/>
                      </a:cubicBezTo>
                      <a:cubicBezTo>
                        <a:pt x="13335" y="346147"/>
                        <a:pt x="24765" y="347099"/>
                        <a:pt x="36195" y="347099"/>
                      </a:cubicBezTo>
                      <a:cubicBezTo>
                        <a:pt x="152400" y="350909"/>
                        <a:pt x="269558" y="353766"/>
                        <a:pt x="385763" y="352814"/>
                      </a:cubicBezTo>
                      <a:cubicBezTo>
                        <a:pt x="618172" y="350909"/>
                        <a:pt x="850583" y="333764"/>
                        <a:pt x="1082040" y="348052"/>
                      </a:cubicBezTo>
                      <a:cubicBezTo>
                        <a:pt x="1087755" y="348052"/>
                        <a:pt x="1094423" y="349004"/>
                        <a:pt x="1100137" y="349004"/>
                      </a:cubicBezTo>
                      <a:cubicBezTo>
                        <a:pt x="1106805" y="233752"/>
                        <a:pt x="1112520" y="119452"/>
                        <a:pt x="1117283" y="5152"/>
                      </a:cubicBezTo>
                      <a:close/>
                    </a:path>
                  </a:pathLst>
                </a:custGeom>
                <a:solidFill>
                  <a:srgbClr val="2B241A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34"/>
                <p:cNvSpPr/>
                <p:nvPr/>
              </p:nvSpPr>
              <p:spPr>
                <a:xfrm>
                  <a:off x="6609397" y="4384357"/>
                  <a:ext cx="71437" cy="346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37" h="346710" extrusionOk="0">
                      <a:moveTo>
                        <a:pt x="16193" y="0"/>
                      </a:moveTo>
                      <a:cubicBezTo>
                        <a:pt x="16193" y="6668"/>
                        <a:pt x="16193" y="14288"/>
                        <a:pt x="15240" y="20955"/>
                      </a:cubicBezTo>
                      <a:cubicBezTo>
                        <a:pt x="10478" y="128588"/>
                        <a:pt x="4763" y="236220"/>
                        <a:pt x="0" y="343853"/>
                      </a:cubicBezTo>
                      <a:cubicBezTo>
                        <a:pt x="17145" y="344805"/>
                        <a:pt x="35243" y="345758"/>
                        <a:pt x="52388" y="346710"/>
                      </a:cubicBezTo>
                      <a:cubicBezTo>
                        <a:pt x="58103" y="231458"/>
                        <a:pt x="64770" y="116205"/>
                        <a:pt x="71438" y="953"/>
                      </a:cubicBezTo>
                      <a:cubicBezTo>
                        <a:pt x="53340" y="953"/>
                        <a:pt x="34290" y="0"/>
                        <a:pt x="16193" y="0"/>
                      </a:cubicBezTo>
                      <a:close/>
                    </a:path>
                  </a:pathLst>
                </a:custGeom>
                <a:solidFill>
                  <a:srgbClr val="2B241A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34"/>
                <p:cNvSpPr/>
                <p:nvPr/>
              </p:nvSpPr>
              <p:spPr>
                <a:xfrm>
                  <a:off x="6695122" y="4387215"/>
                  <a:ext cx="179788" cy="34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88" h="346100" extrusionOk="0">
                      <a:moveTo>
                        <a:pt x="175260" y="188595"/>
                      </a:moveTo>
                      <a:cubicBezTo>
                        <a:pt x="178118" y="140970"/>
                        <a:pt x="194310" y="41910"/>
                        <a:pt x="140970" y="13335"/>
                      </a:cubicBezTo>
                      <a:cubicBezTo>
                        <a:pt x="124778" y="4763"/>
                        <a:pt x="106680" y="3810"/>
                        <a:pt x="88583" y="2857"/>
                      </a:cubicBezTo>
                      <a:cubicBezTo>
                        <a:pt x="65722" y="1905"/>
                        <a:pt x="42863" y="953"/>
                        <a:pt x="19050" y="0"/>
                      </a:cubicBezTo>
                      <a:cubicBezTo>
                        <a:pt x="18097" y="8572"/>
                        <a:pt x="18097" y="16192"/>
                        <a:pt x="17145" y="24765"/>
                      </a:cubicBezTo>
                      <a:cubicBezTo>
                        <a:pt x="10478" y="131445"/>
                        <a:pt x="4763" y="238125"/>
                        <a:pt x="0" y="345757"/>
                      </a:cubicBezTo>
                      <a:cubicBezTo>
                        <a:pt x="35243" y="346710"/>
                        <a:pt x="69533" y="345757"/>
                        <a:pt x="104775" y="341947"/>
                      </a:cubicBezTo>
                      <a:cubicBezTo>
                        <a:pt x="123825" y="339090"/>
                        <a:pt x="143828" y="335280"/>
                        <a:pt x="159068" y="322897"/>
                      </a:cubicBezTo>
                      <a:cubicBezTo>
                        <a:pt x="186690" y="299085"/>
                        <a:pt x="173355" y="221932"/>
                        <a:pt x="175260" y="188595"/>
                      </a:cubicBezTo>
                      <a:close/>
                    </a:path>
                  </a:pathLst>
                </a:custGeom>
                <a:solidFill>
                  <a:srgbClr val="2B241A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34"/>
                <p:cNvSpPr/>
                <p:nvPr/>
              </p:nvSpPr>
              <p:spPr>
                <a:xfrm>
                  <a:off x="5135879" y="4812030"/>
                  <a:ext cx="1849754" cy="213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9754" h="213359" extrusionOk="0">
                      <a:moveTo>
                        <a:pt x="1782127" y="213360"/>
                      </a:moveTo>
                      <a:lnTo>
                        <a:pt x="67628" y="213360"/>
                      </a:lnTo>
                      <a:cubicBezTo>
                        <a:pt x="20955" y="213360"/>
                        <a:pt x="0" y="158115"/>
                        <a:pt x="0" y="106680"/>
                      </a:cubicBezTo>
                      <a:cubicBezTo>
                        <a:pt x="0" y="55245"/>
                        <a:pt x="20955" y="0"/>
                        <a:pt x="67628" y="0"/>
                      </a:cubicBezTo>
                      <a:lnTo>
                        <a:pt x="1782127" y="0"/>
                      </a:lnTo>
                      <a:cubicBezTo>
                        <a:pt x="1828800" y="0"/>
                        <a:pt x="1849755" y="55245"/>
                        <a:pt x="1849755" y="106680"/>
                      </a:cubicBezTo>
                      <a:cubicBezTo>
                        <a:pt x="1849755" y="159067"/>
                        <a:pt x="1828800" y="213360"/>
                        <a:pt x="1782127" y="213360"/>
                      </a:cubicBezTo>
                      <a:close/>
                      <a:moveTo>
                        <a:pt x="66675" y="20002"/>
                      </a:moveTo>
                      <a:cubicBezTo>
                        <a:pt x="34290" y="20002"/>
                        <a:pt x="18098" y="63817"/>
                        <a:pt x="18098" y="107632"/>
                      </a:cubicBezTo>
                      <a:cubicBezTo>
                        <a:pt x="18098" y="151447"/>
                        <a:pt x="35242" y="195263"/>
                        <a:pt x="66675" y="195263"/>
                      </a:cubicBezTo>
                      <a:lnTo>
                        <a:pt x="1781175" y="195263"/>
                      </a:lnTo>
                      <a:cubicBezTo>
                        <a:pt x="1813560" y="195263"/>
                        <a:pt x="1829752" y="151447"/>
                        <a:pt x="1829752" y="107632"/>
                      </a:cubicBezTo>
                      <a:cubicBezTo>
                        <a:pt x="1829752" y="63817"/>
                        <a:pt x="1812608" y="20002"/>
                        <a:pt x="1781175" y="20002"/>
                      </a:cubicBezTo>
                      <a:lnTo>
                        <a:pt x="66675" y="20002"/>
                      </a:lnTo>
                      <a:close/>
                    </a:path>
                  </a:pathLst>
                </a:custGeom>
                <a:solidFill>
                  <a:srgbClr val="F3EFEA">
                    <a:alpha val="7342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" name="Google Shape;357;p34"/>
                <p:cNvSpPr/>
                <p:nvPr/>
              </p:nvSpPr>
              <p:spPr>
                <a:xfrm>
                  <a:off x="6629375" y="4865369"/>
                  <a:ext cx="170546" cy="106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46" h="106680" extrusionOk="0">
                      <a:moveTo>
                        <a:pt x="117182" y="0"/>
                      </a:moveTo>
                      <a:lnTo>
                        <a:pt x="53365" y="0"/>
                      </a:lnTo>
                      <a:cubicBezTo>
                        <a:pt x="25742" y="0"/>
                        <a:pt x="-928" y="24765"/>
                        <a:pt x="25" y="53340"/>
                      </a:cubicBezTo>
                      <a:cubicBezTo>
                        <a:pt x="977" y="81915"/>
                        <a:pt x="23837" y="106680"/>
                        <a:pt x="53365" y="106680"/>
                      </a:cubicBezTo>
                      <a:lnTo>
                        <a:pt x="117182" y="106680"/>
                      </a:lnTo>
                      <a:cubicBezTo>
                        <a:pt x="144805" y="106680"/>
                        <a:pt x="171475" y="81915"/>
                        <a:pt x="170522" y="53340"/>
                      </a:cubicBezTo>
                      <a:cubicBezTo>
                        <a:pt x="169570" y="24765"/>
                        <a:pt x="146710" y="0"/>
                        <a:pt x="117182" y="0"/>
                      </a:cubicBezTo>
                      <a:close/>
                    </a:path>
                  </a:pathLst>
                </a:custGeom>
                <a:solidFill>
                  <a:srgbClr val="F3EFEA">
                    <a:alpha val="7342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" name="Google Shape;358;p34"/>
                <p:cNvSpPr/>
                <p:nvPr/>
              </p:nvSpPr>
              <p:spPr>
                <a:xfrm>
                  <a:off x="6746557" y="4005262"/>
                  <a:ext cx="288607" cy="278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607" h="278130" extrusionOk="0">
                      <a:moveTo>
                        <a:pt x="9525" y="278130"/>
                      </a:moveTo>
                      <a:cubicBezTo>
                        <a:pt x="6667" y="278130"/>
                        <a:pt x="4762" y="277178"/>
                        <a:pt x="2857" y="275273"/>
                      </a:cubicBezTo>
                      <a:cubicBezTo>
                        <a:pt x="-952" y="271463"/>
                        <a:pt x="-952" y="265748"/>
                        <a:pt x="2857" y="261938"/>
                      </a:cubicBezTo>
                      <a:lnTo>
                        <a:pt x="272415" y="2857"/>
                      </a:lnTo>
                      <a:cubicBezTo>
                        <a:pt x="276225" y="-952"/>
                        <a:pt x="281940" y="-952"/>
                        <a:pt x="285750" y="2857"/>
                      </a:cubicBezTo>
                      <a:cubicBezTo>
                        <a:pt x="289560" y="6668"/>
                        <a:pt x="289560" y="12382"/>
                        <a:pt x="285750" y="16193"/>
                      </a:cubicBezTo>
                      <a:lnTo>
                        <a:pt x="16192" y="275273"/>
                      </a:lnTo>
                      <a:cubicBezTo>
                        <a:pt x="14287" y="277178"/>
                        <a:pt x="12382" y="278130"/>
                        <a:pt x="9525" y="2781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34"/>
                <p:cNvSpPr/>
                <p:nvPr/>
              </p:nvSpPr>
              <p:spPr>
                <a:xfrm>
                  <a:off x="6738416" y="3955212"/>
                  <a:ext cx="290600" cy="252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600" h="252932" extrusionOk="0">
                      <a:moveTo>
                        <a:pt x="10046" y="252933"/>
                      </a:moveTo>
                      <a:cubicBezTo>
                        <a:pt x="7188" y="252933"/>
                        <a:pt x="4330" y="251981"/>
                        <a:pt x="2426" y="250075"/>
                      </a:cubicBezTo>
                      <a:cubicBezTo>
                        <a:pt x="-1385" y="246265"/>
                        <a:pt x="-432" y="240550"/>
                        <a:pt x="3378" y="236740"/>
                      </a:cubicBezTo>
                      <a:lnTo>
                        <a:pt x="274840" y="2425"/>
                      </a:lnTo>
                      <a:cubicBezTo>
                        <a:pt x="278651" y="-1385"/>
                        <a:pt x="284365" y="-432"/>
                        <a:pt x="288176" y="3378"/>
                      </a:cubicBezTo>
                      <a:cubicBezTo>
                        <a:pt x="291986" y="7188"/>
                        <a:pt x="291033" y="12903"/>
                        <a:pt x="287223" y="16713"/>
                      </a:cubicBezTo>
                      <a:lnTo>
                        <a:pt x="15761" y="251028"/>
                      </a:lnTo>
                      <a:cubicBezTo>
                        <a:pt x="13855" y="251981"/>
                        <a:pt x="11951" y="252933"/>
                        <a:pt x="10046" y="25293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34"/>
                <p:cNvSpPr/>
                <p:nvPr/>
              </p:nvSpPr>
              <p:spPr>
                <a:xfrm>
                  <a:off x="6726509" y="3902347"/>
                  <a:ext cx="291555" cy="226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555" h="226740" extrusionOk="0">
                      <a:moveTo>
                        <a:pt x="9570" y="226740"/>
                      </a:moveTo>
                      <a:cubicBezTo>
                        <a:pt x="6713" y="226740"/>
                        <a:pt x="3855" y="225788"/>
                        <a:pt x="1950" y="222930"/>
                      </a:cubicBezTo>
                      <a:cubicBezTo>
                        <a:pt x="-907" y="219120"/>
                        <a:pt x="-907" y="212453"/>
                        <a:pt x="3855" y="209595"/>
                      </a:cubicBezTo>
                      <a:lnTo>
                        <a:pt x="276270" y="1950"/>
                      </a:lnTo>
                      <a:cubicBezTo>
                        <a:pt x="280080" y="-907"/>
                        <a:pt x="286747" y="-907"/>
                        <a:pt x="289605" y="3855"/>
                      </a:cubicBezTo>
                      <a:cubicBezTo>
                        <a:pt x="292463" y="7665"/>
                        <a:pt x="292463" y="14333"/>
                        <a:pt x="287700" y="17190"/>
                      </a:cubicBezTo>
                      <a:lnTo>
                        <a:pt x="15285" y="224835"/>
                      </a:lnTo>
                      <a:cubicBezTo>
                        <a:pt x="14333" y="225788"/>
                        <a:pt x="12428" y="226740"/>
                        <a:pt x="9570" y="22674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" name="Google Shape;361;p34"/>
                <p:cNvSpPr/>
                <p:nvPr/>
              </p:nvSpPr>
              <p:spPr>
                <a:xfrm>
                  <a:off x="6736323" y="3847390"/>
                  <a:ext cx="278595" cy="215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95" h="215974" extrusionOk="0">
                      <a:moveTo>
                        <a:pt x="9282" y="215974"/>
                      </a:moveTo>
                      <a:cubicBezTo>
                        <a:pt x="6424" y="215974"/>
                        <a:pt x="3566" y="215022"/>
                        <a:pt x="1661" y="212164"/>
                      </a:cubicBezTo>
                      <a:cubicBezTo>
                        <a:pt x="-1196" y="208354"/>
                        <a:pt x="-243" y="201687"/>
                        <a:pt x="3566" y="198829"/>
                      </a:cubicBezTo>
                      <a:lnTo>
                        <a:pt x="263599" y="1662"/>
                      </a:lnTo>
                      <a:cubicBezTo>
                        <a:pt x="267409" y="-1196"/>
                        <a:pt x="274076" y="-244"/>
                        <a:pt x="276934" y="3566"/>
                      </a:cubicBezTo>
                      <a:cubicBezTo>
                        <a:pt x="279792" y="7377"/>
                        <a:pt x="278839" y="14044"/>
                        <a:pt x="275029" y="16902"/>
                      </a:cubicBezTo>
                      <a:lnTo>
                        <a:pt x="14996" y="214069"/>
                      </a:lnTo>
                      <a:cubicBezTo>
                        <a:pt x="13091" y="215974"/>
                        <a:pt x="11186" y="215974"/>
                        <a:pt x="9282" y="21597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" name="Google Shape;362;p34"/>
                <p:cNvSpPr/>
                <p:nvPr/>
              </p:nvSpPr>
              <p:spPr>
                <a:xfrm>
                  <a:off x="6734174" y="3921182"/>
                  <a:ext cx="152400" cy="370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00" h="370903" extrusionOk="0">
                      <a:moveTo>
                        <a:pt x="13335" y="94557"/>
                      </a:moveTo>
                      <a:cubicBezTo>
                        <a:pt x="3810" y="113607"/>
                        <a:pt x="1905" y="136467"/>
                        <a:pt x="953" y="165042"/>
                      </a:cubicBezTo>
                      <a:cubicBezTo>
                        <a:pt x="-953" y="197427"/>
                        <a:pt x="0" y="229812"/>
                        <a:pt x="3810" y="262197"/>
                      </a:cubicBezTo>
                      <a:cubicBezTo>
                        <a:pt x="6668" y="286962"/>
                        <a:pt x="6668" y="339349"/>
                        <a:pt x="21907" y="359352"/>
                      </a:cubicBezTo>
                      <a:cubicBezTo>
                        <a:pt x="31432" y="372687"/>
                        <a:pt x="48578" y="379355"/>
                        <a:pt x="54293" y="351732"/>
                      </a:cubicBezTo>
                      <a:cubicBezTo>
                        <a:pt x="57150" y="337445"/>
                        <a:pt x="51435" y="324110"/>
                        <a:pt x="48578" y="309822"/>
                      </a:cubicBezTo>
                      <a:cubicBezTo>
                        <a:pt x="40957" y="275532"/>
                        <a:pt x="49530" y="239337"/>
                        <a:pt x="58103" y="205047"/>
                      </a:cubicBezTo>
                      <a:cubicBezTo>
                        <a:pt x="62865" y="186949"/>
                        <a:pt x="66675" y="168852"/>
                        <a:pt x="77153" y="153612"/>
                      </a:cubicBezTo>
                      <a:cubicBezTo>
                        <a:pt x="86678" y="138372"/>
                        <a:pt x="101918" y="126942"/>
                        <a:pt x="113347" y="113607"/>
                      </a:cubicBezTo>
                      <a:cubicBezTo>
                        <a:pt x="138113" y="85985"/>
                        <a:pt x="152400" y="48837"/>
                        <a:pt x="152400" y="10737"/>
                      </a:cubicBezTo>
                      <a:cubicBezTo>
                        <a:pt x="152400" y="6927"/>
                        <a:pt x="151447" y="2164"/>
                        <a:pt x="147638" y="260"/>
                      </a:cubicBezTo>
                      <a:cubicBezTo>
                        <a:pt x="144780" y="-693"/>
                        <a:pt x="142875" y="1212"/>
                        <a:pt x="140018" y="2164"/>
                      </a:cubicBezTo>
                      <a:cubicBezTo>
                        <a:pt x="109538" y="19310"/>
                        <a:pt x="80963" y="37407"/>
                        <a:pt x="51435" y="55505"/>
                      </a:cubicBezTo>
                      <a:cubicBezTo>
                        <a:pt x="31432" y="68839"/>
                        <a:pt x="20955" y="80270"/>
                        <a:pt x="13335" y="94557"/>
                      </a:cubicBezTo>
                      <a:close/>
                    </a:path>
                  </a:pathLst>
                </a:custGeom>
                <a:solidFill>
                  <a:srgbClr val="2B241A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" name="Google Shape;363;p34"/>
                <p:cNvSpPr/>
                <p:nvPr/>
              </p:nvSpPr>
              <p:spPr>
                <a:xfrm>
                  <a:off x="6725054" y="3979996"/>
                  <a:ext cx="60199" cy="375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99" h="375785" extrusionOk="0">
                      <a:moveTo>
                        <a:pt x="50078" y="375786"/>
                      </a:moveTo>
                      <a:cubicBezTo>
                        <a:pt x="46268" y="375786"/>
                        <a:pt x="42458" y="372928"/>
                        <a:pt x="41505" y="369119"/>
                      </a:cubicBezTo>
                      <a:cubicBezTo>
                        <a:pt x="-2310" y="239578"/>
                        <a:pt x="-11835" y="118611"/>
                        <a:pt x="14835" y="7169"/>
                      </a:cubicBezTo>
                      <a:cubicBezTo>
                        <a:pt x="15788" y="2406"/>
                        <a:pt x="21503" y="-1404"/>
                        <a:pt x="26265" y="501"/>
                      </a:cubicBezTo>
                      <a:cubicBezTo>
                        <a:pt x="31028" y="1453"/>
                        <a:pt x="34838" y="7169"/>
                        <a:pt x="32933" y="11931"/>
                      </a:cubicBezTo>
                      <a:cubicBezTo>
                        <a:pt x="7215" y="119563"/>
                        <a:pt x="16740" y="237673"/>
                        <a:pt x="59603" y="362451"/>
                      </a:cubicBezTo>
                      <a:cubicBezTo>
                        <a:pt x="61508" y="367213"/>
                        <a:pt x="58651" y="372928"/>
                        <a:pt x="53888" y="374834"/>
                      </a:cubicBezTo>
                      <a:cubicBezTo>
                        <a:pt x="51983" y="375786"/>
                        <a:pt x="51030" y="375786"/>
                        <a:pt x="50078" y="37578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4" name="Google Shape;364;p34"/>
                <p:cNvGrpSpPr/>
                <p:nvPr/>
              </p:nvGrpSpPr>
              <p:grpSpPr>
                <a:xfrm>
                  <a:off x="4902517" y="2059304"/>
                  <a:ext cx="2003859" cy="1004887"/>
                  <a:chOff x="4902517" y="2059304"/>
                  <a:chExt cx="2003859" cy="1004887"/>
                </a:xfrm>
              </p:grpSpPr>
              <p:sp>
                <p:nvSpPr>
                  <p:cNvPr id="365" name="Google Shape;365;p34"/>
                  <p:cNvSpPr/>
                  <p:nvPr/>
                </p:nvSpPr>
                <p:spPr>
                  <a:xfrm>
                    <a:off x="5182552" y="2431732"/>
                    <a:ext cx="1723824" cy="632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3824" h="632459" extrusionOk="0">
                        <a:moveTo>
                          <a:pt x="0" y="97155"/>
                        </a:moveTo>
                        <a:lnTo>
                          <a:pt x="1692592" y="0"/>
                        </a:lnTo>
                        <a:cubicBezTo>
                          <a:pt x="1737360" y="181927"/>
                          <a:pt x="1730692" y="291465"/>
                          <a:pt x="1693545" y="470535"/>
                        </a:cubicBezTo>
                        <a:cubicBezTo>
                          <a:pt x="1687830" y="498158"/>
                          <a:pt x="1664017" y="518160"/>
                          <a:pt x="1636395" y="521017"/>
                        </a:cubicBezTo>
                        <a:lnTo>
                          <a:pt x="35242" y="632460"/>
                        </a:lnTo>
                        <a:cubicBezTo>
                          <a:pt x="28575" y="632460"/>
                          <a:pt x="23813" y="627697"/>
                          <a:pt x="23813" y="621983"/>
                        </a:cubicBezTo>
                        <a:lnTo>
                          <a:pt x="0" y="97155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6" name="Google Shape;366;p34"/>
                  <p:cNvSpPr/>
                  <p:nvPr/>
                </p:nvSpPr>
                <p:spPr>
                  <a:xfrm>
                    <a:off x="4963093" y="2341245"/>
                    <a:ext cx="1912051" cy="220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2051" h="220027" extrusionOk="0">
                        <a:moveTo>
                          <a:pt x="1757747" y="0"/>
                        </a:moveTo>
                        <a:cubicBezTo>
                          <a:pt x="1767272" y="6667"/>
                          <a:pt x="1912052" y="89535"/>
                          <a:pt x="1912052" y="89535"/>
                        </a:cubicBezTo>
                        <a:lnTo>
                          <a:pt x="248034" y="220027"/>
                        </a:lnTo>
                        <a:lnTo>
                          <a:pt x="25149" y="139065"/>
                        </a:lnTo>
                        <a:cubicBezTo>
                          <a:pt x="22292" y="138113"/>
                          <a:pt x="-3426" y="111442"/>
                          <a:pt x="384" y="111442"/>
                        </a:cubicBezTo>
                        <a:lnTo>
                          <a:pt x="175774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7" name="Google Shape;367;p34"/>
                  <p:cNvSpPr/>
                  <p:nvPr/>
                </p:nvSpPr>
                <p:spPr>
                  <a:xfrm>
                    <a:off x="4998720" y="2484120"/>
                    <a:ext cx="231397" cy="568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397" h="568642" extrusionOk="0">
                        <a:moveTo>
                          <a:pt x="0" y="0"/>
                        </a:moveTo>
                        <a:lnTo>
                          <a:pt x="197167" y="64770"/>
                        </a:lnTo>
                        <a:cubicBezTo>
                          <a:pt x="225742" y="220027"/>
                          <a:pt x="250508" y="411480"/>
                          <a:pt x="210502" y="568643"/>
                        </a:cubicBezTo>
                        <a:lnTo>
                          <a:pt x="22860" y="44005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68" name="Google Shape;368;p34"/>
                  <p:cNvGrpSpPr/>
                  <p:nvPr/>
                </p:nvGrpSpPr>
                <p:grpSpPr>
                  <a:xfrm>
                    <a:off x="4970367" y="2531148"/>
                    <a:ext cx="288162" cy="443508"/>
                    <a:chOff x="4970367" y="2531148"/>
                    <a:chExt cx="288162" cy="443508"/>
                  </a:xfrm>
                </p:grpSpPr>
                <p:sp>
                  <p:nvSpPr>
                    <p:cNvPr id="369" name="Google Shape;369;p34"/>
                    <p:cNvSpPr/>
                    <p:nvPr/>
                  </p:nvSpPr>
                  <p:spPr>
                    <a:xfrm>
                      <a:off x="4973358" y="2531148"/>
                      <a:ext cx="256463" cy="10537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6463" h="105371" extrusionOk="0">
                          <a:moveTo>
                            <a:pt x="246342" y="105372"/>
                          </a:moveTo>
                          <a:cubicBezTo>
                            <a:pt x="245389" y="105372"/>
                            <a:pt x="244437" y="105372"/>
                            <a:pt x="243484" y="104419"/>
                          </a:cubicBezTo>
                          <a:lnTo>
                            <a:pt x="6312" y="18694"/>
                          </a:lnTo>
                          <a:cubicBezTo>
                            <a:pt x="1549" y="16789"/>
                            <a:pt x="-1308" y="11074"/>
                            <a:pt x="597" y="6312"/>
                          </a:cubicBezTo>
                          <a:cubicBezTo>
                            <a:pt x="2502" y="1549"/>
                            <a:pt x="8217" y="-1308"/>
                            <a:pt x="12979" y="597"/>
                          </a:cubicBezTo>
                          <a:lnTo>
                            <a:pt x="250152" y="86322"/>
                          </a:lnTo>
                          <a:cubicBezTo>
                            <a:pt x="254914" y="88227"/>
                            <a:pt x="257772" y="93942"/>
                            <a:pt x="255867" y="98704"/>
                          </a:cubicBezTo>
                          <a:cubicBezTo>
                            <a:pt x="253962" y="102514"/>
                            <a:pt x="250152" y="105372"/>
                            <a:pt x="246342" y="105372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0" name="Google Shape;370;p34"/>
                    <p:cNvSpPr/>
                    <p:nvPr/>
                  </p:nvSpPr>
                  <p:spPr>
                    <a:xfrm>
                      <a:off x="4975672" y="2586802"/>
                      <a:ext cx="256597" cy="1182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6597" h="118297" extrusionOk="0">
                          <a:moveTo>
                            <a:pt x="246885" y="118298"/>
                          </a:moveTo>
                          <a:cubicBezTo>
                            <a:pt x="245933" y="118298"/>
                            <a:pt x="244028" y="118298"/>
                            <a:pt x="243075" y="117345"/>
                          </a:cubicBezTo>
                          <a:lnTo>
                            <a:pt x="5903" y="18285"/>
                          </a:lnTo>
                          <a:cubicBezTo>
                            <a:pt x="1140" y="16380"/>
                            <a:pt x="-1717" y="10665"/>
                            <a:pt x="1140" y="5903"/>
                          </a:cubicBezTo>
                          <a:cubicBezTo>
                            <a:pt x="3045" y="1140"/>
                            <a:pt x="8760" y="-1717"/>
                            <a:pt x="13523" y="1140"/>
                          </a:cubicBezTo>
                          <a:lnTo>
                            <a:pt x="250695" y="100200"/>
                          </a:lnTo>
                          <a:cubicBezTo>
                            <a:pt x="255458" y="102105"/>
                            <a:pt x="258315" y="107820"/>
                            <a:pt x="255458" y="112583"/>
                          </a:cubicBezTo>
                          <a:cubicBezTo>
                            <a:pt x="254505" y="116393"/>
                            <a:pt x="250695" y="118298"/>
                            <a:pt x="246885" y="118298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1" name="Google Shape;371;p34"/>
                    <p:cNvSpPr/>
                    <p:nvPr/>
                  </p:nvSpPr>
                  <p:spPr>
                    <a:xfrm>
                      <a:off x="4970367" y="2680557"/>
                      <a:ext cx="288162" cy="1369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8162" h="136937" extrusionOk="0">
                          <a:moveTo>
                            <a:pt x="278860" y="136938"/>
                          </a:moveTo>
                          <a:cubicBezTo>
                            <a:pt x="277908" y="136938"/>
                            <a:pt x="276003" y="136938"/>
                            <a:pt x="275050" y="135985"/>
                          </a:cubicBezTo>
                          <a:lnTo>
                            <a:pt x="5492" y="17875"/>
                          </a:lnTo>
                          <a:cubicBezTo>
                            <a:pt x="730" y="15970"/>
                            <a:pt x="-1175" y="10255"/>
                            <a:pt x="730" y="5492"/>
                          </a:cubicBezTo>
                          <a:cubicBezTo>
                            <a:pt x="2635" y="730"/>
                            <a:pt x="8350" y="-1175"/>
                            <a:pt x="13113" y="730"/>
                          </a:cubicBezTo>
                          <a:lnTo>
                            <a:pt x="282670" y="118840"/>
                          </a:lnTo>
                          <a:cubicBezTo>
                            <a:pt x="287433" y="120745"/>
                            <a:pt x="289338" y="126460"/>
                            <a:pt x="287433" y="131222"/>
                          </a:cubicBezTo>
                          <a:cubicBezTo>
                            <a:pt x="285528" y="134080"/>
                            <a:pt x="282670" y="136938"/>
                            <a:pt x="278860" y="136938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2" name="Google Shape;372;p34"/>
                    <p:cNvSpPr/>
                    <p:nvPr/>
                  </p:nvSpPr>
                  <p:spPr>
                    <a:xfrm>
                      <a:off x="4973224" y="2749137"/>
                      <a:ext cx="265302" cy="1369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302" h="136937" extrusionOk="0">
                          <a:moveTo>
                            <a:pt x="256000" y="136938"/>
                          </a:moveTo>
                          <a:cubicBezTo>
                            <a:pt x="255047" y="136938"/>
                            <a:pt x="253142" y="136938"/>
                            <a:pt x="252190" y="135985"/>
                          </a:cubicBezTo>
                          <a:lnTo>
                            <a:pt x="5492" y="17875"/>
                          </a:lnTo>
                          <a:cubicBezTo>
                            <a:pt x="730" y="15970"/>
                            <a:pt x="-1175" y="10255"/>
                            <a:pt x="730" y="5492"/>
                          </a:cubicBezTo>
                          <a:cubicBezTo>
                            <a:pt x="2635" y="730"/>
                            <a:pt x="8350" y="-1175"/>
                            <a:pt x="13113" y="730"/>
                          </a:cubicBezTo>
                          <a:lnTo>
                            <a:pt x="259810" y="118840"/>
                          </a:lnTo>
                          <a:cubicBezTo>
                            <a:pt x="264572" y="120745"/>
                            <a:pt x="266478" y="126460"/>
                            <a:pt x="264572" y="131222"/>
                          </a:cubicBezTo>
                          <a:cubicBezTo>
                            <a:pt x="263620" y="135033"/>
                            <a:pt x="259810" y="136938"/>
                            <a:pt x="256000" y="136938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3" name="Google Shape;373;p34"/>
                    <p:cNvSpPr/>
                    <p:nvPr/>
                  </p:nvSpPr>
                  <p:spPr>
                    <a:xfrm>
                      <a:off x="4979279" y="2834249"/>
                      <a:ext cx="252240" cy="1404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2240" h="140407" extrusionOk="0">
                          <a:moveTo>
                            <a:pt x="243278" y="140408"/>
                          </a:moveTo>
                          <a:cubicBezTo>
                            <a:pt x="241373" y="140408"/>
                            <a:pt x="240420" y="140408"/>
                            <a:pt x="238515" y="139455"/>
                          </a:cubicBezTo>
                          <a:lnTo>
                            <a:pt x="5153" y="17535"/>
                          </a:lnTo>
                          <a:cubicBezTo>
                            <a:pt x="390" y="14678"/>
                            <a:pt x="-1515" y="8963"/>
                            <a:pt x="1343" y="5153"/>
                          </a:cubicBezTo>
                          <a:cubicBezTo>
                            <a:pt x="4200" y="390"/>
                            <a:pt x="9915" y="-1515"/>
                            <a:pt x="13725" y="1343"/>
                          </a:cubicBezTo>
                          <a:lnTo>
                            <a:pt x="247088" y="123263"/>
                          </a:lnTo>
                          <a:cubicBezTo>
                            <a:pt x="251850" y="126120"/>
                            <a:pt x="253755" y="131835"/>
                            <a:pt x="250898" y="135645"/>
                          </a:cubicBezTo>
                          <a:cubicBezTo>
                            <a:pt x="249945" y="138503"/>
                            <a:pt x="247088" y="140408"/>
                            <a:pt x="243278" y="140408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74" name="Google Shape;374;p34"/>
                  <p:cNvSpPr/>
                  <p:nvPr/>
                </p:nvSpPr>
                <p:spPr>
                  <a:xfrm>
                    <a:off x="5006340" y="2907982"/>
                    <a:ext cx="219075" cy="154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075" h="154606" extrusionOk="0">
                        <a:moveTo>
                          <a:pt x="218122" y="133350"/>
                        </a:moveTo>
                        <a:cubicBezTo>
                          <a:pt x="217170" y="130492"/>
                          <a:pt x="214313" y="127635"/>
                          <a:pt x="210502" y="125730"/>
                        </a:cubicBezTo>
                        <a:cubicBezTo>
                          <a:pt x="205740" y="122872"/>
                          <a:pt x="200977" y="120015"/>
                          <a:pt x="197167" y="118110"/>
                        </a:cubicBezTo>
                        <a:cubicBezTo>
                          <a:pt x="188595" y="112395"/>
                          <a:pt x="180022" y="106680"/>
                          <a:pt x="171450" y="100965"/>
                        </a:cubicBezTo>
                        <a:cubicBezTo>
                          <a:pt x="145732" y="84772"/>
                          <a:pt x="119063" y="66675"/>
                          <a:pt x="92392" y="52388"/>
                        </a:cubicBezTo>
                        <a:cubicBezTo>
                          <a:pt x="66675" y="39052"/>
                          <a:pt x="42863" y="22860"/>
                          <a:pt x="19050" y="8572"/>
                        </a:cubicBezTo>
                        <a:cubicBezTo>
                          <a:pt x="15240" y="6667"/>
                          <a:pt x="10477" y="952"/>
                          <a:pt x="5715" y="0"/>
                        </a:cubicBezTo>
                        <a:cubicBezTo>
                          <a:pt x="3810" y="0"/>
                          <a:pt x="952" y="952"/>
                          <a:pt x="0" y="2858"/>
                        </a:cubicBezTo>
                        <a:cubicBezTo>
                          <a:pt x="0" y="3810"/>
                          <a:pt x="0" y="5715"/>
                          <a:pt x="0" y="6667"/>
                        </a:cubicBezTo>
                        <a:cubicBezTo>
                          <a:pt x="952" y="20002"/>
                          <a:pt x="0" y="26670"/>
                          <a:pt x="11430" y="33338"/>
                        </a:cubicBezTo>
                        <a:cubicBezTo>
                          <a:pt x="41910" y="51435"/>
                          <a:pt x="73342" y="69533"/>
                          <a:pt x="103822" y="88583"/>
                        </a:cubicBezTo>
                        <a:cubicBezTo>
                          <a:pt x="133350" y="106680"/>
                          <a:pt x="162877" y="126683"/>
                          <a:pt x="191452" y="145733"/>
                        </a:cubicBezTo>
                        <a:cubicBezTo>
                          <a:pt x="196215" y="148590"/>
                          <a:pt x="207645" y="156210"/>
                          <a:pt x="213360" y="154305"/>
                        </a:cubicBezTo>
                        <a:cubicBezTo>
                          <a:pt x="218122" y="152400"/>
                          <a:pt x="218122" y="145733"/>
                          <a:pt x="219075" y="141922"/>
                        </a:cubicBezTo>
                        <a:cubicBezTo>
                          <a:pt x="219075" y="139065"/>
                          <a:pt x="219075" y="136208"/>
                          <a:pt x="218122" y="13335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5" name="Google Shape;375;p34"/>
                  <p:cNvSpPr/>
                  <p:nvPr/>
                </p:nvSpPr>
                <p:spPr>
                  <a:xfrm>
                    <a:off x="4970974" y="2473358"/>
                    <a:ext cx="246926" cy="1021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926" h="102139" extrusionOk="0">
                        <a:moveTo>
                          <a:pt x="236343" y="72674"/>
                        </a:moveTo>
                        <a:cubicBezTo>
                          <a:pt x="231581" y="70769"/>
                          <a:pt x="225866" y="69816"/>
                          <a:pt x="222056" y="67911"/>
                        </a:cubicBezTo>
                        <a:cubicBezTo>
                          <a:pt x="212531" y="64101"/>
                          <a:pt x="203006" y="60291"/>
                          <a:pt x="193481" y="57434"/>
                        </a:cubicBezTo>
                        <a:cubicBezTo>
                          <a:pt x="164906" y="47909"/>
                          <a:pt x="135378" y="35526"/>
                          <a:pt x="105851" y="27906"/>
                        </a:cubicBezTo>
                        <a:cubicBezTo>
                          <a:pt x="86801" y="23144"/>
                          <a:pt x="68703" y="12666"/>
                          <a:pt x="49653" y="5999"/>
                        </a:cubicBezTo>
                        <a:cubicBezTo>
                          <a:pt x="36318" y="1236"/>
                          <a:pt x="21078" y="-2574"/>
                          <a:pt x="7743" y="2189"/>
                        </a:cubicBezTo>
                        <a:cubicBezTo>
                          <a:pt x="3933" y="3141"/>
                          <a:pt x="-829" y="5999"/>
                          <a:pt x="123" y="9809"/>
                        </a:cubicBezTo>
                        <a:cubicBezTo>
                          <a:pt x="1076" y="16476"/>
                          <a:pt x="107756" y="56481"/>
                          <a:pt x="122996" y="61244"/>
                        </a:cubicBezTo>
                        <a:cubicBezTo>
                          <a:pt x="156333" y="72674"/>
                          <a:pt x="188718" y="86009"/>
                          <a:pt x="221103" y="97439"/>
                        </a:cubicBezTo>
                        <a:cubicBezTo>
                          <a:pt x="225866" y="99344"/>
                          <a:pt x="239201" y="104106"/>
                          <a:pt x="243963" y="101249"/>
                        </a:cubicBezTo>
                        <a:cubicBezTo>
                          <a:pt x="247773" y="98391"/>
                          <a:pt x="246821" y="92676"/>
                          <a:pt x="246821" y="87914"/>
                        </a:cubicBezTo>
                        <a:cubicBezTo>
                          <a:pt x="246821" y="85056"/>
                          <a:pt x="246821" y="81246"/>
                          <a:pt x="244916" y="79341"/>
                        </a:cubicBezTo>
                        <a:cubicBezTo>
                          <a:pt x="243963" y="75531"/>
                          <a:pt x="240153" y="73626"/>
                          <a:pt x="236343" y="7267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6" name="Google Shape;376;p34"/>
                  <p:cNvSpPr/>
                  <p:nvPr/>
                </p:nvSpPr>
                <p:spPr>
                  <a:xfrm>
                    <a:off x="5199697" y="2432684"/>
                    <a:ext cx="1659255" cy="130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9255" h="130492" extrusionOk="0">
                        <a:moveTo>
                          <a:pt x="9525" y="130493"/>
                        </a:moveTo>
                        <a:cubicBezTo>
                          <a:pt x="4763" y="130493"/>
                          <a:pt x="0" y="126683"/>
                          <a:pt x="0" y="121920"/>
                        </a:cubicBezTo>
                        <a:cubicBezTo>
                          <a:pt x="0" y="116205"/>
                          <a:pt x="3810" y="112395"/>
                          <a:pt x="8573" y="111443"/>
                        </a:cubicBezTo>
                        <a:lnTo>
                          <a:pt x="1648778" y="0"/>
                        </a:lnTo>
                        <a:cubicBezTo>
                          <a:pt x="1653540" y="0"/>
                          <a:pt x="1658303" y="3810"/>
                          <a:pt x="1659255" y="8573"/>
                        </a:cubicBezTo>
                        <a:cubicBezTo>
                          <a:pt x="1659255" y="14288"/>
                          <a:pt x="1655445" y="18098"/>
                          <a:pt x="1650683" y="19050"/>
                        </a:cubicBezTo>
                        <a:lnTo>
                          <a:pt x="9525" y="130493"/>
                        </a:lnTo>
                        <a:cubicBezTo>
                          <a:pt x="9525" y="130493"/>
                          <a:pt x="9525" y="130493"/>
                          <a:pt x="9525" y="13049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7" name="Google Shape;377;p34"/>
                  <p:cNvSpPr/>
                  <p:nvPr/>
                </p:nvSpPr>
                <p:spPr>
                  <a:xfrm>
                    <a:off x="5186181" y="2543947"/>
                    <a:ext cx="57181" cy="5173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81" h="517387" extrusionOk="0">
                        <a:moveTo>
                          <a:pt x="23040" y="517388"/>
                        </a:moveTo>
                        <a:cubicBezTo>
                          <a:pt x="22088" y="517388"/>
                          <a:pt x="21135" y="517388"/>
                          <a:pt x="20183" y="517388"/>
                        </a:cubicBezTo>
                        <a:cubicBezTo>
                          <a:pt x="15421" y="515483"/>
                          <a:pt x="12563" y="510720"/>
                          <a:pt x="13515" y="505006"/>
                        </a:cubicBezTo>
                        <a:cubicBezTo>
                          <a:pt x="59235" y="357368"/>
                          <a:pt x="32565" y="172583"/>
                          <a:pt x="181" y="11610"/>
                        </a:cubicBezTo>
                        <a:cubicBezTo>
                          <a:pt x="-772" y="6848"/>
                          <a:pt x="2085" y="1133"/>
                          <a:pt x="7801" y="181"/>
                        </a:cubicBezTo>
                        <a:cubicBezTo>
                          <a:pt x="12563" y="-772"/>
                          <a:pt x="18278" y="2085"/>
                          <a:pt x="19231" y="7800"/>
                        </a:cubicBezTo>
                        <a:cubicBezTo>
                          <a:pt x="51615" y="171631"/>
                          <a:pt x="79238" y="359273"/>
                          <a:pt x="31613" y="510720"/>
                        </a:cubicBezTo>
                        <a:cubicBezTo>
                          <a:pt x="30660" y="514531"/>
                          <a:pt x="27803" y="517388"/>
                          <a:pt x="23040" y="51738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8" name="Google Shape;378;p34"/>
                  <p:cNvSpPr/>
                  <p:nvPr/>
                </p:nvSpPr>
                <p:spPr>
                  <a:xfrm>
                    <a:off x="4902517" y="2059304"/>
                    <a:ext cx="1717357" cy="415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7357" h="415290" extrusionOk="0">
                        <a:moveTo>
                          <a:pt x="1664970" y="415290"/>
                        </a:moveTo>
                        <a:lnTo>
                          <a:pt x="52388" y="415290"/>
                        </a:lnTo>
                        <a:cubicBezTo>
                          <a:pt x="22860" y="415290"/>
                          <a:pt x="0" y="391478"/>
                          <a:pt x="0" y="362903"/>
                        </a:cubicBezTo>
                        <a:lnTo>
                          <a:pt x="0" y="52388"/>
                        </a:lnTo>
                        <a:cubicBezTo>
                          <a:pt x="0" y="22860"/>
                          <a:pt x="23813" y="0"/>
                          <a:pt x="52388" y="0"/>
                        </a:cubicBezTo>
                        <a:lnTo>
                          <a:pt x="1664970" y="0"/>
                        </a:lnTo>
                        <a:cubicBezTo>
                          <a:pt x="1694498" y="0"/>
                          <a:pt x="1717358" y="23813"/>
                          <a:pt x="1717358" y="52388"/>
                        </a:cubicBezTo>
                        <a:lnTo>
                          <a:pt x="1717358" y="362903"/>
                        </a:lnTo>
                        <a:cubicBezTo>
                          <a:pt x="1717358" y="392430"/>
                          <a:pt x="1693545" y="415290"/>
                          <a:pt x="1664970" y="41529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9" name="Google Shape;379;p34"/>
                  <p:cNvSpPr/>
                  <p:nvPr/>
                </p:nvSpPr>
                <p:spPr>
                  <a:xfrm>
                    <a:off x="5381148" y="2612477"/>
                    <a:ext cx="166731" cy="355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731" h="355512" extrusionOk="0">
                        <a:moveTo>
                          <a:pt x="64294" y="355513"/>
                        </a:moveTo>
                        <a:cubicBezTo>
                          <a:pt x="54769" y="355513"/>
                          <a:pt x="44291" y="353607"/>
                          <a:pt x="35719" y="347893"/>
                        </a:cubicBezTo>
                        <a:cubicBezTo>
                          <a:pt x="5239" y="329795"/>
                          <a:pt x="476" y="290743"/>
                          <a:pt x="476" y="259310"/>
                        </a:cubicBezTo>
                        <a:cubicBezTo>
                          <a:pt x="-1429" y="182157"/>
                          <a:pt x="2381" y="123103"/>
                          <a:pt x="11906" y="68810"/>
                        </a:cubicBezTo>
                        <a:lnTo>
                          <a:pt x="11906" y="68810"/>
                        </a:lnTo>
                        <a:cubicBezTo>
                          <a:pt x="20479" y="21185"/>
                          <a:pt x="45244" y="-2627"/>
                          <a:pt x="82391" y="230"/>
                        </a:cubicBezTo>
                        <a:cubicBezTo>
                          <a:pt x="116681" y="3088"/>
                          <a:pt x="129064" y="31663"/>
                          <a:pt x="139541" y="54523"/>
                        </a:cubicBezTo>
                        <a:cubicBezTo>
                          <a:pt x="171926" y="125960"/>
                          <a:pt x="175736" y="207875"/>
                          <a:pt x="149066" y="279313"/>
                        </a:cubicBezTo>
                        <a:cubicBezTo>
                          <a:pt x="138589" y="307888"/>
                          <a:pt x="126206" y="326938"/>
                          <a:pt x="109061" y="340273"/>
                        </a:cubicBezTo>
                        <a:cubicBezTo>
                          <a:pt x="98584" y="348845"/>
                          <a:pt x="81439" y="355513"/>
                          <a:pt x="64294" y="355513"/>
                        </a:cubicBezTo>
                        <a:close/>
                        <a:moveTo>
                          <a:pt x="30956" y="72620"/>
                        </a:moveTo>
                        <a:lnTo>
                          <a:pt x="30956" y="72620"/>
                        </a:lnTo>
                        <a:cubicBezTo>
                          <a:pt x="21431" y="125960"/>
                          <a:pt x="17621" y="183110"/>
                          <a:pt x="19526" y="259310"/>
                        </a:cubicBezTo>
                        <a:cubicBezTo>
                          <a:pt x="20479" y="285980"/>
                          <a:pt x="23336" y="319318"/>
                          <a:pt x="46196" y="331700"/>
                        </a:cubicBezTo>
                        <a:cubicBezTo>
                          <a:pt x="61436" y="340273"/>
                          <a:pt x="83344" y="337415"/>
                          <a:pt x="99536" y="324080"/>
                        </a:cubicBezTo>
                        <a:cubicBezTo>
                          <a:pt x="113824" y="313603"/>
                          <a:pt x="124301" y="296457"/>
                          <a:pt x="132874" y="271693"/>
                        </a:cubicBezTo>
                        <a:cubicBezTo>
                          <a:pt x="156686" y="205018"/>
                          <a:pt x="153829" y="128818"/>
                          <a:pt x="123349" y="62143"/>
                        </a:cubicBezTo>
                        <a:cubicBezTo>
                          <a:pt x="111919" y="37378"/>
                          <a:pt x="103346" y="20232"/>
                          <a:pt x="82391" y="19280"/>
                        </a:cubicBezTo>
                        <a:cubicBezTo>
                          <a:pt x="54769" y="17375"/>
                          <a:pt x="37624" y="35473"/>
                          <a:pt x="30956" y="72620"/>
                        </a:cubicBezTo>
                        <a:close/>
                      </a:path>
                    </a:pathLst>
                  </a:custGeom>
                  <a:solidFill>
                    <a:srgbClr val="F3EFEA">
                      <a:alpha val="734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0" name="Google Shape;380;p34"/>
                  <p:cNvSpPr/>
                  <p:nvPr/>
                </p:nvSpPr>
                <p:spPr>
                  <a:xfrm>
                    <a:off x="5617130" y="2529840"/>
                    <a:ext cx="1176878" cy="4162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6878" h="416242" extrusionOk="0">
                        <a:moveTo>
                          <a:pt x="102632" y="415290"/>
                        </a:moveTo>
                        <a:cubicBezTo>
                          <a:pt x="75009" y="415290"/>
                          <a:pt x="46434" y="411480"/>
                          <a:pt x="28337" y="391477"/>
                        </a:cubicBezTo>
                        <a:cubicBezTo>
                          <a:pt x="16907" y="378142"/>
                          <a:pt x="12144" y="360997"/>
                          <a:pt x="9287" y="345757"/>
                        </a:cubicBezTo>
                        <a:lnTo>
                          <a:pt x="9287" y="345757"/>
                        </a:lnTo>
                        <a:cubicBezTo>
                          <a:pt x="-3096" y="278130"/>
                          <a:pt x="-3096" y="210502"/>
                          <a:pt x="9287" y="142875"/>
                        </a:cubicBezTo>
                        <a:cubicBezTo>
                          <a:pt x="13097" y="120967"/>
                          <a:pt x="19764" y="97155"/>
                          <a:pt x="37862" y="81915"/>
                        </a:cubicBezTo>
                        <a:cubicBezTo>
                          <a:pt x="53102" y="68580"/>
                          <a:pt x="73104" y="64770"/>
                          <a:pt x="92154" y="62865"/>
                        </a:cubicBezTo>
                        <a:cubicBezTo>
                          <a:pt x="150257" y="55245"/>
                          <a:pt x="208359" y="51435"/>
                          <a:pt x="265509" y="47625"/>
                        </a:cubicBezTo>
                        <a:lnTo>
                          <a:pt x="703660" y="19050"/>
                        </a:lnTo>
                        <a:cubicBezTo>
                          <a:pt x="837962" y="10477"/>
                          <a:pt x="976075" y="952"/>
                          <a:pt x="1112282" y="0"/>
                        </a:cubicBezTo>
                        <a:cubicBezTo>
                          <a:pt x="1119902" y="0"/>
                          <a:pt x="1131332" y="0"/>
                          <a:pt x="1140857" y="5715"/>
                        </a:cubicBezTo>
                        <a:cubicBezTo>
                          <a:pt x="1153239" y="13335"/>
                          <a:pt x="1158002" y="25717"/>
                          <a:pt x="1160860" y="39052"/>
                        </a:cubicBezTo>
                        <a:cubicBezTo>
                          <a:pt x="1183719" y="126682"/>
                          <a:pt x="1181814" y="218122"/>
                          <a:pt x="1157050" y="304800"/>
                        </a:cubicBezTo>
                        <a:cubicBezTo>
                          <a:pt x="1154192" y="314325"/>
                          <a:pt x="1150382" y="325755"/>
                          <a:pt x="1140857" y="332422"/>
                        </a:cubicBezTo>
                        <a:cubicBezTo>
                          <a:pt x="1134189" y="337185"/>
                          <a:pt x="1126569" y="339090"/>
                          <a:pt x="1118950" y="340042"/>
                        </a:cubicBezTo>
                        <a:cubicBezTo>
                          <a:pt x="1087517" y="344805"/>
                          <a:pt x="1053227" y="347663"/>
                          <a:pt x="1020842" y="349567"/>
                        </a:cubicBezTo>
                        <a:cubicBezTo>
                          <a:pt x="802719" y="359092"/>
                          <a:pt x="570310" y="377190"/>
                          <a:pt x="308372" y="404813"/>
                        </a:cubicBezTo>
                        <a:cubicBezTo>
                          <a:pt x="256937" y="410527"/>
                          <a:pt x="202644" y="416242"/>
                          <a:pt x="149304" y="415290"/>
                        </a:cubicBezTo>
                        <a:cubicBezTo>
                          <a:pt x="142637" y="415290"/>
                          <a:pt x="134064" y="415290"/>
                          <a:pt x="125492" y="416242"/>
                        </a:cubicBezTo>
                        <a:cubicBezTo>
                          <a:pt x="118824" y="415290"/>
                          <a:pt x="111204" y="415290"/>
                          <a:pt x="102632" y="415290"/>
                        </a:cubicBezTo>
                        <a:close/>
                        <a:moveTo>
                          <a:pt x="28337" y="341947"/>
                        </a:moveTo>
                        <a:cubicBezTo>
                          <a:pt x="31194" y="354330"/>
                          <a:pt x="34052" y="368617"/>
                          <a:pt x="42624" y="378142"/>
                        </a:cubicBezTo>
                        <a:cubicBezTo>
                          <a:pt x="60722" y="398145"/>
                          <a:pt x="95012" y="396240"/>
                          <a:pt x="125492" y="395288"/>
                        </a:cubicBezTo>
                        <a:cubicBezTo>
                          <a:pt x="134064" y="395288"/>
                          <a:pt x="142637" y="394335"/>
                          <a:pt x="150257" y="394335"/>
                        </a:cubicBezTo>
                        <a:cubicBezTo>
                          <a:pt x="202644" y="395288"/>
                          <a:pt x="255032" y="389572"/>
                          <a:pt x="306467" y="383857"/>
                        </a:cubicBezTo>
                        <a:cubicBezTo>
                          <a:pt x="568404" y="356235"/>
                          <a:pt x="801767" y="338138"/>
                          <a:pt x="1020842" y="328613"/>
                        </a:cubicBezTo>
                        <a:cubicBezTo>
                          <a:pt x="1052275" y="327660"/>
                          <a:pt x="1085612" y="323850"/>
                          <a:pt x="1117044" y="319088"/>
                        </a:cubicBezTo>
                        <a:cubicBezTo>
                          <a:pt x="1121807" y="318135"/>
                          <a:pt x="1127522" y="317182"/>
                          <a:pt x="1130379" y="315277"/>
                        </a:cubicBezTo>
                        <a:cubicBezTo>
                          <a:pt x="1135142" y="311467"/>
                          <a:pt x="1138000" y="304800"/>
                          <a:pt x="1139904" y="297180"/>
                        </a:cubicBezTo>
                        <a:cubicBezTo>
                          <a:pt x="1164669" y="214313"/>
                          <a:pt x="1165622" y="125730"/>
                          <a:pt x="1143714" y="41910"/>
                        </a:cubicBezTo>
                        <a:cubicBezTo>
                          <a:pt x="1140857" y="32385"/>
                          <a:pt x="1138000" y="23813"/>
                          <a:pt x="1132285" y="20002"/>
                        </a:cubicBezTo>
                        <a:cubicBezTo>
                          <a:pt x="1127522" y="17145"/>
                          <a:pt x="1120854" y="17145"/>
                          <a:pt x="1113235" y="17145"/>
                        </a:cubicBezTo>
                        <a:cubicBezTo>
                          <a:pt x="977027" y="18097"/>
                          <a:pt x="838914" y="26670"/>
                          <a:pt x="705564" y="36195"/>
                        </a:cubicBezTo>
                        <a:lnTo>
                          <a:pt x="267414" y="64770"/>
                        </a:lnTo>
                        <a:cubicBezTo>
                          <a:pt x="211217" y="68580"/>
                          <a:pt x="152162" y="72390"/>
                          <a:pt x="95012" y="80010"/>
                        </a:cubicBezTo>
                        <a:cubicBezTo>
                          <a:pt x="77867" y="81915"/>
                          <a:pt x="61674" y="85725"/>
                          <a:pt x="50244" y="95250"/>
                        </a:cubicBezTo>
                        <a:cubicBezTo>
                          <a:pt x="36909" y="106680"/>
                          <a:pt x="31194" y="125730"/>
                          <a:pt x="28337" y="144780"/>
                        </a:cubicBezTo>
                        <a:cubicBezTo>
                          <a:pt x="15954" y="210502"/>
                          <a:pt x="15954" y="277177"/>
                          <a:pt x="28337" y="341947"/>
                        </a:cubicBezTo>
                        <a:lnTo>
                          <a:pt x="28337" y="341947"/>
                        </a:lnTo>
                        <a:close/>
                      </a:path>
                    </a:pathLst>
                  </a:custGeom>
                  <a:solidFill>
                    <a:srgbClr val="F3EFEA">
                      <a:alpha val="734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1" name="Google Shape;381;p34"/>
                  <p:cNvSpPr/>
                  <p:nvPr/>
                </p:nvSpPr>
                <p:spPr>
                  <a:xfrm>
                    <a:off x="4969914" y="2105958"/>
                    <a:ext cx="1586333" cy="319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6333" h="319107" extrusionOk="0">
                        <a:moveTo>
                          <a:pt x="1425170" y="319107"/>
                        </a:moveTo>
                        <a:cubicBezTo>
                          <a:pt x="1337540" y="319107"/>
                          <a:pt x="1191808" y="315297"/>
                          <a:pt x="950825" y="304820"/>
                        </a:cubicBezTo>
                        <a:cubicBezTo>
                          <a:pt x="875578" y="301962"/>
                          <a:pt x="815570" y="299104"/>
                          <a:pt x="798425" y="299104"/>
                        </a:cubicBezTo>
                        <a:cubicBezTo>
                          <a:pt x="714605" y="300057"/>
                          <a:pt x="628880" y="301962"/>
                          <a:pt x="546965" y="302914"/>
                        </a:cubicBezTo>
                        <a:cubicBezTo>
                          <a:pt x="396470" y="305772"/>
                          <a:pt x="240260" y="309582"/>
                          <a:pt x="85003" y="305772"/>
                        </a:cubicBezTo>
                        <a:cubicBezTo>
                          <a:pt x="67858" y="305772"/>
                          <a:pt x="46903" y="304820"/>
                          <a:pt x="28805" y="292437"/>
                        </a:cubicBezTo>
                        <a:cubicBezTo>
                          <a:pt x="-1675" y="270529"/>
                          <a:pt x="-1675" y="225762"/>
                          <a:pt x="1183" y="189567"/>
                        </a:cubicBezTo>
                        <a:lnTo>
                          <a:pt x="13565" y="55264"/>
                        </a:lnTo>
                        <a:cubicBezTo>
                          <a:pt x="15470" y="39072"/>
                          <a:pt x="17375" y="20974"/>
                          <a:pt x="30710" y="10497"/>
                        </a:cubicBezTo>
                        <a:cubicBezTo>
                          <a:pt x="43093" y="-933"/>
                          <a:pt x="60238" y="19"/>
                          <a:pt x="71668" y="19"/>
                        </a:cubicBezTo>
                        <a:cubicBezTo>
                          <a:pt x="268835" y="3829"/>
                          <a:pt x="468860" y="5734"/>
                          <a:pt x="662218" y="7639"/>
                        </a:cubicBezTo>
                        <a:cubicBezTo>
                          <a:pt x="943205" y="10497"/>
                          <a:pt x="1233718" y="13354"/>
                          <a:pt x="1521373" y="20974"/>
                        </a:cubicBezTo>
                        <a:cubicBezTo>
                          <a:pt x="1543280" y="21927"/>
                          <a:pt x="1559473" y="27642"/>
                          <a:pt x="1570903" y="40024"/>
                        </a:cubicBezTo>
                        <a:cubicBezTo>
                          <a:pt x="1590905" y="62884"/>
                          <a:pt x="1587095" y="100032"/>
                          <a:pt x="1583285" y="135274"/>
                        </a:cubicBezTo>
                        <a:cubicBezTo>
                          <a:pt x="1582333" y="145752"/>
                          <a:pt x="1581380" y="156229"/>
                          <a:pt x="1580428" y="165754"/>
                        </a:cubicBezTo>
                        <a:lnTo>
                          <a:pt x="1580428" y="165754"/>
                        </a:lnTo>
                        <a:cubicBezTo>
                          <a:pt x="1578523" y="212427"/>
                          <a:pt x="1569950" y="258147"/>
                          <a:pt x="1555663" y="301962"/>
                        </a:cubicBezTo>
                        <a:cubicBezTo>
                          <a:pt x="1552805" y="312439"/>
                          <a:pt x="1532803" y="319107"/>
                          <a:pt x="1425170" y="319107"/>
                        </a:cubicBezTo>
                        <a:close/>
                        <a:moveTo>
                          <a:pt x="799378" y="280054"/>
                        </a:moveTo>
                        <a:cubicBezTo>
                          <a:pt x="819380" y="280054"/>
                          <a:pt x="874625" y="281959"/>
                          <a:pt x="951778" y="285770"/>
                        </a:cubicBezTo>
                        <a:cubicBezTo>
                          <a:pt x="1130848" y="293389"/>
                          <a:pt x="1501370" y="308629"/>
                          <a:pt x="1539470" y="294342"/>
                        </a:cubicBezTo>
                        <a:cubicBezTo>
                          <a:pt x="1552805" y="253384"/>
                          <a:pt x="1560425" y="209570"/>
                          <a:pt x="1562330" y="165754"/>
                        </a:cubicBezTo>
                        <a:cubicBezTo>
                          <a:pt x="1562330" y="155277"/>
                          <a:pt x="1564235" y="144799"/>
                          <a:pt x="1565188" y="134322"/>
                        </a:cubicBezTo>
                        <a:cubicBezTo>
                          <a:pt x="1568998" y="102889"/>
                          <a:pt x="1571855" y="70504"/>
                          <a:pt x="1557568" y="53359"/>
                        </a:cubicBezTo>
                        <a:cubicBezTo>
                          <a:pt x="1549948" y="44787"/>
                          <a:pt x="1538518" y="40977"/>
                          <a:pt x="1522325" y="40024"/>
                        </a:cubicBezTo>
                        <a:cubicBezTo>
                          <a:pt x="1235623" y="32404"/>
                          <a:pt x="945110" y="29547"/>
                          <a:pt x="664123" y="26689"/>
                        </a:cubicBezTo>
                        <a:cubicBezTo>
                          <a:pt x="470765" y="24784"/>
                          <a:pt x="270740" y="22879"/>
                          <a:pt x="73573" y="19069"/>
                        </a:cubicBezTo>
                        <a:cubicBezTo>
                          <a:pt x="62143" y="19069"/>
                          <a:pt x="51665" y="19069"/>
                          <a:pt x="44998" y="24784"/>
                        </a:cubicBezTo>
                        <a:cubicBezTo>
                          <a:pt x="37378" y="31452"/>
                          <a:pt x="35473" y="44787"/>
                          <a:pt x="34520" y="57169"/>
                        </a:cubicBezTo>
                        <a:lnTo>
                          <a:pt x="22138" y="191472"/>
                        </a:lnTo>
                        <a:cubicBezTo>
                          <a:pt x="19280" y="222904"/>
                          <a:pt x="18328" y="261004"/>
                          <a:pt x="41188" y="277197"/>
                        </a:cubicBezTo>
                        <a:cubicBezTo>
                          <a:pt x="53570" y="285770"/>
                          <a:pt x="71668" y="286722"/>
                          <a:pt x="86908" y="286722"/>
                        </a:cubicBezTo>
                        <a:cubicBezTo>
                          <a:pt x="242165" y="290532"/>
                          <a:pt x="397423" y="287674"/>
                          <a:pt x="547918" y="283864"/>
                        </a:cubicBezTo>
                        <a:cubicBezTo>
                          <a:pt x="629833" y="281959"/>
                          <a:pt x="714605" y="280054"/>
                          <a:pt x="799378" y="280054"/>
                        </a:cubicBezTo>
                        <a:cubicBezTo>
                          <a:pt x="798425" y="280054"/>
                          <a:pt x="798425" y="280054"/>
                          <a:pt x="799378" y="280054"/>
                        </a:cubicBezTo>
                        <a:close/>
                        <a:moveTo>
                          <a:pt x="1537565" y="296247"/>
                        </a:moveTo>
                        <a:cubicBezTo>
                          <a:pt x="1537565" y="296247"/>
                          <a:pt x="1537565" y="296247"/>
                          <a:pt x="1537565" y="296247"/>
                        </a:cubicBezTo>
                        <a:cubicBezTo>
                          <a:pt x="1537565" y="296247"/>
                          <a:pt x="1537565" y="296247"/>
                          <a:pt x="1537565" y="296247"/>
                        </a:cubicBezTo>
                        <a:close/>
                      </a:path>
                    </a:pathLst>
                  </a:custGeom>
                  <a:solidFill>
                    <a:srgbClr val="2B241A">
                      <a:alpha val="367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82" name="Google Shape;382;p34"/>
              <p:cNvGrpSpPr/>
              <p:nvPr/>
            </p:nvGrpSpPr>
            <p:grpSpPr>
              <a:xfrm>
                <a:off x="5237750" y="1620836"/>
                <a:ext cx="2487032" cy="642500"/>
                <a:chOff x="5237750" y="1620836"/>
                <a:chExt cx="2487032" cy="642500"/>
              </a:xfrm>
            </p:grpSpPr>
            <p:sp>
              <p:nvSpPr>
                <p:cNvPr id="383" name="Google Shape;383;p34"/>
                <p:cNvSpPr/>
                <p:nvPr/>
              </p:nvSpPr>
              <p:spPr>
                <a:xfrm>
                  <a:off x="5237750" y="1929764"/>
                  <a:ext cx="1270696" cy="139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696" h="139064" extrusionOk="0">
                      <a:moveTo>
                        <a:pt x="1099231" y="0"/>
                      </a:moveTo>
                      <a:lnTo>
                        <a:pt x="84819" y="54293"/>
                      </a:lnTo>
                      <a:lnTo>
                        <a:pt x="4809" y="115252"/>
                      </a:lnTo>
                      <a:cubicBezTo>
                        <a:pt x="-4716" y="121920"/>
                        <a:pt x="999" y="137160"/>
                        <a:pt x="12429" y="137160"/>
                      </a:cubicBezTo>
                      <a:lnTo>
                        <a:pt x="1270681" y="139065"/>
                      </a:lnTo>
                      <a:cubicBezTo>
                        <a:pt x="1272587" y="125730"/>
                        <a:pt x="1098279" y="14288"/>
                        <a:pt x="109923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" name="Google Shape;384;p34"/>
                <p:cNvSpPr/>
                <p:nvPr/>
              </p:nvSpPr>
              <p:spPr>
                <a:xfrm>
                  <a:off x="5322570" y="1910493"/>
                  <a:ext cx="1076423" cy="135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423" h="135388" extrusionOk="0">
                      <a:moveTo>
                        <a:pt x="974408" y="26892"/>
                      </a:moveTo>
                      <a:cubicBezTo>
                        <a:pt x="925830" y="18319"/>
                        <a:pt x="871537" y="23082"/>
                        <a:pt x="821055" y="23082"/>
                      </a:cubicBezTo>
                      <a:cubicBezTo>
                        <a:pt x="720090" y="23082"/>
                        <a:pt x="619125" y="-2636"/>
                        <a:pt x="518160" y="222"/>
                      </a:cubicBezTo>
                      <a:cubicBezTo>
                        <a:pt x="444817" y="3079"/>
                        <a:pt x="372427" y="20224"/>
                        <a:pt x="300038" y="37369"/>
                      </a:cubicBezTo>
                      <a:cubicBezTo>
                        <a:pt x="203835" y="61182"/>
                        <a:pt x="90488" y="73564"/>
                        <a:pt x="0" y="111664"/>
                      </a:cubicBezTo>
                      <a:cubicBezTo>
                        <a:pt x="17145" y="145954"/>
                        <a:pt x="203835" y="124047"/>
                        <a:pt x="243840" y="124047"/>
                      </a:cubicBezTo>
                      <a:cubicBezTo>
                        <a:pt x="334327" y="124047"/>
                        <a:pt x="424815" y="124047"/>
                        <a:pt x="515302" y="124047"/>
                      </a:cubicBezTo>
                      <a:cubicBezTo>
                        <a:pt x="611505" y="124047"/>
                        <a:pt x="707708" y="124047"/>
                        <a:pt x="803910" y="124047"/>
                      </a:cubicBezTo>
                      <a:cubicBezTo>
                        <a:pt x="846773" y="124047"/>
                        <a:pt x="889635" y="124047"/>
                        <a:pt x="932498" y="124047"/>
                      </a:cubicBezTo>
                      <a:cubicBezTo>
                        <a:pt x="964883" y="124047"/>
                        <a:pt x="1030605" y="142144"/>
                        <a:pt x="1057275" y="132619"/>
                      </a:cubicBezTo>
                      <a:cubicBezTo>
                        <a:pt x="1072515" y="126904"/>
                        <a:pt x="1079183" y="108807"/>
                        <a:pt x="1075373" y="93567"/>
                      </a:cubicBezTo>
                      <a:cubicBezTo>
                        <a:pt x="1071562" y="78327"/>
                        <a:pt x="1060133" y="65944"/>
                        <a:pt x="1046798" y="56419"/>
                      </a:cubicBezTo>
                      <a:cubicBezTo>
                        <a:pt x="1024890" y="41179"/>
                        <a:pt x="1000125" y="31654"/>
                        <a:pt x="974408" y="26892"/>
                      </a:cubicBezTo>
                      <a:close/>
                    </a:path>
                  </a:pathLst>
                </a:custGeom>
                <a:solidFill>
                  <a:srgbClr val="2B241A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" name="Google Shape;385;p34"/>
                <p:cNvSpPr/>
                <p:nvPr/>
              </p:nvSpPr>
              <p:spPr>
                <a:xfrm>
                  <a:off x="5345429" y="1711958"/>
                  <a:ext cx="1191577" cy="327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577" h="327209" extrusionOk="0">
                      <a:moveTo>
                        <a:pt x="1191577" y="267336"/>
                      </a:moveTo>
                      <a:cubicBezTo>
                        <a:pt x="1075373" y="163514"/>
                        <a:pt x="934402" y="61596"/>
                        <a:pt x="784860" y="20639"/>
                      </a:cubicBezTo>
                      <a:cubicBezTo>
                        <a:pt x="629603" y="-21271"/>
                        <a:pt x="465773" y="3494"/>
                        <a:pt x="319088" y="69216"/>
                      </a:cubicBezTo>
                      <a:cubicBezTo>
                        <a:pt x="208598" y="118746"/>
                        <a:pt x="86678" y="231141"/>
                        <a:pt x="0" y="314961"/>
                      </a:cubicBezTo>
                      <a:cubicBezTo>
                        <a:pt x="0" y="314961"/>
                        <a:pt x="695325" y="193041"/>
                        <a:pt x="1035368" y="326391"/>
                      </a:cubicBezTo>
                      <a:cubicBezTo>
                        <a:pt x="1053465" y="334011"/>
                        <a:pt x="1189673" y="286386"/>
                        <a:pt x="1191577" y="2673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" name="Google Shape;386;p34"/>
                <p:cNvSpPr/>
                <p:nvPr/>
              </p:nvSpPr>
              <p:spPr>
                <a:xfrm>
                  <a:off x="5942647" y="1696402"/>
                  <a:ext cx="582498" cy="267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498" h="267652" extrusionOk="0">
                      <a:moveTo>
                        <a:pt x="573405" y="267653"/>
                      </a:moveTo>
                      <a:cubicBezTo>
                        <a:pt x="571500" y="267653"/>
                        <a:pt x="568643" y="266700"/>
                        <a:pt x="566738" y="265748"/>
                      </a:cubicBezTo>
                      <a:cubicBezTo>
                        <a:pt x="413385" y="130493"/>
                        <a:pt x="220980" y="45720"/>
                        <a:pt x="8573" y="19050"/>
                      </a:cubicBezTo>
                      <a:cubicBezTo>
                        <a:pt x="3810" y="18098"/>
                        <a:pt x="0" y="13335"/>
                        <a:pt x="0" y="8573"/>
                      </a:cubicBezTo>
                      <a:cubicBezTo>
                        <a:pt x="953" y="3810"/>
                        <a:pt x="5715" y="0"/>
                        <a:pt x="10478" y="0"/>
                      </a:cubicBezTo>
                      <a:cubicBezTo>
                        <a:pt x="226695" y="26670"/>
                        <a:pt x="422910" y="113348"/>
                        <a:pt x="579120" y="250508"/>
                      </a:cubicBezTo>
                      <a:cubicBezTo>
                        <a:pt x="582930" y="254318"/>
                        <a:pt x="583883" y="260033"/>
                        <a:pt x="580072" y="263843"/>
                      </a:cubicBezTo>
                      <a:cubicBezTo>
                        <a:pt x="579120" y="266700"/>
                        <a:pt x="576263" y="267653"/>
                        <a:pt x="573405" y="26765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" name="Google Shape;387;p34"/>
                <p:cNvSpPr/>
                <p:nvPr/>
              </p:nvSpPr>
              <p:spPr>
                <a:xfrm>
                  <a:off x="6486134" y="1620836"/>
                  <a:ext cx="1021114" cy="352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114" h="352743" extrusionOk="0">
                      <a:moveTo>
                        <a:pt x="9915" y="352744"/>
                      </a:moveTo>
                      <a:cubicBezTo>
                        <a:pt x="8010" y="352744"/>
                        <a:pt x="7058" y="352744"/>
                        <a:pt x="5153" y="351791"/>
                      </a:cubicBezTo>
                      <a:cubicBezTo>
                        <a:pt x="390" y="348934"/>
                        <a:pt x="-1515" y="343219"/>
                        <a:pt x="1343" y="338456"/>
                      </a:cubicBezTo>
                      <a:cubicBezTo>
                        <a:pt x="53730" y="239396"/>
                        <a:pt x="135645" y="156529"/>
                        <a:pt x="237563" y="99379"/>
                      </a:cubicBezTo>
                      <a:cubicBezTo>
                        <a:pt x="324240" y="50801"/>
                        <a:pt x="423300" y="20321"/>
                        <a:pt x="540458" y="6986"/>
                      </a:cubicBezTo>
                      <a:cubicBezTo>
                        <a:pt x="700478" y="-11111"/>
                        <a:pt x="860498" y="6034"/>
                        <a:pt x="1014803" y="57469"/>
                      </a:cubicBezTo>
                      <a:cubicBezTo>
                        <a:pt x="1019565" y="59374"/>
                        <a:pt x="1022423" y="64136"/>
                        <a:pt x="1020518" y="69851"/>
                      </a:cubicBezTo>
                      <a:cubicBezTo>
                        <a:pt x="1018613" y="74614"/>
                        <a:pt x="1013850" y="77471"/>
                        <a:pt x="1008135" y="75566"/>
                      </a:cubicBezTo>
                      <a:cubicBezTo>
                        <a:pt x="855735" y="25084"/>
                        <a:pt x="698573" y="7939"/>
                        <a:pt x="541410" y="26036"/>
                      </a:cubicBezTo>
                      <a:cubicBezTo>
                        <a:pt x="427110" y="38419"/>
                        <a:pt x="329955" y="67946"/>
                        <a:pt x="245183" y="115571"/>
                      </a:cubicBezTo>
                      <a:cubicBezTo>
                        <a:pt x="147075" y="170816"/>
                        <a:pt x="68018" y="250826"/>
                        <a:pt x="16583" y="347029"/>
                      </a:cubicBezTo>
                      <a:cubicBezTo>
                        <a:pt x="16583" y="350839"/>
                        <a:pt x="13725" y="352744"/>
                        <a:pt x="9915" y="35274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" name="Google Shape;388;p34"/>
                <p:cNvSpPr/>
                <p:nvPr/>
              </p:nvSpPr>
              <p:spPr>
                <a:xfrm>
                  <a:off x="6505575" y="1947862"/>
                  <a:ext cx="1219207" cy="3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207" h="315474" extrusionOk="0">
                      <a:moveTo>
                        <a:pt x="1215390" y="299085"/>
                      </a:moveTo>
                      <a:lnTo>
                        <a:pt x="1104900" y="224790"/>
                      </a:lnTo>
                      <a:lnTo>
                        <a:pt x="110490" y="0"/>
                      </a:lnTo>
                      <a:cubicBezTo>
                        <a:pt x="106680" y="13335"/>
                        <a:pt x="2857" y="93345"/>
                        <a:pt x="0" y="106680"/>
                      </a:cubicBezTo>
                      <a:lnTo>
                        <a:pt x="1209675" y="315278"/>
                      </a:lnTo>
                      <a:cubicBezTo>
                        <a:pt x="1218248" y="317183"/>
                        <a:pt x="1223010" y="304800"/>
                        <a:pt x="1215390" y="29908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" name="Google Shape;389;p34"/>
                <p:cNvSpPr/>
                <p:nvPr/>
              </p:nvSpPr>
              <p:spPr>
                <a:xfrm>
                  <a:off x="6489154" y="1931995"/>
                  <a:ext cx="1124177" cy="293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77" h="293044" extrusionOk="0">
                      <a:moveTo>
                        <a:pt x="665073" y="214939"/>
                      </a:moveTo>
                      <a:cubicBezTo>
                        <a:pt x="818426" y="240657"/>
                        <a:pt x="970826" y="267327"/>
                        <a:pt x="1124178" y="293044"/>
                      </a:cubicBezTo>
                      <a:cubicBezTo>
                        <a:pt x="1119415" y="271137"/>
                        <a:pt x="1066076" y="253992"/>
                        <a:pt x="1047978" y="245419"/>
                      </a:cubicBezTo>
                      <a:cubicBezTo>
                        <a:pt x="1017498" y="231132"/>
                        <a:pt x="985113" y="223512"/>
                        <a:pt x="952728" y="213987"/>
                      </a:cubicBezTo>
                      <a:cubicBezTo>
                        <a:pt x="888911" y="195889"/>
                        <a:pt x="830808" y="162552"/>
                        <a:pt x="770801" y="136834"/>
                      </a:cubicBezTo>
                      <a:cubicBezTo>
                        <a:pt x="675551" y="95877"/>
                        <a:pt x="574586" y="71112"/>
                        <a:pt x="472668" y="57777"/>
                      </a:cubicBezTo>
                      <a:cubicBezTo>
                        <a:pt x="420280" y="51109"/>
                        <a:pt x="367893" y="42537"/>
                        <a:pt x="315505" y="42537"/>
                      </a:cubicBezTo>
                      <a:cubicBezTo>
                        <a:pt x="267880" y="42537"/>
                        <a:pt x="243115" y="56824"/>
                        <a:pt x="194538" y="37774"/>
                      </a:cubicBezTo>
                      <a:cubicBezTo>
                        <a:pt x="165011" y="26344"/>
                        <a:pt x="28803" y="-21281"/>
                        <a:pt x="4038" y="11104"/>
                      </a:cubicBezTo>
                      <a:cubicBezTo>
                        <a:pt x="-16917" y="37774"/>
                        <a:pt x="49758" y="40632"/>
                        <a:pt x="64998" y="46347"/>
                      </a:cubicBezTo>
                      <a:cubicBezTo>
                        <a:pt x="91668" y="57777"/>
                        <a:pt x="116433" y="75874"/>
                        <a:pt x="128815" y="102544"/>
                      </a:cubicBezTo>
                      <a:cubicBezTo>
                        <a:pt x="130721" y="107307"/>
                        <a:pt x="133578" y="112069"/>
                        <a:pt x="137388" y="115879"/>
                      </a:cubicBezTo>
                      <a:cubicBezTo>
                        <a:pt x="142151" y="119689"/>
                        <a:pt x="148818" y="121594"/>
                        <a:pt x="154533" y="122547"/>
                      </a:cubicBezTo>
                      <a:cubicBezTo>
                        <a:pt x="324078" y="153979"/>
                        <a:pt x="494576" y="185412"/>
                        <a:pt x="665073" y="214939"/>
                      </a:cubicBezTo>
                      <a:close/>
                    </a:path>
                  </a:pathLst>
                </a:custGeom>
                <a:solidFill>
                  <a:srgbClr val="2B241A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" name="Google Shape;390;p34"/>
                <p:cNvSpPr/>
                <p:nvPr/>
              </p:nvSpPr>
              <p:spPr>
                <a:xfrm>
                  <a:off x="6536009" y="1807930"/>
                  <a:ext cx="1026840" cy="391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6840" h="391392" extrusionOk="0">
                      <a:moveTo>
                        <a:pt x="10523" y="177080"/>
                      </a:moveTo>
                      <a:cubicBezTo>
                        <a:pt x="16238" y="182795"/>
                        <a:pt x="25763" y="189462"/>
                        <a:pt x="35288" y="196130"/>
                      </a:cubicBezTo>
                      <a:cubicBezTo>
                        <a:pt x="89581" y="232325"/>
                        <a:pt x="156256" y="246612"/>
                        <a:pt x="220073" y="250422"/>
                      </a:cubicBezTo>
                      <a:cubicBezTo>
                        <a:pt x="306751" y="256137"/>
                        <a:pt x="394381" y="244707"/>
                        <a:pt x="481058" y="252327"/>
                      </a:cubicBezTo>
                      <a:cubicBezTo>
                        <a:pt x="578213" y="261852"/>
                        <a:pt x="670606" y="294237"/>
                        <a:pt x="762998" y="325670"/>
                      </a:cubicBezTo>
                      <a:cubicBezTo>
                        <a:pt x="808718" y="340910"/>
                        <a:pt x="855391" y="356150"/>
                        <a:pt x="903016" y="367580"/>
                      </a:cubicBezTo>
                      <a:cubicBezTo>
                        <a:pt x="943021" y="377105"/>
                        <a:pt x="987788" y="378057"/>
                        <a:pt x="1026841" y="391392"/>
                      </a:cubicBezTo>
                      <a:cubicBezTo>
                        <a:pt x="1014458" y="335195"/>
                        <a:pt x="968738" y="281855"/>
                        <a:pt x="930638" y="240897"/>
                      </a:cubicBezTo>
                      <a:cubicBezTo>
                        <a:pt x="802051" y="99927"/>
                        <a:pt x="698228" y="38015"/>
                        <a:pt x="509633" y="7535"/>
                      </a:cubicBezTo>
                      <a:cubicBezTo>
                        <a:pt x="371521" y="-14373"/>
                        <a:pt x="236266" y="12297"/>
                        <a:pt x="112441" y="77067"/>
                      </a:cubicBezTo>
                      <a:cubicBezTo>
                        <a:pt x="81961" y="93260"/>
                        <a:pt x="51481" y="110405"/>
                        <a:pt x="22906" y="130407"/>
                      </a:cubicBezTo>
                      <a:cubicBezTo>
                        <a:pt x="-5669" y="148505"/>
                        <a:pt x="-4717" y="161840"/>
                        <a:pt x="10523" y="17708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" name="Google Shape;391;p34"/>
                <p:cNvSpPr/>
                <p:nvPr/>
              </p:nvSpPr>
              <p:spPr>
                <a:xfrm>
                  <a:off x="7512665" y="2106275"/>
                  <a:ext cx="61392" cy="9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92" h="93999" extrusionOk="0">
                      <a:moveTo>
                        <a:pt x="51137" y="94000"/>
                      </a:moveTo>
                      <a:cubicBezTo>
                        <a:pt x="47327" y="94000"/>
                        <a:pt x="44470" y="92095"/>
                        <a:pt x="42565" y="88285"/>
                      </a:cubicBezTo>
                      <a:cubicBezTo>
                        <a:pt x="30182" y="63520"/>
                        <a:pt x="16847" y="38755"/>
                        <a:pt x="1607" y="14942"/>
                      </a:cubicBezTo>
                      <a:cubicBezTo>
                        <a:pt x="-1250" y="10180"/>
                        <a:pt x="-298" y="4465"/>
                        <a:pt x="4465" y="1607"/>
                      </a:cubicBezTo>
                      <a:cubicBezTo>
                        <a:pt x="9227" y="-1250"/>
                        <a:pt x="14942" y="-298"/>
                        <a:pt x="17800" y="4465"/>
                      </a:cubicBezTo>
                      <a:cubicBezTo>
                        <a:pt x="33992" y="28277"/>
                        <a:pt x="48280" y="53995"/>
                        <a:pt x="60662" y="79712"/>
                      </a:cubicBezTo>
                      <a:cubicBezTo>
                        <a:pt x="62567" y="84475"/>
                        <a:pt x="60662" y="90190"/>
                        <a:pt x="55900" y="92095"/>
                      </a:cubicBezTo>
                      <a:cubicBezTo>
                        <a:pt x="53995" y="94000"/>
                        <a:pt x="53042" y="94000"/>
                        <a:pt x="51137" y="9400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34"/>
                <p:cNvSpPr/>
                <p:nvPr/>
              </p:nvSpPr>
              <p:spPr>
                <a:xfrm>
                  <a:off x="6831184" y="1794892"/>
                  <a:ext cx="667416" cy="285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16" h="285367" extrusionOk="0">
                      <a:moveTo>
                        <a:pt x="657371" y="285368"/>
                      </a:moveTo>
                      <a:cubicBezTo>
                        <a:pt x="654513" y="285368"/>
                        <a:pt x="651656" y="284415"/>
                        <a:pt x="649751" y="281558"/>
                      </a:cubicBezTo>
                      <a:cubicBezTo>
                        <a:pt x="491636" y="91058"/>
                        <a:pt x="246843" y="-7050"/>
                        <a:pt x="10623" y="25335"/>
                      </a:cubicBezTo>
                      <a:cubicBezTo>
                        <a:pt x="5861" y="26288"/>
                        <a:pt x="146" y="22478"/>
                        <a:pt x="146" y="16763"/>
                      </a:cubicBezTo>
                      <a:cubicBezTo>
                        <a:pt x="-807" y="12000"/>
                        <a:pt x="3003" y="6285"/>
                        <a:pt x="8718" y="6285"/>
                      </a:cubicBezTo>
                      <a:cubicBezTo>
                        <a:pt x="251606" y="-27052"/>
                        <a:pt x="503066" y="73913"/>
                        <a:pt x="664991" y="269175"/>
                      </a:cubicBezTo>
                      <a:cubicBezTo>
                        <a:pt x="668801" y="272985"/>
                        <a:pt x="667848" y="279653"/>
                        <a:pt x="664038" y="282510"/>
                      </a:cubicBezTo>
                      <a:cubicBezTo>
                        <a:pt x="662133" y="284415"/>
                        <a:pt x="659276" y="285368"/>
                        <a:pt x="657371" y="28536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34"/>
                <p:cNvSpPr/>
                <p:nvPr/>
              </p:nvSpPr>
              <p:spPr>
                <a:xfrm>
                  <a:off x="6557253" y="1832642"/>
                  <a:ext cx="166411" cy="99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411" h="99027" extrusionOk="0">
                      <a:moveTo>
                        <a:pt x="9281" y="99027"/>
                      </a:moveTo>
                      <a:cubicBezTo>
                        <a:pt x="6424" y="99027"/>
                        <a:pt x="3566" y="98075"/>
                        <a:pt x="1662" y="95217"/>
                      </a:cubicBezTo>
                      <a:cubicBezTo>
                        <a:pt x="-1196" y="91407"/>
                        <a:pt x="-244" y="84740"/>
                        <a:pt x="3566" y="81882"/>
                      </a:cubicBezTo>
                      <a:cubicBezTo>
                        <a:pt x="39762" y="56165"/>
                        <a:pt x="78814" y="37115"/>
                        <a:pt x="117866" y="18065"/>
                      </a:cubicBezTo>
                      <a:cubicBezTo>
                        <a:pt x="129297" y="12350"/>
                        <a:pt x="141679" y="6635"/>
                        <a:pt x="153109" y="920"/>
                      </a:cubicBezTo>
                      <a:cubicBezTo>
                        <a:pt x="157872" y="-985"/>
                        <a:pt x="163587" y="-33"/>
                        <a:pt x="165491" y="4730"/>
                      </a:cubicBezTo>
                      <a:cubicBezTo>
                        <a:pt x="167397" y="9492"/>
                        <a:pt x="166444" y="15207"/>
                        <a:pt x="161681" y="17112"/>
                      </a:cubicBezTo>
                      <a:cubicBezTo>
                        <a:pt x="150252" y="22827"/>
                        <a:pt x="137869" y="28542"/>
                        <a:pt x="126439" y="34257"/>
                      </a:cubicBezTo>
                      <a:cubicBezTo>
                        <a:pt x="88339" y="52355"/>
                        <a:pt x="49287" y="71405"/>
                        <a:pt x="14997" y="96170"/>
                      </a:cubicBezTo>
                      <a:cubicBezTo>
                        <a:pt x="13091" y="99027"/>
                        <a:pt x="11187" y="99027"/>
                        <a:pt x="9281" y="9902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34"/>
                <p:cNvSpPr/>
                <p:nvPr/>
              </p:nvSpPr>
              <p:spPr>
                <a:xfrm>
                  <a:off x="5600309" y="1704828"/>
                  <a:ext cx="274856" cy="110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56" h="110636" extrusionOk="0">
                      <a:moveTo>
                        <a:pt x="9915" y="110637"/>
                      </a:moveTo>
                      <a:cubicBezTo>
                        <a:pt x="7058" y="110637"/>
                        <a:pt x="3248" y="108732"/>
                        <a:pt x="1343" y="105874"/>
                      </a:cubicBezTo>
                      <a:cubicBezTo>
                        <a:pt x="-1515" y="101112"/>
                        <a:pt x="390" y="95397"/>
                        <a:pt x="5153" y="92539"/>
                      </a:cubicBezTo>
                      <a:cubicBezTo>
                        <a:pt x="88020" y="44914"/>
                        <a:pt x="174698" y="13482"/>
                        <a:pt x="264233" y="147"/>
                      </a:cubicBezTo>
                      <a:cubicBezTo>
                        <a:pt x="268995" y="-806"/>
                        <a:pt x="274710" y="3004"/>
                        <a:pt x="274710" y="7767"/>
                      </a:cubicBezTo>
                      <a:cubicBezTo>
                        <a:pt x="275663" y="12529"/>
                        <a:pt x="271853" y="18244"/>
                        <a:pt x="267090" y="18244"/>
                      </a:cubicBezTo>
                      <a:cubicBezTo>
                        <a:pt x="180413" y="31579"/>
                        <a:pt x="95640" y="62059"/>
                        <a:pt x="14678" y="108732"/>
                      </a:cubicBezTo>
                      <a:cubicBezTo>
                        <a:pt x="12773" y="110637"/>
                        <a:pt x="10868" y="110637"/>
                        <a:pt x="9915" y="1106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34"/>
                <p:cNvSpPr/>
                <p:nvPr/>
              </p:nvSpPr>
              <p:spPr>
                <a:xfrm>
                  <a:off x="5362574" y="1895907"/>
                  <a:ext cx="114820" cy="10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20" h="105295" extrusionOk="0">
                      <a:moveTo>
                        <a:pt x="9525" y="105295"/>
                      </a:moveTo>
                      <a:cubicBezTo>
                        <a:pt x="6668" y="105295"/>
                        <a:pt x="4763" y="104343"/>
                        <a:pt x="2858" y="102438"/>
                      </a:cubicBezTo>
                      <a:cubicBezTo>
                        <a:pt x="-953" y="98628"/>
                        <a:pt x="-953" y="92913"/>
                        <a:pt x="2858" y="89103"/>
                      </a:cubicBezTo>
                      <a:cubicBezTo>
                        <a:pt x="36195" y="56718"/>
                        <a:pt x="67628" y="28143"/>
                        <a:pt x="99060" y="2425"/>
                      </a:cubicBezTo>
                      <a:cubicBezTo>
                        <a:pt x="102870" y="-1385"/>
                        <a:pt x="109538" y="-432"/>
                        <a:pt x="112395" y="3378"/>
                      </a:cubicBezTo>
                      <a:cubicBezTo>
                        <a:pt x="116205" y="7188"/>
                        <a:pt x="115253" y="13855"/>
                        <a:pt x="111443" y="16713"/>
                      </a:cubicBezTo>
                      <a:cubicBezTo>
                        <a:pt x="80010" y="42430"/>
                        <a:pt x="49530" y="70053"/>
                        <a:pt x="16193" y="102438"/>
                      </a:cubicBezTo>
                      <a:cubicBezTo>
                        <a:pt x="14288" y="104343"/>
                        <a:pt x="11430" y="105295"/>
                        <a:pt x="9525" y="10529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34"/>
                <p:cNvSpPr/>
                <p:nvPr/>
              </p:nvSpPr>
              <p:spPr>
                <a:xfrm>
                  <a:off x="5382445" y="1767365"/>
                  <a:ext cx="1131701" cy="263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701" h="263364" extrusionOk="0">
                      <a:moveTo>
                        <a:pt x="9657" y="263364"/>
                      </a:moveTo>
                      <a:cubicBezTo>
                        <a:pt x="7752" y="263364"/>
                        <a:pt x="4894" y="262412"/>
                        <a:pt x="2989" y="260507"/>
                      </a:cubicBezTo>
                      <a:cubicBezTo>
                        <a:pt x="-821" y="256697"/>
                        <a:pt x="-821" y="250982"/>
                        <a:pt x="2037" y="247172"/>
                      </a:cubicBezTo>
                      <a:cubicBezTo>
                        <a:pt x="163962" y="68102"/>
                        <a:pt x="394467" y="-18576"/>
                        <a:pt x="651642" y="3332"/>
                      </a:cubicBezTo>
                      <a:cubicBezTo>
                        <a:pt x="819282" y="22382"/>
                        <a:pt x="975492" y="100487"/>
                        <a:pt x="1128844" y="243362"/>
                      </a:cubicBezTo>
                      <a:cubicBezTo>
                        <a:pt x="1132654" y="247172"/>
                        <a:pt x="1132654" y="252887"/>
                        <a:pt x="1128844" y="256697"/>
                      </a:cubicBezTo>
                      <a:cubicBezTo>
                        <a:pt x="1125035" y="260507"/>
                        <a:pt x="1119319" y="260507"/>
                        <a:pt x="1115510" y="256697"/>
                      </a:cubicBezTo>
                      <a:cubicBezTo>
                        <a:pt x="965967" y="116679"/>
                        <a:pt x="813567" y="39527"/>
                        <a:pt x="649737" y="21429"/>
                      </a:cubicBezTo>
                      <a:cubicBezTo>
                        <a:pt x="399229" y="474"/>
                        <a:pt x="173487" y="85247"/>
                        <a:pt x="15372" y="259554"/>
                      </a:cubicBezTo>
                      <a:cubicBezTo>
                        <a:pt x="15372" y="262412"/>
                        <a:pt x="12514" y="263364"/>
                        <a:pt x="9657" y="2633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" name="Google Shape;397;p34"/>
                <p:cNvSpPr/>
                <p:nvPr/>
              </p:nvSpPr>
              <p:spPr>
                <a:xfrm>
                  <a:off x="6540297" y="1853031"/>
                  <a:ext cx="1001988" cy="347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988" h="347243" extrusionOk="0">
                      <a:moveTo>
                        <a:pt x="992073" y="347243"/>
                      </a:moveTo>
                      <a:cubicBezTo>
                        <a:pt x="989215" y="347243"/>
                        <a:pt x="985406" y="345338"/>
                        <a:pt x="983500" y="342481"/>
                      </a:cubicBezTo>
                      <a:cubicBezTo>
                        <a:pt x="887298" y="175793"/>
                        <a:pt x="710133" y="57683"/>
                        <a:pt x="510108" y="27203"/>
                      </a:cubicBezTo>
                      <a:cubicBezTo>
                        <a:pt x="324371" y="-1372"/>
                        <a:pt x="144348" y="48158"/>
                        <a:pt x="15760" y="164363"/>
                      </a:cubicBezTo>
                      <a:cubicBezTo>
                        <a:pt x="11950" y="168173"/>
                        <a:pt x="6235" y="167221"/>
                        <a:pt x="2425" y="163411"/>
                      </a:cubicBezTo>
                      <a:cubicBezTo>
                        <a:pt x="-1385" y="159601"/>
                        <a:pt x="-432" y="153886"/>
                        <a:pt x="3378" y="150076"/>
                      </a:cubicBezTo>
                      <a:cubicBezTo>
                        <a:pt x="136728" y="30061"/>
                        <a:pt x="322465" y="-21374"/>
                        <a:pt x="513918" y="8153"/>
                      </a:cubicBezTo>
                      <a:cubicBezTo>
                        <a:pt x="718706" y="40538"/>
                        <a:pt x="900633" y="161506"/>
                        <a:pt x="1000646" y="332956"/>
                      </a:cubicBezTo>
                      <a:cubicBezTo>
                        <a:pt x="1003503" y="337718"/>
                        <a:pt x="1001598" y="343433"/>
                        <a:pt x="996835" y="346291"/>
                      </a:cubicBezTo>
                      <a:cubicBezTo>
                        <a:pt x="994931" y="347243"/>
                        <a:pt x="993978" y="347243"/>
                        <a:pt x="992073" y="34724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" name="Google Shape;398;p34"/>
                <p:cNvSpPr/>
                <p:nvPr/>
              </p:nvSpPr>
              <p:spPr>
                <a:xfrm>
                  <a:off x="5454922" y="1824946"/>
                  <a:ext cx="1068506" cy="192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8506" h="192448" extrusionOk="0">
                      <a:moveTo>
                        <a:pt x="1059225" y="192448"/>
                      </a:moveTo>
                      <a:cubicBezTo>
                        <a:pt x="1057320" y="192448"/>
                        <a:pt x="1055415" y="191496"/>
                        <a:pt x="1053510" y="190543"/>
                      </a:cubicBezTo>
                      <a:cubicBezTo>
                        <a:pt x="907778" y="81958"/>
                        <a:pt x="722993" y="20998"/>
                        <a:pt x="533445" y="19093"/>
                      </a:cubicBezTo>
                      <a:cubicBezTo>
                        <a:pt x="341993" y="17188"/>
                        <a:pt x="157208" y="76243"/>
                        <a:pt x="15285" y="185781"/>
                      </a:cubicBezTo>
                      <a:cubicBezTo>
                        <a:pt x="11475" y="188638"/>
                        <a:pt x="4808" y="188638"/>
                        <a:pt x="1950" y="183876"/>
                      </a:cubicBezTo>
                      <a:cubicBezTo>
                        <a:pt x="-907" y="180066"/>
                        <a:pt x="-907" y="173398"/>
                        <a:pt x="3855" y="170541"/>
                      </a:cubicBezTo>
                      <a:cubicBezTo>
                        <a:pt x="149588" y="59098"/>
                        <a:pt x="337230" y="-1862"/>
                        <a:pt x="533445" y="43"/>
                      </a:cubicBezTo>
                      <a:cubicBezTo>
                        <a:pt x="726803" y="1948"/>
                        <a:pt x="916350" y="63861"/>
                        <a:pt x="1064940" y="175303"/>
                      </a:cubicBezTo>
                      <a:cubicBezTo>
                        <a:pt x="1068750" y="178161"/>
                        <a:pt x="1069703" y="184828"/>
                        <a:pt x="1066845" y="188638"/>
                      </a:cubicBezTo>
                      <a:cubicBezTo>
                        <a:pt x="1064940" y="190543"/>
                        <a:pt x="1062083" y="192448"/>
                        <a:pt x="1059225" y="19244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34"/>
                <p:cNvSpPr/>
                <p:nvPr/>
              </p:nvSpPr>
              <p:spPr>
                <a:xfrm>
                  <a:off x="6539268" y="1901434"/>
                  <a:ext cx="989946" cy="29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946" h="291220" extrusionOk="0">
                      <a:moveTo>
                        <a:pt x="979767" y="291221"/>
                      </a:moveTo>
                      <a:cubicBezTo>
                        <a:pt x="976909" y="291221"/>
                        <a:pt x="974052" y="289316"/>
                        <a:pt x="972147" y="287411"/>
                      </a:cubicBezTo>
                      <a:cubicBezTo>
                        <a:pt x="909282" y="194066"/>
                        <a:pt x="782599" y="64526"/>
                        <a:pt x="409219" y="20711"/>
                      </a:cubicBezTo>
                      <a:cubicBezTo>
                        <a:pt x="301587" y="11186"/>
                        <a:pt x="201574" y="51191"/>
                        <a:pt x="104419" y="90243"/>
                      </a:cubicBezTo>
                      <a:cubicBezTo>
                        <a:pt x="74892" y="102626"/>
                        <a:pt x="43459" y="115008"/>
                        <a:pt x="12979" y="125486"/>
                      </a:cubicBezTo>
                      <a:cubicBezTo>
                        <a:pt x="8217" y="127391"/>
                        <a:pt x="2502" y="124533"/>
                        <a:pt x="597" y="119771"/>
                      </a:cubicBezTo>
                      <a:cubicBezTo>
                        <a:pt x="-1308" y="115008"/>
                        <a:pt x="1549" y="109293"/>
                        <a:pt x="6312" y="107388"/>
                      </a:cubicBezTo>
                      <a:cubicBezTo>
                        <a:pt x="36792" y="96911"/>
                        <a:pt x="67272" y="84528"/>
                        <a:pt x="96799" y="72146"/>
                      </a:cubicBezTo>
                      <a:cubicBezTo>
                        <a:pt x="195859" y="32141"/>
                        <a:pt x="298729" y="-8817"/>
                        <a:pt x="411124" y="1661"/>
                      </a:cubicBezTo>
                      <a:cubicBezTo>
                        <a:pt x="793077" y="46428"/>
                        <a:pt x="923569" y="179778"/>
                        <a:pt x="988339" y="276933"/>
                      </a:cubicBezTo>
                      <a:cubicBezTo>
                        <a:pt x="991197" y="281696"/>
                        <a:pt x="990244" y="287411"/>
                        <a:pt x="985482" y="290268"/>
                      </a:cubicBezTo>
                      <a:cubicBezTo>
                        <a:pt x="983577" y="291221"/>
                        <a:pt x="981672" y="291221"/>
                        <a:pt x="979767" y="29122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34"/>
                <p:cNvSpPr/>
                <p:nvPr/>
              </p:nvSpPr>
              <p:spPr>
                <a:xfrm>
                  <a:off x="5492358" y="1891626"/>
                  <a:ext cx="1034901" cy="127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901" h="127673" extrusionOk="0">
                      <a:moveTo>
                        <a:pt x="1025599" y="127673"/>
                      </a:moveTo>
                      <a:cubicBezTo>
                        <a:pt x="1024647" y="127673"/>
                        <a:pt x="1022741" y="127673"/>
                        <a:pt x="1021789" y="126721"/>
                      </a:cubicBezTo>
                      <a:cubicBezTo>
                        <a:pt x="770329" y="14326"/>
                        <a:pt x="483626" y="-11392"/>
                        <a:pt x="192161" y="53378"/>
                      </a:cubicBezTo>
                      <a:cubicBezTo>
                        <a:pt x="133107" y="66713"/>
                        <a:pt x="70241" y="83858"/>
                        <a:pt x="14996" y="122911"/>
                      </a:cubicBezTo>
                      <a:cubicBezTo>
                        <a:pt x="10234" y="125768"/>
                        <a:pt x="4519" y="124816"/>
                        <a:pt x="1661" y="121006"/>
                      </a:cubicBezTo>
                      <a:cubicBezTo>
                        <a:pt x="-1196" y="117196"/>
                        <a:pt x="-243" y="110528"/>
                        <a:pt x="3566" y="107671"/>
                      </a:cubicBezTo>
                      <a:cubicBezTo>
                        <a:pt x="61669" y="66713"/>
                        <a:pt x="126439" y="48616"/>
                        <a:pt x="187399" y="35281"/>
                      </a:cubicBezTo>
                      <a:cubicBezTo>
                        <a:pt x="483626" y="-30442"/>
                        <a:pt x="774139" y="-3772"/>
                        <a:pt x="1029409" y="110528"/>
                      </a:cubicBezTo>
                      <a:cubicBezTo>
                        <a:pt x="1034172" y="112433"/>
                        <a:pt x="1036076" y="118148"/>
                        <a:pt x="1034172" y="122911"/>
                      </a:cubicBezTo>
                      <a:cubicBezTo>
                        <a:pt x="1032266" y="125768"/>
                        <a:pt x="1029409" y="127673"/>
                        <a:pt x="1025599" y="12767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34"/>
                <p:cNvSpPr/>
                <p:nvPr/>
              </p:nvSpPr>
              <p:spPr>
                <a:xfrm>
                  <a:off x="6539865" y="1959146"/>
                  <a:ext cx="359238" cy="76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38" h="76345" extrusionOk="0">
                      <a:moveTo>
                        <a:pt x="28575" y="76346"/>
                      </a:moveTo>
                      <a:cubicBezTo>
                        <a:pt x="22860" y="76346"/>
                        <a:pt x="17145" y="75393"/>
                        <a:pt x="11430" y="75393"/>
                      </a:cubicBezTo>
                      <a:lnTo>
                        <a:pt x="8572" y="75393"/>
                      </a:lnTo>
                      <a:cubicBezTo>
                        <a:pt x="3810" y="74441"/>
                        <a:pt x="0" y="69678"/>
                        <a:pt x="0" y="64916"/>
                      </a:cubicBezTo>
                      <a:cubicBezTo>
                        <a:pt x="953" y="60153"/>
                        <a:pt x="4763" y="56343"/>
                        <a:pt x="10478" y="56343"/>
                      </a:cubicBezTo>
                      <a:lnTo>
                        <a:pt x="13335" y="56343"/>
                      </a:lnTo>
                      <a:cubicBezTo>
                        <a:pt x="27622" y="58248"/>
                        <a:pt x="36195" y="59201"/>
                        <a:pt x="54292" y="52533"/>
                      </a:cubicBezTo>
                      <a:cubicBezTo>
                        <a:pt x="140017" y="22053"/>
                        <a:pt x="223838" y="13481"/>
                        <a:pt x="305753" y="4908"/>
                      </a:cubicBezTo>
                      <a:cubicBezTo>
                        <a:pt x="320040" y="3956"/>
                        <a:pt x="334328" y="2051"/>
                        <a:pt x="348615" y="146"/>
                      </a:cubicBezTo>
                      <a:cubicBezTo>
                        <a:pt x="354330" y="-807"/>
                        <a:pt x="358140" y="3003"/>
                        <a:pt x="359092" y="8718"/>
                      </a:cubicBezTo>
                      <a:cubicBezTo>
                        <a:pt x="360045" y="13481"/>
                        <a:pt x="356235" y="18243"/>
                        <a:pt x="350520" y="19196"/>
                      </a:cubicBezTo>
                      <a:cubicBezTo>
                        <a:pt x="336232" y="21101"/>
                        <a:pt x="321945" y="22053"/>
                        <a:pt x="307657" y="23958"/>
                      </a:cubicBezTo>
                      <a:cubicBezTo>
                        <a:pt x="223838" y="32531"/>
                        <a:pt x="144780" y="40151"/>
                        <a:pt x="60960" y="70631"/>
                      </a:cubicBezTo>
                      <a:cubicBezTo>
                        <a:pt x="46672" y="75393"/>
                        <a:pt x="37147" y="76346"/>
                        <a:pt x="28575" y="763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" name="Google Shape;402;p34"/>
                <p:cNvSpPr/>
                <p:nvPr/>
              </p:nvSpPr>
              <p:spPr>
                <a:xfrm>
                  <a:off x="7016115" y="1966912"/>
                  <a:ext cx="281717" cy="92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717" h="92392" extrusionOk="0">
                      <a:moveTo>
                        <a:pt x="271463" y="92392"/>
                      </a:moveTo>
                      <a:cubicBezTo>
                        <a:pt x="270510" y="92392"/>
                        <a:pt x="268605" y="92392"/>
                        <a:pt x="267653" y="91440"/>
                      </a:cubicBezTo>
                      <a:cubicBezTo>
                        <a:pt x="189547" y="54292"/>
                        <a:pt x="101917" y="30480"/>
                        <a:pt x="8572" y="19050"/>
                      </a:cubicBezTo>
                      <a:cubicBezTo>
                        <a:pt x="3810" y="18098"/>
                        <a:pt x="0" y="13335"/>
                        <a:pt x="0" y="8573"/>
                      </a:cubicBezTo>
                      <a:cubicBezTo>
                        <a:pt x="953" y="3810"/>
                        <a:pt x="5715" y="0"/>
                        <a:pt x="10478" y="0"/>
                      </a:cubicBezTo>
                      <a:cubicBezTo>
                        <a:pt x="105728" y="11430"/>
                        <a:pt x="195263" y="36195"/>
                        <a:pt x="276225" y="73342"/>
                      </a:cubicBezTo>
                      <a:cubicBezTo>
                        <a:pt x="280988" y="75248"/>
                        <a:pt x="282892" y="80963"/>
                        <a:pt x="280988" y="85725"/>
                      </a:cubicBezTo>
                      <a:cubicBezTo>
                        <a:pt x="279082" y="90488"/>
                        <a:pt x="275272" y="92392"/>
                        <a:pt x="271463" y="923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" name="Google Shape;403;p34"/>
                <p:cNvSpPr/>
                <p:nvPr/>
              </p:nvSpPr>
              <p:spPr>
                <a:xfrm>
                  <a:off x="7333595" y="2066270"/>
                  <a:ext cx="165482" cy="122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82" h="122574" extrusionOk="0">
                      <a:moveTo>
                        <a:pt x="155912" y="122575"/>
                      </a:moveTo>
                      <a:cubicBezTo>
                        <a:pt x="153055" y="122575"/>
                        <a:pt x="150198" y="121622"/>
                        <a:pt x="148292" y="118765"/>
                      </a:cubicBezTo>
                      <a:cubicBezTo>
                        <a:pt x="121623" y="83522"/>
                        <a:pt x="77807" y="59710"/>
                        <a:pt x="38755" y="37802"/>
                      </a:cubicBezTo>
                      <a:cubicBezTo>
                        <a:pt x="26373" y="31135"/>
                        <a:pt x="14942" y="24467"/>
                        <a:pt x="4465" y="17800"/>
                      </a:cubicBezTo>
                      <a:cubicBezTo>
                        <a:pt x="-298" y="14942"/>
                        <a:pt x="-1250" y="9227"/>
                        <a:pt x="1607" y="4465"/>
                      </a:cubicBezTo>
                      <a:cubicBezTo>
                        <a:pt x="4465" y="-298"/>
                        <a:pt x="10180" y="-1250"/>
                        <a:pt x="14942" y="1607"/>
                      </a:cubicBezTo>
                      <a:cubicBezTo>
                        <a:pt x="24467" y="8275"/>
                        <a:pt x="36850" y="13990"/>
                        <a:pt x="48280" y="21610"/>
                      </a:cubicBezTo>
                      <a:cubicBezTo>
                        <a:pt x="88285" y="44470"/>
                        <a:pt x="134005" y="70187"/>
                        <a:pt x="163532" y="107335"/>
                      </a:cubicBezTo>
                      <a:cubicBezTo>
                        <a:pt x="166390" y="111145"/>
                        <a:pt x="166390" y="117812"/>
                        <a:pt x="161627" y="120670"/>
                      </a:cubicBezTo>
                      <a:cubicBezTo>
                        <a:pt x="159723" y="121622"/>
                        <a:pt x="157817" y="122575"/>
                        <a:pt x="155912" y="122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" name="Google Shape;404;p34"/>
                <p:cNvSpPr/>
                <p:nvPr/>
              </p:nvSpPr>
              <p:spPr>
                <a:xfrm>
                  <a:off x="6364605" y="1941195"/>
                  <a:ext cx="298132" cy="134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132" h="134302" extrusionOk="0">
                      <a:moveTo>
                        <a:pt x="175260" y="0"/>
                      </a:moveTo>
                      <a:cubicBezTo>
                        <a:pt x="143827" y="0"/>
                        <a:pt x="112395" y="3810"/>
                        <a:pt x="81915" y="3810"/>
                      </a:cubicBezTo>
                      <a:cubicBezTo>
                        <a:pt x="60007" y="3810"/>
                        <a:pt x="41910" y="18097"/>
                        <a:pt x="36195" y="39052"/>
                      </a:cubicBezTo>
                      <a:lnTo>
                        <a:pt x="0" y="125730"/>
                      </a:lnTo>
                      <a:cubicBezTo>
                        <a:pt x="108585" y="119063"/>
                        <a:pt x="201930" y="131445"/>
                        <a:pt x="298132" y="134302"/>
                      </a:cubicBezTo>
                      <a:cubicBezTo>
                        <a:pt x="279082" y="104775"/>
                        <a:pt x="287655" y="65722"/>
                        <a:pt x="268605" y="36195"/>
                      </a:cubicBezTo>
                      <a:cubicBezTo>
                        <a:pt x="258127" y="20955"/>
                        <a:pt x="251460" y="9525"/>
                        <a:pt x="232410" y="5715"/>
                      </a:cubicBezTo>
                      <a:cubicBezTo>
                        <a:pt x="214313" y="952"/>
                        <a:pt x="195263" y="0"/>
                        <a:pt x="17526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" name="Google Shape;405;p34"/>
                <p:cNvSpPr/>
                <p:nvPr/>
              </p:nvSpPr>
              <p:spPr>
                <a:xfrm>
                  <a:off x="6378746" y="1927016"/>
                  <a:ext cx="1244544" cy="290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544" h="290403" extrusionOk="0">
                      <a:moveTo>
                        <a:pt x="1237443" y="290403"/>
                      </a:moveTo>
                      <a:cubicBezTo>
                        <a:pt x="1236491" y="290403"/>
                        <a:pt x="1236491" y="290403"/>
                        <a:pt x="1235538" y="290403"/>
                      </a:cubicBezTo>
                      <a:cubicBezTo>
                        <a:pt x="1154576" y="277068"/>
                        <a:pt x="1074566" y="262781"/>
                        <a:pt x="998366" y="239921"/>
                      </a:cubicBezTo>
                      <a:cubicBezTo>
                        <a:pt x="969791" y="231348"/>
                        <a:pt x="941216" y="221823"/>
                        <a:pt x="912641" y="213251"/>
                      </a:cubicBezTo>
                      <a:cubicBezTo>
                        <a:pt x="857396" y="195153"/>
                        <a:pt x="799293" y="177056"/>
                        <a:pt x="742143" y="163721"/>
                      </a:cubicBezTo>
                      <a:cubicBezTo>
                        <a:pt x="654513" y="143718"/>
                        <a:pt x="564978" y="135146"/>
                        <a:pt x="474491" y="138956"/>
                      </a:cubicBezTo>
                      <a:cubicBezTo>
                        <a:pt x="463061" y="138956"/>
                        <a:pt x="450678" y="140861"/>
                        <a:pt x="439248" y="141813"/>
                      </a:cubicBezTo>
                      <a:cubicBezTo>
                        <a:pt x="412578" y="144671"/>
                        <a:pt x="385908" y="146576"/>
                        <a:pt x="359238" y="141813"/>
                      </a:cubicBezTo>
                      <a:cubicBezTo>
                        <a:pt x="355428" y="140861"/>
                        <a:pt x="350666" y="140861"/>
                        <a:pt x="344951" y="139908"/>
                      </a:cubicBezTo>
                      <a:cubicBezTo>
                        <a:pt x="316376" y="136098"/>
                        <a:pt x="272561" y="131336"/>
                        <a:pt x="262083" y="103713"/>
                      </a:cubicBezTo>
                      <a:cubicBezTo>
                        <a:pt x="259226" y="97046"/>
                        <a:pt x="257321" y="89426"/>
                        <a:pt x="255416" y="81806"/>
                      </a:cubicBezTo>
                      <a:cubicBezTo>
                        <a:pt x="250653" y="65613"/>
                        <a:pt x="246843" y="50373"/>
                        <a:pt x="236366" y="39896"/>
                      </a:cubicBezTo>
                      <a:cubicBezTo>
                        <a:pt x="223983" y="27513"/>
                        <a:pt x="204933" y="22751"/>
                        <a:pt x="190646" y="20846"/>
                      </a:cubicBezTo>
                      <a:cubicBezTo>
                        <a:pt x="163976" y="17036"/>
                        <a:pt x="134448" y="17036"/>
                        <a:pt x="99206" y="20846"/>
                      </a:cubicBezTo>
                      <a:cubicBezTo>
                        <a:pt x="79203" y="22751"/>
                        <a:pt x="58248" y="26561"/>
                        <a:pt x="43008" y="37991"/>
                      </a:cubicBezTo>
                      <a:cubicBezTo>
                        <a:pt x="31578" y="46563"/>
                        <a:pt x="22053" y="74186"/>
                        <a:pt x="19196" y="111333"/>
                      </a:cubicBezTo>
                      <a:cubicBezTo>
                        <a:pt x="19196" y="117048"/>
                        <a:pt x="14433" y="120858"/>
                        <a:pt x="8718" y="119906"/>
                      </a:cubicBezTo>
                      <a:cubicBezTo>
                        <a:pt x="3003" y="119906"/>
                        <a:pt x="-807" y="115143"/>
                        <a:pt x="146" y="109428"/>
                      </a:cubicBezTo>
                      <a:cubicBezTo>
                        <a:pt x="2051" y="83711"/>
                        <a:pt x="9671" y="38943"/>
                        <a:pt x="31578" y="22751"/>
                      </a:cubicBezTo>
                      <a:cubicBezTo>
                        <a:pt x="50628" y="9416"/>
                        <a:pt x="74441" y="4653"/>
                        <a:pt x="97301" y="2748"/>
                      </a:cubicBezTo>
                      <a:cubicBezTo>
                        <a:pt x="134448" y="-1062"/>
                        <a:pt x="164928" y="-1062"/>
                        <a:pt x="193503" y="3701"/>
                      </a:cubicBezTo>
                      <a:cubicBezTo>
                        <a:pt x="209696" y="6558"/>
                        <a:pt x="233508" y="11321"/>
                        <a:pt x="249701" y="28466"/>
                      </a:cubicBezTo>
                      <a:cubicBezTo>
                        <a:pt x="263036" y="42753"/>
                        <a:pt x="268751" y="60851"/>
                        <a:pt x="273513" y="78948"/>
                      </a:cubicBezTo>
                      <a:cubicBezTo>
                        <a:pt x="275418" y="85616"/>
                        <a:pt x="277323" y="92283"/>
                        <a:pt x="279228" y="98951"/>
                      </a:cubicBezTo>
                      <a:cubicBezTo>
                        <a:pt x="284943" y="115143"/>
                        <a:pt x="324948" y="119906"/>
                        <a:pt x="345903" y="122763"/>
                      </a:cubicBezTo>
                      <a:cubicBezTo>
                        <a:pt x="351618" y="123716"/>
                        <a:pt x="357333" y="123716"/>
                        <a:pt x="361143" y="124668"/>
                      </a:cubicBezTo>
                      <a:cubicBezTo>
                        <a:pt x="385908" y="129431"/>
                        <a:pt x="410673" y="126573"/>
                        <a:pt x="436391" y="124668"/>
                      </a:cubicBezTo>
                      <a:cubicBezTo>
                        <a:pt x="448773" y="123716"/>
                        <a:pt x="460203" y="122763"/>
                        <a:pt x="472586" y="121811"/>
                      </a:cubicBezTo>
                      <a:cubicBezTo>
                        <a:pt x="564026" y="118001"/>
                        <a:pt x="656418" y="126573"/>
                        <a:pt x="745001" y="147528"/>
                      </a:cubicBezTo>
                      <a:cubicBezTo>
                        <a:pt x="804056" y="160863"/>
                        <a:pt x="861206" y="179913"/>
                        <a:pt x="917403" y="198011"/>
                      </a:cubicBezTo>
                      <a:cubicBezTo>
                        <a:pt x="945026" y="206583"/>
                        <a:pt x="974553" y="216108"/>
                        <a:pt x="1002176" y="224681"/>
                      </a:cubicBezTo>
                      <a:cubicBezTo>
                        <a:pt x="1077423" y="247541"/>
                        <a:pt x="1156481" y="260876"/>
                        <a:pt x="1236491" y="275163"/>
                      </a:cubicBezTo>
                      <a:cubicBezTo>
                        <a:pt x="1241253" y="276116"/>
                        <a:pt x="1245063" y="280878"/>
                        <a:pt x="1244111" y="286593"/>
                      </a:cubicBezTo>
                      <a:cubicBezTo>
                        <a:pt x="1246016" y="287546"/>
                        <a:pt x="1241253" y="290403"/>
                        <a:pt x="1237443" y="2904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" name="Google Shape;406;p34"/>
                <p:cNvSpPr/>
                <p:nvPr/>
              </p:nvSpPr>
              <p:spPr>
                <a:xfrm>
                  <a:off x="5314803" y="1967340"/>
                  <a:ext cx="1073857" cy="81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857" h="81487" extrusionOk="0">
                      <a:moveTo>
                        <a:pt x="1065994" y="81487"/>
                      </a:moveTo>
                      <a:cubicBezTo>
                        <a:pt x="1063137" y="81487"/>
                        <a:pt x="1060279" y="79582"/>
                        <a:pt x="1058375" y="77677"/>
                      </a:cubicBezTo>
                      <a:cubicBezTo>
                        <a:pt x="1035515" y="67200"/>
                        <a:pt x="864065" y="24337"/>
                        <a:pt x="668802" y="19575"/>
                      </a:cubicBezTo>
                      <a:cubicBezTo>
                        <a:pt x="366859" y="12907"/>
                        <a:pt x="15387" y="71962"/>
                        <a:pt x="11577" y="72915"/>
                      </a:cubicBezTo>
                      <a:cubicBezTo>
                        <a:pt x="6814" y="73867"/>
                        <a:pt x="1100" y="70057"/>
                        <a:pt x="147" y="65295"/>
                      </a:cubicBezTo>
                      <a:cubicBezTo>
                        <a:pt x="-806" y="60532"/>
                        <a:pt x="3004" y="54817"/>
                        <a:pt x="7767" y="53865"/>
                      </a:cubicBezTo>
                      <a:cubicBezTo>
                        <a:pt x="11577" y="52912"/>
                        <a:pt x="364954" y="-6143"/>
                        <a:pt x="667850" y="525"/>
                      </a:cubicBezTo>
                      <a:cubicBezTo>
                        <a:pt x="782150" y="3382"/>
                        <a:pt x="882162" y="18622"/>
                        <a:pt x="945979" y="30052"/>
                      </a:cubicBezTo>
                      <a:cubicBezTo>
                        <a:pt x="1027894" y="45292"/>
                        <a:pt x="1070757" y="58627"/>
                        <a:pt x="1073615" y="69105"/>
                      </a:cubicBezTo>
                      <a:cubicBezTo>
                        <a:pt x="1074567" y="72915"/>
                        <a:pt x="1072662" y="77677"/>
                        <a:pt x="1068852" y="80535"/>
                      </a:cubicBezTo>
                      <a:cubicBezTo>
                        <a:pt x="1068852" y="80535"/>
                        <a:pt x="1067900" y="81487"/>
                        <a:pt x="1065994" y="8148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34"/>
                <p:cNvSpPr/>
                <p:nvPr/>
              </p:nvSpPr>
              <p:spPr>
                <a:xfrm>
                  <a:off x="6414134" y="1984523"/>
                  <a:ext cx="193847" cy="89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847" h="89068" extrusionOk="0">
                      <a:moveTo>
                        <a:pt x="9525" y="85259"/>
                      </a:moveTo>
                      <a:cubicBezTo>
                        <a:pt x="20955" y="85259"/>
                        <a:pt x="31433" y="85259"/>
                        <a:pt x="42863" y="86211"/>
                      </a:cubicBezTo>
                      <a:cubicBezTo>
                        <a:pt x="89535" y="87164"/>
                        <a:pt x="136208" y="87164"/>
                        <a:pt x="182880" y="89069"/>
                      </a:cubicBezTo>
                      <a:cubicBezTo>
                        <a:pt x="203835" y="75734"/>
                        <a:pt x="191453" y="32871"/>
                        <a:pt x="173355" y="16679"/>
                      </a:cubicBezTo>
                      <a:cubicBezTo>
                        <a:pt x="146685" y="-7134"/>
                        <a:pt x="75247" y="-1419"/>
                        <a:pt x="44768" y="9059"/>
                      </a:cubicBezTo>
                      <a:cubicBezTo>
                        <a:pt x="35243" y="11916"/>
                        <a:pt x="26670" y="16679"/>
                        <a:pt x="20003" y="24299"/>
                      </a:cubicBezTo>
                      <a:cubicBezTo>
                        <a:pt x="4763" y="39539"/>
                        <a:pt x="953" y="63351"/>
                        <a:pt x="0" y="85259"/>
                      </a:cubicBezTo>
                      <a:cubicBezTo>
                        <a:pt x="2858" y="85259"/>
                        <a:pt x="5715" y="85259"/>
                        <a:pt x="9525" y="852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8" name="Google Shape;408;p34"/>
              <p:cNvSpPr/>
              <p:nvPr/>
            </p:nvSpPr>
            <p:spPr>
              <a:xfrm>
                <a:off x="5497829" y="5050155"/>
                <a:ext cx="163829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63829" h="19050" extrusionOk="0">
                    <a:moveTo>
                      <a:pt x="9525" y="19050"/>
                    </a:moveTo>
                    <a:cubicBezTo>
                      <a:pt x="3810" y="19050"/>
                      <a:pt x="0" y="15240"/>
                      <a:pt x="0" y="9525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58103" y="0"/>
                      <a:pt x="105728" y="0"/>
                      <a:pt x="154305" y="0"/>
                    </a:cubicBezTo>
                    <a:cubicBezTo>
                      <a:pt x="154305" y="0"/>
                      <a:pt x="154305" y="0"/>
                      <a:pt x="154305" y="0"/>
                    </a:cubicBezTo>
                    <a:cubicBezTo>
                      <a:pt x="160020" y="0"/>
                      <a:pt x="163830" y="3810"/>
                      <a:pt x="163830" y="9525"/>
                    </a:cubicBezTo>
                    <a:cubicBezTo>
                      <a:pt x="163830" y="15240"/>
                      <a:pt x="160020" y="19050"/>
                      <a:pt x="154305" y="19050"/>
                    </a:cubicBezTo>
                    <a:cubicBezTo>
                      <a:pt x="106680" y="19050"/>
                      <a:pt x="58103" y="19050"/>
                      <a:pt x="9525" y="19050"/>
                    </a:cubicBezTo>
                    <a:cubicBezTo>
                      <a:pt x="9525" y="19050"/>
                      <a:pt x="9525" y="19050"/>
                      <a:pt x="9525" y="190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4"/>
              <p:cNvSpPr/>
              <p:nvPr/>
            </p:nvSpPr>
            <p:spPr>
              <a:xfrm>
                <a:off x="5187315" y="5049202"/>
                <a:ext cx="263842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263842" h="20002" extrusionOk="0">
                    <a:moveTo>
                      <a:pt x="238125" y="20003"/>
                    </a:moveTo>
                    <a:cubicBezTo>
                      <a:pt x="160020" y="20003"/>
                      <a:pt x="83820" y="20003"/>
                      <a:pt x="9525" y="19050"/>
                    </a:cubicBezTo>
                    <a:cubicBezTo>
                      <a:pt x="3810" y="19050"/>
                      <a:pt x="0" y="14288"/>
                      <a:pt x="0" y="9525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9525" y="0"/>
                      <a:pt x="9525" y="0"/>
                      <a:pt x="9525" y="0"/>
                    </a:cubicBezTo>
                    <a:cubicBezTo>
                      <a:pt x="88582" y="0"/>
                      <a:pt x="171450" y="953"/>
                      <a:pt x="254317" y="953"/>
                    </a:cubicBezTo>
                    <a:cubicBezTo>
                      <a:pt x="254317" y="953"/>
                      <a:pt x="254317" y="953"/>
                      <a:pt x="254317" y="953"/>
                    </a:cubicBezTo>
                    <a:cubicBezTo>
                      <a:pt x="260032" y="953"/>
                      <a:pt x="263842" y="4763"/>
                      <a:pt x="263842" y="10478"/>
                    </a:cubicBezTo>
                    <a:cubicBezTo>
                      <a:pt x="263842" y="16192"/>
                      <a:pt x="260032" y="20003"/>
                      <a:pt x="254317" y="20003"/>
                    </a:cubicBezTo>
                    <a:cubicBezTo>
                      <a:pt x="249555" y="20003"/>
                      <a:pt x="243840" y="20003"/>
                      <a:pt x="238125" y="200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34"/>
              <p:cNvSpPr/>
              <p:nvPr/>
            </p:nvSpPr>
            <p:spPr>
              <a:xfrm>
                <a:off x="5703570" y="5049202"/>
                <a:ext cx="1463039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1463039" h="20002" extrusionOk="0">
                    <a:moveTo>
                      <a:pt x="734377" y="20003"/>
                    </a:moveTo>
                    <a:cubicBezTo>
                      <a:pt x="486727" y="20003"/>
                      <a:pt x="237172" y="20003"/>
                      <a:pt x="9525" y="19050"/>
                    </a:cubicBezTo>
                    <a:cubicBezTo>
                      <a:pt x="3810" y="19050"/>
                      <a:pt x="0" y="15240"/>
                      <a:pt x="0" y="9525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9525" y="0"/>
                      <a:pt x="9525" y="0"/>
                      <a:pt x="9525" y="0"/>
                    </a:cubicBezTo>
                    <a:cubicBezTo>
                      <a:pt x="465773" y="953"/>
                      <a:pt x="1004887" y="953"/>
                      <a:pt x="1453515" y="0"/>
                    </a:cubicBezTo>
                    <a:cubicBezTo>
                      <a:pt x="1453515" y="0"/>
                      <a:pt x="1453515" y="0"/>
                      <a:pt x="1453515" y="0"/>
                    </a:cubicBezTo>
                    <a:cubicBezTo>
                      <a:pt x="1459230" y="0"/>
                      <a:pt x="1463040" y="3810"/>
                      <a:pt x="1463040" y="9525"/>
                    </a:cubicBezTo>
                    <a:cubicBezTo>
                      <a:pt x="1463040" y="15240"/>
                      <a:pt x="1459230" y="19050"/>
                      <a:pt x="1453515" y="19050"/>
                    </a:cubicBezTo>
                    <a:cubicBezTo>
                      <a:pt x="1229677" y="20003"/>
                      <a:pt x="982980" y="20003"/>
                      <a:pt x="734377" y="200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11" name="Google Shape;411;p34"/>
              <p:cNvGrpSpPr/>
              <p:nvPr/>
            </p:nvGrpSpPr>
            <p:grpSpPr>
              <a:xfrm>
                <a:off x="4402454" y="1660207"/>
                <a:ext cx="3418523" cy="3129915"/>
                <a:chOff x="4402454" y="1660207"/>
                <a:chExt cx="3418523" cy="3129915"/>
              </a:xfrm>
            </p:grpSpPr>
            <p:grpSp>
              <p:nvGrpSpPr>
                <p:cNvPr id="412" name="Google Shape;412;p34"/>
                <p:cNvGrpSpPr/>
                <p:nvPr/>
              </p:nvGrpSpPr>
              <p:grpSpPr>
                <a:xfrm>
                  <a:off x="4402454" y="1660207"/>
                  <a:ext cx="3418523" cy="3129915"/>
                  <a:chOff x="4402454" y="1660207"/>
                  <a:chExt cx="3418523" cy="3129915"/>
                </a:xfrm>
              </p:grpSpPr>
              <p:sp>
                <p:nvSpPr>
                  <p:cNvPr id="413" name="Google Shape;413;p34"/>
                  <p:cNvSpPr/>
                  <p:nvPr/>
                </p:nvSpPr>
                <p:spPr>
                  <a:xfrm>
                    <a:off x="7717155" y="3047047"/>
                    <a:ext cx="103822" cy="1000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822" h="100012" extrusionOk="0">
                        <a:moveTo>
                          <a:pt x="38100" y="30480"/>
                        </a:moveTo>
                        <a:lnTo>
                          <a:pt x="52388" y="0"/>
                        </a:lnTo>
                        <a:lnTo>
                          <a:pt x="66675" y="30480"/>
                        </a:lnTo>
                        <a:lnTo>
                          <a:pt x="103822" y="28575"/>
                        </a:lnTo>
                        <a:lnTo>
                          <a:pt x="103822" y="28575"/>
                        </a:lnTo>
                        <a:lnTo>
                          <a:pt x="73342" y="59055"/>
                        </a:lnTo>
                        <a:lnTo>
                          <a:pt x="99060" y="99060"/>
                        </a:lnTo>
                        <a:lnTo>
                          <a:pt x="52388" y="79058"/>
                        </a:lnTo>
                        <a:lnTo>
                          <a:pt x="11430" y="100013"/>
                        </a:lnTo>
                        <a:lnTo>
                          <a:pt x="28575" y="60008"/>
                        </a:lnTo>
                        <a:lnTo>
                          <a:pt x="0" y="3333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4" name="Google Shape;414;p34"/>
                  <p:cNvSpPr/>
                  <p:nvPr/>
                </p:nvSpPr>
                <p:spPr>
                  <a:xfrm>
                    <a:off x="7018972" y="2374582"/>
                    <a:ext cx="89534" cy="81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534" h="81914" extrusionOk="0">
                        <a:moveTo>
                          <a:pt x="33338" y="24765"/>
                        </a:moveTo>
                        <a:lnTo>
                          <a:pt x="44768" y="0"/>
                        </a:lnTo>
                        <a:lnTo>
                          <a:pt x="58103" y="24765"/>
                        </a:lnTo>
                        <a:lnTo>
                          <a:pt x="89535" y="22860"/>
                        </a:lnTo>
                        <a:lnTo>
                          <a:pt x="89535" y="22860"/>
                        </a:lnTo>
                        <a:lnTo>
                          <a:pt x="63818" y="48577"/>
                        </a:lnTo>
                        <a:lnTo>
                          <a:pt x="85725" y="80963"/>
                        </a:lnTo>
                        <a:lnTo>
                          <a:pt x="44768" y="63817"/>
                        </a:lnTo>
                        <a:lnTo>
                          <a:pt x="10478" y="81915"/>
                        </a:lnTo>
                        <a:lnTo>
                          <a:pt x="24765" y="48577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5" name="Google Shape;415;p34"/>
                  <p:cNvSpPr/>
                  <p:nvPr/>
                </p:nvSpPr>
                <p:spPr>
                  <a:xfrm>
                    <a:off x="4402454" y="3033712"/>
                    <a:ext cx="107632" cy="971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632" h="97154" extrusionOk="0">
                        <a:moveTo>
                          <a:pt x="40005" y="30480"/>
                        </a:moveTo>
                        <a:lnTo>
                          <a:pt x="54293" y="0"/>
                        </a:lnTo>
                        <a:lnTo>
                          <a:pt x="69533" y="30480"/>
                        </a:lnTo>
                        <a:lnTo>
                          <a:pt x="107633" y="27622"/>
                        </a:lnTo>
                        <a:lnTo>
                          <a:pt x="106680" y="27622"/>
                        </a:lnTo>
                        <a:lnTo>
                          <a:pt x="76200" y="58103"/>
                        </a:lnTo>
                        <a:lnTo>
                          <a:pt x="101918" y="96203"/>
                        </a:lnTo>
                        <a:lnTo>
                          <a:pt x="54293" y="76200"/>
                        </a:lnTo>
                        <a:lnTo>
                          <a:pt x="12383" y="97155"/>
                        </a:lnTo>
                        <a:lnTo>
                          <a:pt x="29528" y="58103"/>
                        </a:lnTo>
                        <a:lnTo>
                          <a:pt x="0" y="3333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6" name="Google Shape;416;p34"/>
                  <p:cNvSpPr/>
                  <p:nvPr/>
                </p:nvSpPr>
                <p:spPr>
                  <a:xfrm>
                    <a:off x="4568189" y="4708207"/>
                    <a:ext cx="89535" cy="81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535" h="81915" extrusionOk="0">
                        <a:moveTo>
                          <a:pt x="33338" y="25718"/>
                        </a:moveTo>
                        <a:lnTo>
                          <a:pt x="44768" y="0"/>
                        </a:lnTo>
                        <a:lnTo>
                          <a:pt x="58102" y="25718"/>
                        </a:lnTo>
                        <a:lnTo>
                          <a:pt x="89535" y="23813"/>
                        </a:lnTo>
                        <a:lnTo>
                          <a:pt x="89535" y="23813"/>
                        </a:lnTo>
                        <a:lnTo>
                          <a:pt x="63818" y="48578"/>
                        </a:lnTo>
                        <a:lnTo>
                          <a:pt x="85725" y="80963"/>
                        </a:lnTo>
                        <a:lnTo>
                          <a:pt x="44768" y="64770"/>
                        </a:lnTo>
                        <a:lnTo>
                          <a:pt x="9525" y="81915"/>
                        </a:lnTo>
                        <a:lnTo>
                          <a:pt x="24765" y="49530"/>
                        </a:lnTo>
                        <a:lnTo>
                          <a:pt x="0" y="27623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7" name="Google Shape;417;p34"/>
                  <p:cNvSpPr/>
                  <p:nvPr/>
                </p:nvSpPr>
                <p:spPr>
                  <a:xfrm>
                    <a:off x="7360919" y="2907029"/>
                    <a:ext cx="116205" cy="123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205" h="123825" extrusionOk="0">
                        <a:moveTo>
                          <a:pt x="58103" y="123825"/>
                        </a:moveTo>
                        <a:cubicBezTo>
                          <a:pt x="25718" y="123825"/>
                          <a:pt x="0" y="96203"/>
                          <a:pt x="0" y="61913"/>
                        </a:cubicBezTo>
                        <a:cubicBezTo>
                          <a:pt x="0" y="27623"/>
                          <a:pt x="25718" y="0"/>
                          <a:pt x="58103" y="0"/>
                        </a:cubicBezTo>
                        <a:cubicBezTo>
                          <a:pt x="90488" y="0"/>
                          <a:pt x="116205" y="27623"/>
                          <a:pt x="116205" y="61913"/>
                        </a:cubicBezTo>
                        <a:cubicBezTo>
                          <a:pt x="116205" y="96203"/>
                          <a:pt x="90488" y="123825"/>
                          <a:pt x="58103" y="123825"/>
                        </a:cubicBezTo>
                        <a:close/>
                        <a:moveTo>
                          <a:pt x="58103" y="20003"/>
                        </a:moveTo>
                        <a:cubicBezTo>
                          <a:pt x="36195" y="20003"/>
                          <a:pt x="19050" y="39053"/>
                          <a:pt x="19050" y="62865"/>
                        </a:cubicBezTo>
                        <a:cubicBezTo>
                          <a:pt x="19050" y="86678"/>
                          <a:pt x="36195" y="105728"/>
                          <a:pt x="58103" y="105728"/>
                        </a:cubicBezTo>
                        <a:cubicBezTo>
                          <a:pt x="80010" y="105728"/>
                          <a:pt x="97155" y="86678"/>
                          <a:pt x="97155" y="62865"/>
                        </a:cubicBezTo>
                        <a:cubicBezTo>
                          <a:pt x="97155" y="39053"/>
                          <a:pt x="80010" y="20003"/>
                          <a:pt x="58103" y="2000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8" name="Google Shape;418;p34"/>
                  <p:cNvSpPr/>
                  <p:nvPr/>
                </p:nvSpPr>
                <p:spPr>
                  <a:xfrm>
                    <a:off x="4534852" y="2172652"/>
                    <a:ext cx="116205" cy="121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205" h="121919" extrusionOk="0">
                        <a:moveTo>
                          <a:pt x="58102" y="121920"/>
                        </a:moveTo>
                        <a:cubicBezTo>
                          <a:pt x="25718" y="121920"/>
                          <a:pt x="0" y="94298"/>
                          <a:pt x="0" y="60960"/>
                        </a:cubicBezTo>
                        <a:cubicBezTo>
                          <a:pt x="0" y="27623"/>
                          <a:pt x="25718" y="0"/>
                          <a:pt x="58102" y="0"/>
                        </a:cubicBezTo>
                        <a:cubicBezTo>
                          <a:pt x="90488" y="0"/>
                          <a:pt x="116205" y="27623"/>
                          <a:pt x="116205" y="60960"/>
                        </a:cubicBezTo>
                        <a:cubicBezTo>
                          <a:pt x="116205" y="95250"/>
                          <a:pt x="90488" y="121920"/>
                          <a:pt x="58102" y="121920"/>
                        </a:cubicBezTo>
                        <a:close/>
                        <a:moveTo>
                          <a:pt x="58102" y="19050"/>
                        </a:moveTo>
                        <a:cubicBezTo>
                          <a:pt x="37148" y="19050"/>
                          <a:pt x="19050" y="38100"/>
                          <a:pt x="19050" y="60960"/>
                        </a:cubicBezTo>
                        <a:cubicBezTo>
                          <a:pt x="19050" y="83820"/>
                          <a:pt x="36195" y="102870"/>
                          <a:pt x="58102" y="102870"/>
                        </a:cubicBezTo>
                        <a:cubicBezTo>
                          <a:pt x="79058" y="102870"/>
                          <a:pt x="97155" y="83820"/>
                          <a:pt x="97155" y="60960"/>
                        </a:cubicBezTo>
                        <a:cubicBezTo>
                          <a:pt x="97155" y="38100"/>
                          <a:pt x="79058" y="19050"/>
                          <a:pt x="58102" y="1905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9" name="Google Shape;419;p34"/>
                  <p:cNvSpPr/>
                  <p:nvPr/>
                </p:nvSpPr>
                <p:spPr>
                  <a:xfrm>
                    <a:off x="4517707" y="2835592"/>
                    <a:ext cx="120038" cy="733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38" h="73342" extrusionOk="0">
                        <a:moveTo>
                          <a:pt x="60007" y="73342"/>
                        </a:moveTo>
                        <a:cubicBezTo>
                          <a:pt x="26670" y="73342"/>
                          <a:pt x="0" y="44767"/>
                          <a:pt x="0" y="9525"/>
                        </a:cubicBezTo>
                        <a:cubicBezTo>
                          <a:pt x="0" y="3810"/>
                          <a:pt x="3810" y="0"/>
                          <a:pt x="9525" y="0"/>
                        </a:cubicBezTo>
                        <a:cubicBezTo>
                          <a:pt x="15240" y="0"/>
                          <a:pt x="19050" y="3810"/>
                          <a:pt x="19050" y="9525"/>
                        </a:cubicBezTo>
                        <a:cubicBezTo>
                          <a:pt x="19050" y="34290"/>
                          <a:pt x="37147" y="54292"/>
                          <a:pt x="60007" y="54292"/>
                        </a:cubicBezTo>
                        <a:cubicBezTo>
                          <a:pt x="82867" y="54292"/>
                          <a:pt x="100965" y="34290"/>
                          <a:pt x="100965" y="9525"/>
                        </a:cubicBezTo>
                        <a:cubicBezTo>
                          <a:pt x="100965" y="3810"/>
                          <a:pt x="104775" y="0"/>
                          <a:pt x="110490" y="0"/>
                        </a:cubicBezTo>
                        <a:cubicBezTo>
                          <a:pt x="116205" y="0"/>
                          <a:pt x="120015" y="3810"/>
                          <a:pt x="120015" y="9525"/>
                        </a:cubicBezTo>
                        <a:cubicBezTo>
                          <a:pt x="120967" y="44767"/>
                          <a:pt x="93345" y="73342"/>
                          <a:pt x="60007" y="7334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0" name="Google Shape;420;p34"/>
                  <p:cNvSpPr/>
                  <p:nvPr/>
                </p:nvSpPr>
                <p:spPr>
                  <a:xfrm>
                    <a:off x="7501890" y="2859404"/>
                    <a:ext cx="59102" cy="62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02" h="62865" extrusionOk="0">
                        <a:moveTo>
                          <a:pt x="29528" y="62865"/>
                        </a:moveTo>
                        <a:cubicBezTo>
                          <a:pt x="13335" y="62865"/>
                          <a:pt x="0" y="48578"/>
                          <a:pt x="0" y="31433"/>
                        </a:cubicBezTo>
                        <a:cubicBezTo>
                          <a:pt x="0" y="14288"/>
                          <a:pt x="13335" y="0"/>
                          <a:pt x="29528" y="0"/>
                        </a:cubicBezTo>
                        <a:cubicBezTo>
                          <a:pt x="45720" y="0"/>
                          <a:pt x="59055" y="14288"/>
                          <a:pt x="59055" y="31433"/>
                        </a:cubicBezTo>
                        <a:cubicBezTo>
                          <a:pt x="60007" y="48578"/>
                          <a:pt x="46672" y="62865"/>
                          <a:pt x="29528" y="62865"/>
                        </a:cubicBezTo>
                        <a:close/>
                        <a:moveTo>
                          <a:pt x="29528" y="19050"/>
                        </a:moveTo>
                        <a:cubicBezTo>
                          <a:pt x="23813" y="19050"/>
                          <a:pt x="19050" y="24765"/>
                          <a:pt x="19050" y="31433"/>
                        </a:cubicBezTo>
                        <a:cubicBezTo>
                          <a:pt x="19050" y="38100"/>
                          <a:pt x="23813" y="43815"/>
                          <a:pt x="29528" y="43815"/>
                        </a:cubicBezTo>
                        <a:cubicBezTo>
                          <a:pt x="35242" y="43815"/>
                          <a:pt x="40005" y="38100"/>
                          <a:pt x="40005" y="31433"/>
                        </a:cubicBezTo>
                        <a:cubicBezTo>
                          <a:pt x="40957" y="24765"/>
                          <a:pt x="36195" y="19050"/>
                          <a:pt x="29528" y="1905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1" name="Google Shape;421;p34"/>
                  <p:cNvSpPr/>
                  <p:nvPr/>
                </p:nvSpPr>
                <p:spPr>
                  <a:xfrm>
                    <a:off x="7250430" y="3368040"/>
                    <a:ext cx="91439" cy="581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39" h="58102" extrusionOk="0">
                        <a:moveTo>
                          <a:pt x="81915" y="58102"/>
                        </a:moveTo>
                        <a:cubicBezTo>
                          <a:pt x="76200" y="58102"/>
                          <a:pt x="72390" y="54292"/>
                          <a:pt x="72390" y="48577"/>
                        </a:cubicBezTo>
                        <a:cubicBezTo>
                          <a:pt x="72390" y="32385"/>
                          <a:pt x="60007" y="19050"/>
                          <a:pt x="45720" y="19050"/>
                        </a:cubicBezTo>
                        <a:cubicBezTo>
                          <a:pt x="30480" y="19050"/>
                          <a:pt x="19050" y="32385"/>
                          <a:pt x="19050" y="48577"/>
                        </a:cubicBezTo>
                        <a:cubicBezTo>
                          <a:pt x="19050" y="54292"/>
                          <a:pt x="15240" y="58102"/>
                          <a:pt x="9525" y="58102"/>
                        </a:cubicBezTo>
                        <a:cubicBezTo>
                          <a:pt x="3810" y="58102"/>
                          <a:pt x="0" y="54292"/>
                          <a:pt x="0" y="48577"/>
                        </a:cubicBezTo>
                        <a:cubicBezTo>
                          <a:pt x="0" y="21907"/>
                          <a:pt x="20955" y="0"/>
                          <a:pt x="45720" y="0"/>
                        </a:cubicBezTo>
                        <a:cubicBezTo>
                          <a:pt x="71438" y="0"/>
                          <a:pt x="91440" y="21907"/>
                          <a:pt x="91440" y="48577"/>
                        </a:cubicBezTo>
                        <a:cubicBezTo>
                          <a:pt x="91440" y="53340"/>
                          <a:pt x="87630" y="58102"/>
                          <a:pt x="81915" y="5810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2" name="Google Shape;422;p34"/>
                  <p:cNvSpPr/>
                  <p:nvPr/>
                </p:nvSpPr>
                <p:spPr>
                  <a:xfrm>
                    <a:off x="5306377" y="1660207"/>
                    <a:ext cx="110489" cy="64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489" h="64769" extrusionOk="0">
                        <a:moveTo>
                          <a:pt x="100965" y="64770"/>
                        </a:moveTo>
                        <a:cubicBezTo>
                          <a:pt x="95250" y="64770"/>
                          <a:pt x="91440" y="60960"/>
                          <a:pt x="91440" y="55245"/>
                        </a:cubicBezTo>
                        <a:cubicBezTo>
                          <a:pt x="91440" y="35242"/>
                          <a:pt x="75247" y="19050"/>
                          <a:pt x="55245" y="19050"/>
                        </a:cubicBezTo>
                        <a:cubicBezTo>
                          <a:pt x="35242" y="19050"/>
                          <a:pt x="19050" y="35242"/>
                          <a:pt x="19050" y="55245"/>
                        </a:cubicBezTo>
                        <a:cubicBezTo>
                          <a:pt x="19050" y="60960"/>
                          <a:pt x="15240" y="64770"/>
                          <a:pt x="9525" y="64770"/>
                        </a:cubicBezTo>
                        <a:cubicBezTo>
                          <a:pt x="3810" y="64770"/>
                          <a:pt x="0" y="60960"/>
                          <a:pt x="0" y="55245"/>
                        </a:cubicBezTo>
                        <a:cubicBezTo>
                          <a:pt x="0" y="24765"/>
                          <a:pt x="24765" y="0"/>
                          <a:pt x="55245" y="0"/>
                        </a:cubicBezTo>
                        <a:cubicBezTo>
                          <a:pt x="85725" y="0"/>
                          <a:pt x="110490" y="24765"/>
                          <a:pt x="110490" y="55245"/>
                        </a:cubicBezTo>
                        <a:cubicBezTo>
                          <a:pt x="110490" y="60960"/>
                          <a:pt x="105727" y="64770"/>
                          <a:pt x="100965" y="6477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3" name="Google Shape;423;p34"/>
                  <p:cNvSpPr/>
                  <p:nvPr/>
                </p:nvSpPr>
                <p:spPr>
                  <a:xfrm>
                    <a:off x="4458652" y="2275522"/>
                    <a:ext cx="44767" cy="70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767" h="70485" extrusionOk="0">
                        <a:moveTo>
                          <a:pt x="9525" y="70485"/>
                        </a:moveTo>
                        <a:cubicBezTo>
                          <a:pt x="3810" y="70485"/>
                          <a:pt x="0" y="66675"/>
                          <a:pt x="0" y="60960"/>
                        </a:cubicBezTo>
                        <a:cubicBezTo>
                          <a:pt x="0" y="55245"/>
                          <a:pt x="3810" y="51435"/>
                          <a:pt x="9525" y="51435"/>
                        </a:cubicBezTo>
                        <a:cubicBezTo>
                          <a:pt x="18098" y="51435"/>
                          <a:pt x="25718" y="43815"/>
                          <a:pt x="25718" y="35243"/>
                        </a:cubicBezTo>
                        <a:cubicBezTo>
                          <a:pt x="25718" y="26670"/>
                          <a:pt x="18098" y="19050"/>
                          <a:pt x="9525" y="19050"/>
                        </a:cubicBezTo>
                        <a:cubicBezTo>
                          <a:pt x="3810" y="19050"/>
                          <a:pt x="0" y="15240"/>
                          <a:pt x="0" y="9525"/>
                        </a:cubicBezTo>
                        <a:cubicBezTo>
                          <a:pt x="0" y="3810"/>
                          <a:pt x="3810" y="0"/>
                          <a:pt x="9525" y="0"/>
                        </a:cubicBezTo>
                        <a:cubicBezTo>
                          <a:pt x="29527" y="0"/>
                          <a:pt x="44768" y="16193"/>
                          <a:pt x="44768" y="35243"/>
                        </a:cubicBezTo>
                        <a:cubicBezTo>
                          <a:pt x="44768" y="54293"/>
                          <a:pt x="29527" y="70485"/>
                          <a:pt x="9525" y="7048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4" name="Google Shape;424;p34"/>
                  <p:cNvSpPr/>
                  <p:nvPr/>
                </p:nvSpPr>
                <p:spPr>
                  <a:xfrm>
                    <a:off x="7636192" y="1932622"/>
                    <a:ext cx="44767" cy="70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767" h="70485" extrusionOk="0">
                        <a:moveTo>
                          <a:pt x="9525" y="70485"/>
                        </a:moveTo>
                        <a:cubicBezTo>
                          <a:pt x="3810" y="70485"/>
                          <a:pt x="0" y="66675"/>
                          <a:pt x="0" y="60960"/>
                        </a:cubicBezTo>
                        <a:cubicBezTo>
                          <a:pt x="0" y="55245"/>
                          <a:pt x="3810" y="51435"/>
                          <a:pt x="9525" y="51435"/>
                        </a:cubicBezTo>
                        <a:cubicBezTo>
                          <a:pt x="18097" y="51435"/>
                          <a:pt x="25717" y="43815"/>
                          <a:pt x="25717" y="35242"/>
                        </a:cubicBezTo>
                        <a:cubicBezTo>
                          <a:pt x="25717" y="26670"/>
                          <a:pt x="18097" y="19050"/>
                          <a:pt x="9525" y="19050"/>
                        </a:cubicBezTo>
                        <a:cubicBezTo>
                          <a:pt x="3810" y="19050"/>
                          <a:pt x="0" y="15240"/>
                          <a:pt x="0" y="9525"/>
                        </a:cubicBezTo>
                        <a:cubicBezTo>
                          <a:pt x="0" y="3810"/>
                          <a:pt x="3810" y="0"/>
                          <a:pt x="9525" y="0"/>
                        </a:cubicBezTo>
                        <a:cubicBezTo>
                          <a:pt x="29527" y="0"/>
                          <a:pt x="44767" y="16192"/>
                          <a:pt x="44767" y="35242"/>
                        </a:cubicBezTo>
                        <a:cubicBezTo>
                          <a:pt x="44767" y="54292"/>
                          <a:pt x="29527" y="70485"/>
                          <a:pt x="9525" y="7048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25" name="Google Shape;425;p34"/>
                <p:cNvSpPr/>
                <p:nvPr/>
              </p:nvSpPr>
              <p:spPr>
                <a:xfrm>
                  <a:off x="4519612" y="4445317"/>
                  <a:ext cx="105727" cy="160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7" h="160019" extrusionOk="0">
                      <a:moveTo>
                        <a:pt x="56198" y="41910"/>
                      </a:moveTo>
                      <a:cubicBezTo>
                        <a:pt x="60960" y="41910"/>
                        <a:pt x="65723" y="42863"/>
                        <a:pt x="69533" y="43815"/>
                      </a:cubicBezTo>
                      <a:cubicBezTo>
                        <a:pt x="73342" y="44767"/>
                        <a:pt x="77152" y="45720"/>
                        <a:pt x="80963" y="47625"/>
                      </a:cubicBezTo>
                      <a:lnTo>
                        <a:pt x="80963" y="1905"/>
                      </a:lnTo>
                      <a:cubicBezTo>
                        <a:pt x="81915" y="1905"/>
                        <a:pt x="83820" y="952"/>
                        <a:pt x="85725" y="952"/>
                      </a:cubicBezTo>
                      <a:cubicBezTo>
                        <a:pt x="87630" y="0"/>
                        <a:pt x="90488" y="0"/>
                        <a:pt x="92392" y="0"/>
                      </a:cubicBezTo>
                      <a:cubicBezTo>
                        <a:pt x="97155" y="0"/>
                        <a:pt x="100013" y="952"/>
                        <a:pt x="102870" y="2857"/>
                      </a:cubicBezTo>
                      <a:cubicBezTo>
                        <a:pt x="104775" y="4763"/>
                        <a:pt x="105727" y="7620"/>
                        <a:pt x="105727" y="11430"/>
                      </a:cubicBezTo>
                      <a:lnTo>
                        <a:pt x="105727" y="136207"/>
                      </a:lnTo>
                      <a:cubicBezTo>
                        <a:pt x="105727" y="139065"/>
                        <a:pt x="104775" y="141922"/>
                        <a:pt x="103823" y="144780"/>
                      </a:cubicBezTo>
                      <a:cubicBezTo>
                        <a:pt x="101917" y="146685"/>
                        <a:pt x="100013" y="148590"/>
                        <a:pt x="97155" y="150495"/>
                      </a:cubicBezTo>
                      <a:cubicBezTo>
                        <a:pt x="93345" y="152400"/>
                        <a:pt x="88583" y="155257"/>
                        <a:pt x="81915" y="157163"/>
                      </a:cubicBezTo>
                      <a:cubicBezTo>
                        <a:pt x="75248" y="159067"/>
                        <a:pt x="68580" y="160020"/>
                        <a:pt x="60008" y="160020"/>
                      </a:cubicBezTo>
                      <a:cubicBezTo>
                        <a:pt x="51435" y="160020"/>
                        <a:pt x="42863" y="159067"/>
                        <a:pt x="35242" y="156210"/>
                      </a:cubicBezTo>
                      <a:cubicBezTo>
                        <a:pt x="27623" y="154305"/>
                        <a:pt x="20955" y="150495"/>
                        <a:pt x="16192" y="145732"/>
                      </a:cubicBezTo>
                      <a:cubicBezTo>
                        <a:pt x="10477" y="140970"/>
                        <a:pt x="6667" y="135255"/>
                        <a:pt x="3810" y="127635"/>
                      </a:cubicBezTo>
                      <a:cubicBezTo>
                        <a:pt x="952" y="120015"/>
                        <a:pt x="0" y="111442"/>
                        <a:pt x="0" y="101917"/>
                      </a:cubicBezTo>
                      <a:cubicBezTo>
                        <a:pt x="0" y="91440"/>
                        <a:pt x="1905" y="82867"/>
                        <a:pt x="4763" y="75247"/>
                      </a:cubicBezTo>
                      <a:cubicBezTo>
                        <a:pt x="7620" y="67627"/>
                        <a:pt x="11430" y="61913"/>
                        <a:pt x="17145" y="56197"/>
                      </a:cubicBezTo>
                      <a:cubicBezTo>
                        <a:pt x="21908" y="51435"/>
                        <a:pt x="28575" y="47625"/>
                        <a:pt x="35242" y="45720"/>
                      </a:cubicBezTo>
                      <a:cubicBezTo>
                        <a:pt x="40958" y="42863"/>
                        <a:pt x="48577" y="41910"/>
                        <a:pt x="56198" y="41910"/>
                      </a:cubicBezTo>
                      <a:close/>
                      <a:moveTo>
                        <a:pt x="80963" y="68580"/>
                      </a:moveTo>
                      <a:cubicBezTo>
                        <a:pt x="78105" y="66675"/>
                        <a:pt x="75248" y="65722"/>
                        <a:pt x="71438" y="63817"/>
                      </a:cubicBezTo>
                      <a:cubicBezTo>
                        <a:pt x="67627" y="62865"/>
                        <a:pt x="63817" y="61913"/>
                        <a:pt x="59055" y="61913"/>
                      </a:cubicBezTo>
                      <a:cubicBezTo>
                        <a:pt x="54292" y="61913"/>
                        <a:pt x="49530" y="62865"/>
                        <a:pt x="45720" y="63817"/>
                      </a:cubicBezTo>
                      <a:cubicBezTo>
                        <a:pt x="41910" y="64770"/>
                        <a:pt x="38100" y="67627"/>
                        <a:pt x="35242" y="70485"/>
                      </a:cubicBezTo>
                      <a:cubicBezTo>
                        <a:pt x="32385" y="73342"/>
                        <a:pt x="29527" y="78105"/>
                        <a:pt x="27623" y="82867"/>
                      </a:cubicBezTo>
                      <a:cubicBezTo>
                        <a:pt x="25717" y="87630"/>
                        <a:pt x="24765" y="94297"/>
                        <a:pt x="24765" y="100965"/>
                      </a:cubicBezTo>
                      <a:cubicBezTo>
                        <a:pt x="24765" y="114300"/>
                        <a:pt x="27623" y="123825"/>
                        <a:pt x="34290" y="130492"/>
                      </a:cubicBezTo>
                      <a:cubicBezTo>
                        <a:pt x="40958" y="136207"/>
                        <a:pt x="48577" y="139065"/>
                        <a:pt x="59055" y="139065"/>
                      </a:cubicBezTo>
                      <a:cubicBezTo>
                        <a:pt x="63817" y="139065"/>
                        <a:pt x="67627" y="138113"/>
                        <a:pt x="71438" y="137160"/>
                      </a:cubicBezTo>
                      <a:cubicBezTo>
                        <a:pt x="74295" y="136207"/>
                        <a:pt x="77152" y="135255"/>
                        <a:pt x="80010" y="133350"/>
                      </a:cubicBezTo>
                      <a:lnTo>
                        <a:pt x="80010" y="685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" name="Google Shape;426;p34"/>
                <p:cNvSpPr/>
                <p:nvPr/>
              </p:nvSpPr>
              <p:spPr>
                <a:xfrm>
                  <a:off x="7755255" y="3583305"/>
                  <a:ext cx="44767" cy="206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67" h="206692" extrusionOk="0">
                      <a:moveTo>
                        <a:pt x="43815" y="168592"/>
                      </a:moveTo>
                      <a:cubicBezTo>
                        <a:pt x="43815" y="176213"/>
                        <a:pt x="42863" y="181927"/>
                        <a:pt x="40957" y="186690"/>
                      </a:cubicBezTo>
                      <a:cubicBezTo>
                        <a:pt x="39052" y="191452"/>
                        <a:pt x="36195" y="195263"/>
                        <a:pt x="33338" y="198120"/>
                      </a:cubicBezTo>
                      <a:cubicBezTo>
                        <a:pt x="30480" y="200977"/>
                        <a:pt x="27622" y="202882"/>
                        <a:pt x="23813" y="204788"/>
                      </a:cubicBezTo>
                      <a:cubicBezTo>
                        <a:pt x="20002" y="206692"/>
                        <a:pt x="17145" y="206692"/>
                        <a:pt x="14288" y="206692"/>
                      </a:cubicBezTo>
                      <a:cubicBezTo>
                        <a:pt x="9525" y="206692"/>
                        <a:pt x="5715" y="205740"/>
                        <a:pt x="3810" y="202882"/>
                      </a:cubicBezTo>
                      <a:cubicBezTo>
                        <a:pt x="1905" y="200025"/>
                        <a:pt x="0" y="196215"/>
                        <a:pt x="0" y="192405"/>
                      </a:cubicBezTo>
                      <a:cubicBezTo>
                        <a:pt x="2857" y="191452"/>
                        <a:pt x="5715" y="189547"/>
                        <a:pt x="7620" y="188595"/>
                      </a:cubicBezTo>
                      <a:cubicBezTo>
                        <a:pt x="9525" y="187642"/>
                        <a:pt x="11430" y="185738"/>
                        <a:pt x="13335" y="183832"/>
                      </a:cubicBezTo>
                      <a:cubicBezTo>
                        <a:pt x="15240" y="181927"/>
                        <a:pt x="16192" y="179070"/>
                        <a:pt x="17145" y="176213"/>
                      </a:cubicBezTo>
                      <a:cubicBezTo>
                        <a:pt x="18097" y="173355"/>
                        <a:pt x="18097" y="169545"/>
                        <a:pt x="18097" y="165735"/>
                      </a:cubicBezTo>
                      <a:lnTo>
                        <a:pt x="18097" y="50482"/>
                      </a:lnTo>
                      <a:cubicBezTo>
                        <a:pt x="19050" y="50482"/>
                        <a:pt x="20955" y="49530"/>
                        <a:pt x="22860" y="49530"/>
                      </a:cubicBezTo>
                      <a:cubicBezTo>
                        <a:pt x="24765" y="49530"/>
                        <a:pt x="27622" y="48577"/>
                        <a:pt x="29527" y="48577"/>
                      </a:cubicBezTo>
                      <a:cubicBezTo>
                        <a:pt x="34290" y="48577"/>
                        <a:pt x="37147" y="49530"/>
                        <a:pt x="40005" y="51435"/>
                      </a:cubicBezTo>
                      <a:cubicBezTo>
                        <a:pt x="41910" y="53340"/>
                        <a:pt x="42863" y="56197"/>
                        <a:pt x="42863" y="60960"/>
                      </a:cubicBezTo>
                      <a:lnTo>
                        <a:pt x="42863" y="168592"/>
                      </a:lnTo>
                      <a:close/>
                      <a:moveTo>
                        <a:pt x="16192" y="14288"/>
                      </a:moveTo>
                      <a:cubicBezTo>
                        <a:pt x="16192" y="10477"/>
                        <a:pt x="17145" y="6667"/>
                        <a:pt x="20002" y="3810"/>
                      </a:cubicBezTo>
                      <a:cubicBezTo>
                        <a:pt x="22860" y="952"/>
                        <a:pt x="26670" y="0"/>
                        <a:pt x="30480" y="0"/>
                      </a:cubicBezTo>
                      <a:cubicBezTo>
                        <a:pt x="35242" y="0"/>
                        <a:pt x="38100" y="952"/>
                        <a:pt x="40957" y="3810"/>
                      </a:cubicBezTo>
                      <a:cubicBezTo>
                        <a:pt x="43815" y="6667"/>
                        <a:pt x="44767" y="10477"/>
                        <a:pt x="44767" y="14288"/>
                      </a:cubicBezTo>
                      <a:cubicBezTo>
                        <a:pt x="44767" y="18097"/>
                        <a:pt x="43815" y="21907"/>
                        <a:pt x="40957" y="24765"/>
                      </a:cubicBezTo>
                      <a:cubicBezTo>
                        <a:pt x="38100" y="27622"/>
                        <a:pt x="34290" y="28575"/>
                        <a:pt x="30480" y="28575"/>
                      </a:cubicBezTo>
                      <a:cubicBezTo>
                        <a:pt x="25717" y="28575"/>
                        <a:pt x="22860" y="27622"/>
                        <a:pt x="20002" y="24765"/>
                      </a:cubicBezTo>
                      <a:cubicBezTo>
                        <a:pt x="17145" y="21907"/>
                        <a:pt x="16192" y="18097"/>
                        <a:pt x="16192" y="1428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27" name="Google Shape;427;p34"/>
              <p:cNvGrpSpPr/>
              <p:nvPr/>
            </p:nvGrpSpPr>
            <p:grpSpPr>
              <a:xfrm>
                <a:off x="4889182" y="4468177"/>
                <a:ext cx="670965" cy="739140"/>
                <a:chOff x="4889182" y="4468177"/>
                <a:chExt cx="670965" cy="739140"/>
              </a:xfrm>
            </p:grpSpPr>
            <p:grpSp>
              <p:nvGrpSpPr>
                <p:cNvPr id="428" name="Google Shape;428;p34"/>
                <p:cNvGrpSpPr/>
                <p:nvPr/>
              </p:nvGrpSpPr>
              <p:grpSpPr>
                <a:xfrm>
                  <a:off x="5188748" y="4468177"/>
                  <a:ext cx="371399" cy="739140"/>
                  <a:chOff x="5188748" y="4468177"/>
                  <a:chExt cx="371399" cy="739140"/>
                </a:xfrm>
              </p:grpSpPr>
              <p:sp>
                <p:nvSpPr>
                  <p:cNvPr id="429" name="Google Shape;429;p34"/>
                  <p:cNvSpPr/>
                  <p:nvPr/>
                </p:nvSpPr>
                <p:spPr>
                  <a:xfrm>
                    <a:off x="5188748" y="4468177"/>
                    <a:ext cx="371399" cy="658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399" h="658539" extrusionOk="0">
                        <a:moveTo>
                          <a:pt x="11901" y="442913"/>
                        </a:moveTo>
                        <a:cubicBezTo>
                          <a:pt x="30951" y="348615"/>
                          <a:pt x="80481" y="261938"/>
                          <a:pt x="143346" y="189547"/>
                        </a:cubicBezTo>
                        <a:cubicBezTo>
                          <a:pt x="206211" y="117157"/>
                          <a:pt x="282411" y="56197"/>
                          <a:pt x="360516" y="0"/>
                        </a:cubicBezTo>
                        <a:cubicBezTo>
                          <a:pt x="381471" y="138113"/>
                          <a:pt x="371946" y="280035"/>
                          <a:pt x="333846" y="414338"/>
                        </a:cubicBezTo>
                        <a:cubicBezTo>
                          <a:pt x="313844" y="486728"/>
                          <a:pt x="283364" y="559117"/>
                          <a:pt x="226214" y="607695"/>
                        </a:cubicBezTo>
                        <a:cubicBezTo>
                          <a:pt x="179541" y="648653"/>
                          <a:pt x="104294" y="673417"/>
                          <a:pt x="44286" y="648653"/>
                        </a:cubicBezTo>
                        <a:cubicBezTo>
                          <a:pt x="-18579" y="623888"/>
                          <a:pt x="471" y="499110"/>
                          <a:pt x="11901" y="44291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0" name="Google Shape;430;p34"/>
                  <p:cNvSpPr/>
                  <p:nvPr/>
                </p:nvSpPr>
                <p:spPr>
                  <a:xfrm>
                    <a:off x="5215743" y="4589388"/>
                    <a:ext cx="300893" cy="6179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893" h="617929" extrusionOk="0">
                        <a:moveTo>
                          <a:pt x="9672" y="617929"/>
                        </a:moveTo>
                        <a:cubicBezTo>
                          <a:pt x="8719" y="617929"/>
                          <a:pt x="8719" y="617929"/>
                          <a:pt x="7767" y="617929"/>
                        </a:cubicBezTo>
                        <a:cubicBezTo>
                          <a:pt x="3004" y="616977"/>
                          <a:pt x="-806" y="611261"/>
                          <a:pt x="147" y="606499"/>
                        </a:cubicBezTo>
                        <a:cubicBezTo>
                          <a:pt x="49677" y="389329"/>
                          <a:pt x="148737" y="180731"/>
                          <a:pt x="283992" y="3567"/>
                        </a:cubicBezTo>
                        <a:cubicBezTo>
                          <a:pt x="286849" y="-244"/>
                          <a:pt x="293517" y="-1196"/>
                          <a:pt x="297327" y="1661"/>
                        </a:cubicBezTo>
                        <a:cubicBezTo>
                          <a:pt x="301137" y="4519"/>
                          <a:pt x="302089" y="11186"/>
                          <a:pt x="299232" y="14996"/>
                        </a:cubicBezTo>
                        <a:cubicBezTo>
                          <a:pt x="164929" y="190256"/>
                          <a:pt x="67774" y="395996"/>
                          <a:pt x="18244" y="610309"/>
                        </a:cubicBezTo>
                        <a:cubicBezTo>
                          <a:pt x="18244" y="615071"/>
                          <a:pt x="14434" y="617929"/>
                          <a:pt x="9672" y="61792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1" name="Google Shape;431;p34"/>
                <p:cNvGrpSpPr/>
                <p:nvPr/>
              </p:nvGrpSpPr>
              <p:grpSpPr>
                <a:xfrm>
                  <a:off x="4889182" y="4681537"/>
                  <a:ext cx="259999" cy="506729"/>
                  <a:chOff x="4889182" y="4681537"/>
                  <a:chExt cx="259999" cy="506729"/>
                </a:xfrm>
              </p:grpSpPr>
              <p:sp>
                <p:nvSpPr>
                  <p:cNvPr id="432" name="Google Shape;432;p34"/>
                  <p:cNvSpPr/>
                  <p:nvPr/>
                </p:nvSpPr>
                <p:spPr>
                  <a:xfrm>
                    <a:off x="4889182" y="4681537"/>
                    <a:ext cx="255110" cy="4574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110" h="457461" extrusionOk="0">
                        <a:moveTo>
                          <a:pt x="17145" y="206693"/>
                        </a:moveTo>
                        <a:cubicBezTo>
                          <a:pt x="0" y="139065"/>
                          <a:pt x="0" y="69532"/>
                          <a:pt x="0" y="0"/>
                        </a:cubicBezTo>
                        <a:cubicBezTo>
                          <a:pt x="44767" y="32385"/>
                          <a:pt x="89535" y="65722"/>
                          <a:pt x="127635" y="105728"/>
                        </a:cubicBezTo>
                        <a:cubicBezTo>
                          <a:pt x="176213" y="156210"/>
                          <a:pt x="214313" y="217170"/>
                          <a:pt x="237172" y="283845"/>
                        </a:cubicBezTo>
                        <a:cubicBezTo>
                          <a:pt x="262890" y="357188"/>
                          <a:pt x="277177" y="521970"/>
                          <a:pt x="162877" y="430530"/>
                        </a:cubicBezTo>
                        <a:cubicBezTo>
                          <a:pt x="91440" y="374332"/>
                          <a:pt x="40005" y="294322"/>
                          <a:pt x="17145" y="20669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3" name="Google Shape;433;p34"/>
                  <p:cNvSpPr/>
                  <p:nvPr/>
                </p:nvSpPr>
                <p:spPr>
                  <a:xfrm>
                    <a:off x="4943507" y="4800632"/>
                    <a:ext cx="205674" cy="3876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674" h="387634" extrusionOk="0">
                        <a:moveTo>
                          <a:pt x="197135" y="387635"/>
                        </a:moveTo>
                        <a:cubicBezTo>
                          <a:pt x="193325" y="387635"/>
                          <a:pt x="190467" y="385730"/>
                          <a:pt x="188562" y="382873"/>
                        </a:cubicBezTo>
                        <a:lnTo>
                          <a:pt x="920" y="13302"/>
                        </a:lnTo>
                        <a:cubicBezTo>
                          <a:pt x="-985" y="8540"/>
                          <a:pt x="-33" y="2825"/>
                          <a:pt x="4730" y="920"/>
                        </a:cubicBezTo>
                        <a:cubicBezTo>
                          <a:pt x="9492" y="-985"/>
                          <a:pt x="15207" y="-33"/>
                          <a:pt x="17112" y="4730"/>
                        </a:cubicBezTo>
                        <a:lnTo>
                          <a:pt x="204755" y="374300"/>
                        </a:lnTo>
                        <a:cubicBezTo>
                          <a:pt x="206660" y="379062"/>
                          <a:pt x="205707" y="384777"/>
                          <a:pt x="200945" y="386682"/>
                        </a:cubicBezTo>
                        <a:cubicBezTo>
                          <a:pt x="199992" y="387635"/>
                          <a:pt x="199040" y="387635"/>
                          <a:pt x="197135" y="38763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34" name="Google Shape;434;p34"/>
              <p:cNvGrpSpPr/>
              <p:nvPr/>
            </p:nvGrpSpPr>
            <p:grpSpPr>
              <a:xfrm>
                <a:off x="6640472" y="4033107"/>
                <a:ext cx="1245349" cy="1157064"/>
                <a:chOff x="6640472" y="4033107"/>
                <a:chExt cx="1245349" cy="1157064"/>
              </a:xfrm>
            </p:grpSpPr>
            <p:grpSp>
              <p:nvGrpSpPr>
                <p:cNvPr id="435" name="Google Shape;435;p34"/>
                <p:cNvGrpSpPr/>
                <p:nvPr/>
              </p:nvGrpSpPr>
              <p:grpSpPr>
                <a:xfrm>
                  <a:off x="7017955" y="4033107"/>
                  <a:ext cx="867866" cy="1152302"/>
                  <a:chOff x="7017955" y="4033107"/>
                  <a:chExt cx="867866" cy="1152302"/>
                </a:xfrm>
              </p:grpSpPr>
              <p:sp>
                <p:nvSpPr>
                  <p:cNvPr id="436" name="Google Shape;436;p34"/>
                  <p:cNvSpPr/>
                  <p:nvPr/>
                </p:nvSpPr>
                <p:spPr>
                  <a:xfrm>
                    <a:off x="7017955" y="4036694"/>
                    <a:ext cx="867866" cy="11321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7866" h="1132144" extrusionOk="0">
                        <a:moveTo>
                          <a:pt x="153417" y="491490"/>
                        </a:moveTo>
                        <a:cubicBezTo>
                          <a:pt x="318200" y="259080"/>
                          <a:pt x="589662" y="112395"/>
                          <a:pt x="844932" y="0"/>
                        </a:cubicBezTo>
                        <a:cubicBezTo>
                          <a:pt x="877317" y="49530"/>
                          <a:pt x="868744" y="113348"/>
                          <a:pt x="859219" y="171450"/>
                        </a:cubicBezTo>
                        <a:cubicBezTo>
                          <a:pt x="809689" y="464820"/>
                          <a:pt x="719202" y="793433"/>
                          <a:pt x="464885" y="977265"/>
                        </a:cubicBezTo>
                        <a:cubicBezTo>
                          <a:pt x="346775" y="1062990"/>
                          <a:pt x="237237" y="1119188"/>
                          <a:pt x="86742" y="1131570"/>
                        </a:cubicBezTo>
                        <a:cubicBezTo>
                          <a:pt x="69597" y="1132523"/>
                          <a:pt x="51500" y="1133475"/>
                          <a:pt x="36259" y="1123950"/>
                        </a:cubicBezTo>
                        <a:cubicBezTo>
                          <a:pt x="17209" y="1111568"/>
                          <a:pt x="11494" y="1087755"/>
                          <a:pt x="8637" y="1065848"/>
                        </a:cubicBezTo>
                        <a:cubicBezTo>
                          <a:pt x="-23748" y="852488"/>
                          <a:pt x="37212" y="655320"/>
                          <a:pt x="153417" y="49149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7" name="Google Shape;437;p34"/>
                  <p:cNvSpPr/>
                  <p:nvPr/>
                </p:nvSpPr>
                <p:spPr>
                  <a:xfrm>
                    <a:off x="7086632" y="4201721"/>
                    <a:ext cx="679808" cy="9836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9808" h="983688" extrusionOk="0">
                        <a:moveTo>
                          <a:pt x="9492" y="983689"/>
                        </a:moveTo>
                        <a:cubicBezTo>
                          <a:pt x="7587" y="983689"/>
                          <a:pt x="6635" y="983689"/>
                          <a:pt x="4730" y="982736"/>
                        </a:cubicBezTo>
                        <a:cubicBezTo>
                          <a:pt x="-33" y="979879"/>
                          <a:pt x="-985" y="974164"/>
                          <a:pt x="920" y="969401"/>
                        </a:cubicBezTo>
                        <a:cubicBezTo>
                          <a:pt x="199040" y="634122"/>
                          <a:pt x="421925" y="309319"/>
                          <a:pt x="662907" y="3566"/>
                        </a:cubicBezTo>
                        <a:cubicBezTo>
                          <a:pt x="665765" y="-243"/>
                          <a:pt x="672432" y="-1196"/>
                          <a:pt x="676242" y="1661"/>
                        </a:cubicBezTo>
                        <a:cubicBezTo>
                          <a:pt x="680052" y="4519"/>
                          <a:pt x="681005" y="11186"/>
                          <a:pt x="678148" y="14997"/>
                        </a:cubicBezTo>
                        <a:cubicBezTo>
                          <a:pt x="438117" y="319797"/>
                          <a:pt x="215232" y="644599"/>
                          <a:pt x="18065" y="978926"/>
                        </a:cubicBezTo>
                        <a:cubicBezTo>
                          <a:pt x="16160" y="982736"/>
                          <a:pt x="12350" y="983689"/>
                          <a:pt x="9492" y="98368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8" name="Google Shape;438;p34"/>
                  <p:cNvSpPr/>
                  <p:nvPr/>
                </p:nvSpPr>
                <p:spPr>
                  <a:xfrm>
                    <a:off x="7192147" y="5105622"/>
                    <a:ext cx="125688" cy="54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688" h="54070" extrusionOk="0">
                        <a:moveTo>
                          <a:pt x="9706" y="54070"/>
                        </a:moveTo>
                        <a:cubicBezTo>
                          <a:pt x="4943" y="54070"/>
                          <a:pt x="1133" y="51212"/>
                          <a:pt x="181" y="46450"/>
                        </a:cubicBezTo>
                        <a:cubicBezTo>
                          <a:pt x="-772" y="41687"/>
                          <a:pt x="2085" y="35972"/>
                          <a:pt x="7800" y="35020"/>
                        </a:cubicBezTo>
                        <a:cubicBezTo>
                          <a:pt x="43996" y="27400"/>
                          <a:pt x="79238" y="15970"/>
                          <a:pt x="112575" y="730"/>
                        </a:cubicBezTo>
                        <a:cubicBezTo>
                          <a:pt x="117338" y="-1175"/>
                          <a:pt x="123053" y="730"/>
                          <a:pt x="124958" y="5493"/>
                        </a:cubicBezTo>
                        <a:cubicBezTo>
                          <a:pt x="126863" y="10255"/>
                          <a:pt x="124958" y="15970"/>
                          <a:pt x="120196" y="17875"/>
                        </a:cubicBezTo>
                        <a:cubicBezTo>
                          <a:pt x="84953" y="33115"/>
                          <a:pt x="48758" y="45497"/>
                          <a:pt x="11610" y="53118"/>
                        </a:cubicBezTo>
                        <a:cubicBezTo>
                          <a:pt x="10658" y="54070"/>
                          <a:pt x="9706" y="54070"/>
                          <a:pt x="9706" y="5407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34"/>
                  <p:cNvSpPr/>
                  <p:nvPr/>
                </p:nvSpPr>
                <p:spPr>
                  <a:xfrm>
                    <a:off x="7362434" y="4744964"/>
                    <a:ext cx="351300" cy="3480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300" h="348052" extrusionOk="0">
                        <a:moveTo>
                          <a:pt x="9915" y="348053"/>
                        </a:moveTo>
                        <a:cubicBezTo>
                          <a:pt x="6105" y="348053"/>
                          <a:pt x="3248" y="346148"/>
                          <a:pt x="1343" y="343290"/>
                        </a:cubicBezTo>
                        <a:cubicBezTo>
                          <a:pt x="-1515" y="338528"/>
                          <a:pt x="390" y="332813"/>
                          <a:pt x="5153" y="329955"/>
                        </a:cubicBezTo>
                        <a:cubicBezTo>
                          <a:pt x="141360" y="255660"/>
                          <a:pt x="257565" y="140408"/>
                          <a:pt x="332813" y="5153"/>
                        </a:cubicBezTo>
                        <a:cubicBezTo>
                          <a:pt x="335670" y="390"/>
                          <a:pt x="341385" y="-1515"/>
                          <a:pt x="346148" y="1342"/>
                        </a:cubicBezTo>
                        <a:cubicBezTo>
                          <a:pt x="350910" y="4200"/>
                          <a:pt x="352815" y="9915"/>
                          <a:pt x="349958" y="14678"/>
                        </a:cubicBezTo>
                        <a:cubicBezTo>
                          <a:pt x="272805" y="152790"/>
                          <a:pt x="153743" y="270900"/>
                          <a:pt x="14678" y="347100"/>
                        </a:cubicBezTo>
                        <a:cubicBezTo>
                          <a:pt x="12773" y="348053"/>
                          <a:pt x="11820" y="348053"/>
                          <a:pt x="9915" y="34805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0" name="Google Shape;440;p34"/>
                  <p:cNvSpPr/>
                  <p:nvPr/>
                </p:nvSpPr>
                <p:spPr>
                  <a:xfrm>
                    <a:off x="7724384" y="4391476"/>
                    <a:ext cx="123763" cy="3053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63" h="305301" extrusionOk="0">
                        <a:moveTo>
                          <a:pt x="9915" y="305301"/>
                        </a:moveTo>
                        <a:cubicBezTo>
                          <a:pt x="8010" y="305301"/>
                          <a:pt x="7058" y="305301"/>
                          <a:pt x="5153" y="304348"/>
                        </a:cubicBezTo>
                        <a:cubicBezTo>
                          <a:pt x="390" y="302443"/>
                          <a:pt x="-1515" y="295776"/>
                          <a:pt x="1343" y="291966"/>
                        </a:cubicBezTo>
                        <a:cubicBezTo>
                          <a:pt x="47063" y="201479"/>
                          <a:pt x="82305" y="105276"/>
                          <a:pt x="105165" y="7168"/>
                        </a:cubicBezTo>
                        <a:cubicBezTo>
                          <a:pt x="106118" y="2406"/>
                          <a:pt x="111833" y="-1404"/>
                          <a:pt x="116595" y="501"/>
                        </a:cubicBezTo>
                        <a:cubicBezTo>
                          <a:pt x="121358" y="1454"/>
                          <a:pt x="125168" y="7168"/>
                          <a:pt x="123263" y="11931"/>
                        </a:cubicBezTo>
                        <a:cubicBezTo>
                          <a:pt x="99450" y="111943"/>
                          <a:pt x="64208" y="209098"/>
                          <a:pt x="17535" y="301491"/>
                        </a:cubicBezTo>
                        <a:cubicBezTo>
                          <a:pt x="16583" y="303396"/>
                          <a:pt x="13725" y="305301"/>
                          <a:pt x="9915" y="30530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1" name="Google Shape;441;p34"/>
                  <p:cNvSpPr/>
                  <p:nvPr/>
                </p:nvSpPr>
                <p:spPr>
                  <a:xfrm>
                    <a:off x="7693564" y="4033107"/>
                    <a:ext cx="178625" cy="864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625" h="86455" extrusionOk="0">
                        <a:moveTo>
                          <a:pt x="9303" y="86455"/>
                        </a:moveTo>
                        <a:cubicBezTo>
                          <a:pt x="5492" y="86455"/>
                          <a:pt x="1682" y="84550"/>
                          <a:pt x="730" y="80740"/>
                        </a:cubicBezTo>
                        <a:cubicBezTo>
                          <a:pt x="-1175" y="75977"/>
                          <a:pt x="730" y="70262"/>
                          <a:pt x="5492" y="68358"/>
                        </a:cubicBezTo>
                        <a:lnTo>
                          <a:pt x="165513" y="730"/>
                        </a:lnTo>
                        <a:cubicBezTo>
                          <a:pt x="170275" y="-1175"/>
                          <a:pt x="175990" y="730"/>
                          <a:pt x="177895" y="5493"/>
                        </a:cubicBezTo>
                        <a:cubicBezTo>
                          <a:pt x="179800" y="10255"/>
                          <a:pt x="177895" y="15970"/>
                          <a:pt x="173132" y="17875"/>
                        </a:cubicBezTo>
                        <a:lnTo>
                          <a:pt x="13113" y="85502"/>
                        </a:lnTo>
                        <a:cubicBezTo>
                          <a:pt x="12160" y="85502"/>
                          <a:pt x="11207" y="86455"/>
                          <a:pt x="9303" y="8645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2" name="Google Shape;442;p34"/>
                  <p:cNvSpPr/>
                  <p:nvPr/>
                </p:nvSpPr>
                <p:spPr>
                  <a:xfrm>
                    <a:off x="7261151" y="4134412"/>
                    <a:ext cx="398291" cy="2918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8291" h="291855" extrusionOk="0">
                        <a:moveTo>
                          <a:pt x="9281" y="291855"/>
                        </a:moveTo>
                        <a:cubicBezTo>
                          <a:pt x="7377" y="291855"/>
                          <a:pt x="5471" y="290903"/>
                          <a:pt x="3567" y="289950"/>
                        </a:cubicBezTo>
                        <a:cubicBezTo>
                          <a:pt x="-244" y="287093"/>
                          <a:pt x="-1196" y="280425"/>
                          <a:pt x="1661" y="276615"/>
                        </a:cubicBezTo>
                        <a:cubicBezTo>
                          <a:pt x="100721" y="148028"/>
                          <a:pt x="251217" y="69923"/>
                          <a:pt x="384567" y="1343"/>
                        </a:cubicBezTo>
                        <a:cubicBezTo>
                          <a:pt x="389329" y="-1515"/>
                          <a:pt x="395044" y="390"/>
                          <a:pt x="396949" y="5153"/>
                        </a:cubicBezTo>
                        <a:cubicBezTo>
                          <a:pt x="399806" y="9915"/>
                          <a:pt x="397902" y="15630"/>
                          <a:pt x="393139" y="17535"/>
                        </a:cubicBezTo>
                        <a:cubicBezTo>
                          <a:pt x="261694" y="85163"/>
                          <a:pt x="112152" y="162315"/>
                          <a:pt x="16902" y="287093"/>
                        </a:cubicBezTo>
                        <a:cubicBezTo>
                          <a:pt x="14996" y="289950"/>
                          <a:pt x="12139" y="291855"/>
                          <a:pt x="9281" y="29185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43" name="Google Shape;443;p34"/>
                <p:cNvSpPr/>
                <p:nvPr/>
              </p:nvSpPr>
              <p:spPr>
                <a:xfrm>
                  <a:off x="6659880" y="4535805"/>
                  <a:ext cx="461164" cy="622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164" h="622448" extrusionOk="0">
                      <a:moveTo>
                        <a:pt x="51435" y="286702"/>
                      </a:moveTo>
                      <a:cubicBezTo>
                        <a:pt x="21907" y="194310"/>
                        <a:pt x="19050" y="95250"/>
                        <a:pt x="0" y="0"/>
                      </a:cubicBezTo>
                      <a:cubicBezTo>
                        <a:pt x="176213" y="41910"/>
                        <a:pt x="331470" y="163830"/>
                        <a:pt x="415290" y="324802"/>
                      </a:cubicBezTo>
                      <a:cubicBezTo>
                        <a:pt x="435292" y="362902"/>
                        <a:pt x="451485" y="403860"/>
                        <a:pt x="457200" y="446722"/>
                      </a:cubicBezTo>
                      <a:cubicBezTo>
                        <a:pt x="464820" y="501015"/>
                        <a:pt x="461010" y="565785"/>
                        <a:pt x="449580" y="620077"/>
                      </a:cubicBezTo>
                      <a:cubicBezTo>
                        <a:pt x="264795" y="646747"/>
                        <a:pt x="100013" y="442913"/>
                        <a:pt x="51435" y="28670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444;p34"/>
                <p:cNvSpPr/>
                <p:nvPr/>
              </p:nvSpPr>
              <p:spPr>
                <a:xfrm>
                  <a:off x="6773583" y="4713325"/>
                  <a:ext cx="347489" cy="476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489" h="476846" extrusionOk="0">
                      <a:moveTo>
                        <a:pt x="338734" y="476847"/>
                      </a:moveTo>
                      <a:cubicBezTo>
                        <a:pt x="333972" y="476847"/>
                        <a:pt x="330162" y="473989"/>
                        <a:pt x="329209" y="469227"/>
                      </a:cubicBezTo>
                      <a:cubicBezTo>
                        <a:pt x="308254" y="379692"/>
                        <a:pt x="240627" y="307302"/>
                        <a:pt x="173952" y="241579"/>
                      </a:cubicBezTo>
                      <a:lnTo>
                        <a:pt x="166332" y="233959"/>
                      </a:lnTo>
                      <a:cubicBezTo>
                        <a:pt x="100609" y="169189"/>
                        <a:pt x="32029" y="101562"/>
                        <a:pt x="597" y="12979"/>
                      </a:cubicBezTo>
                      <a:cubicBezTo>
                        <a:pt x="-1308" y="8217"/>
                        <a:pt x="1549" y="2502"/>
                        <a:pt x="6312" y="597"/>
                      </a:cubicBezTo>
                      <a:cubicBezTo>
                        <a:pt x="11074" y="-1308"/>
                        <a:pt x="16789" y="1549"/>
                        <a:pt x="18694" y="6312"/>
                      </a:cubicBezTo>
                      <a:cubicBezTo>
                        <a:pt x="48222" y="90132"/>
                        <a:pt x="114897" y="155854"/>
                        <a:pt x="179667" y="219672"/>
                      </a:cubicBezTo>
                      <a:lnTo>
                        <a:pt x="187287" y="227292"/>
                      </a:lnTo>
                      <a:cubicBezTo>
                        <a:pt x="255867" y="294919"/>
                        <a:pt x="325399" y="370167"/>
                        <a:pt x="347307" y="464464"/>
                      </a:cubicBezTo>
                      <a:cubicBezTo>
                        <a:pt x="348259" y="469227"/>
                        <a:pt x="345402" y="474942"/>
                        <a:pt x="340639" y="475894"/>
                      </a:cubicBezTo>
                      <a:cubicBezTo>
                        <a:pt x="340639" y="476847"/>
                        <a:pt x="339687" y="476847"/>
                        <a:pt x="338734" y="47684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445;p34"/>
                <p:cNvSpPr/>
                <p:nvPr/>
              </p:nvSpPr>
              <p:spPr>
                <a:xfrm>
                  <a:off x="6677795" y="4746124"/>
                  <a:ext cx="90107" cy="202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07" h="202112" extrusionOk="0">
                      <a:moveTo>
                        <a:pt x="81145" y="202113"/>
                      </a:moveTo>
                      <a:cubicBezTo>
                        <a:pt x="77335" y="202113"/>
                        <a:pt x="74477" y="200207"/>
                        <a:pt x="72573" y="197350"/>
                      </a:cubicBezTo>
                      <a:cubicBezTo>
                        <a:pt x="40187" y="139247"/>
                        <a:pt x="15423" y="76382"/>
                        <a:pt x="183" y="11613"/>
                      </a:cubicBezTo>
                      <a:cubicBezTo>
                        <a:pt x="-770" y="6850"/>
                        <a:pt x="2087" y="1135"/>
                        <a:pt x="6850" y="182"/>
                      </a:cubicBezTo>
                      <a:cubicBezTo>
                        <a:pt x="11612" y="-770"/>
                        <a:pt x="17327" y="2088"/>
                        <a:pt x="18280" y="6850"/>
                      </a:cubicBezTo>
                      <a:cubicBezTo>
                        <a:pt x="33520" y="70668"/>
                        <a:pt x="57333" y="131628"/>
                        <a:pt x="88765" y="187825"/>
                      </a:cubicBezTo>
                      <a:cubicBezTo>
                        <a:pt x="91623" y="192588"/>
                        <a:pt x="89717" y="198303"/>
                        <a:pt x="84955" y="201160"/>
                      </a:cubicBezTo>
                      <a:cubicBezTo>
                        <a:pt x="84002" y="202113"/>
                        <a:pt x="82098" y="202113"/>
                        <a:pt x="81145" y="20211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446;p34"/>
                <p:cNvSpPr/>
                <p:nvPr/>
              </p:nvSpPr>
              <p:spPr>
                <a:xfrm>
                  <a:off x="6640472" y="4511001"/>
                  <a:ext cx="164154" cy="139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154" h="139103" extrusionOk="0">
                      <a:moveTo>
                        <a:pt x="29884" y="139104"/>
                      </a:moveTo>
                      <a:cubicBezTo>
                        <a:pt x="25122" y="139104"/>
                        <a:pt x="21312" y="135293"/>
                        <a:pt x="20359" y="130531"/>
                      </a:cubicBezTo>
                      <a:cubicBezTo>
                        <a:pt x="16550" y="87668"/>
                        <a:pt x="11787" y="49568"/>
                        <a:pt x="357" y="12421"/>
                      </a:cubicBezTo>
                      <a:cubicBezTo>
                        <a:pt x="-595" y="8611"/>
                        <a:pt x="357" y="4801"/>
                        <a:pt x="3215" y="2896"/>
                      </a:cubicBezTo>
                      <a:cubicBezTo>
                        <a:pt x="6072" y="39"/>
                        <a:pt x="9882" y="-914"/>
                        <a:pt x="12740" y="991"/>
                      </a:cubicBezTo>
                      <a:cubicBezTo>
                        <a:pt x="63222" y="18136"/>
                        <a:pt x="112752" y="40043"/>
                        <a:pt x="159425" y="66714"/>
                      </a:cubicBezTo>
                      <a:cubicBezTo>
                        <a:pt x="164187" y="69571"/>
                        <a:pt x="165140" y="75286"/>
                        <a:pt x="163234" y="80049"/>
                      </a:cubicBezTo>
                      <a:cubicBezTo>
                        <a:pt x="160377" y="84811"/>
                        <a:pt x="154662" y="85764"/>
                        <a:pt x="149900" y="83858"/>
                      </a:cubicBezTo>
                      <a:cubicBezTo>
                        <a:pt x="109895" y="60999"/>
                        <a:pt x="67032" y="41949"/>
                        <a:pt x="23217" y="25756"/>
                      </a:cubicBezTo>
                      <a:cubicBezTo>
                        <a:pt x="31790" y="59093"/>
                        <a:pt x="35600" y="93383"/>
                        <a:pt x="38457" y="130531"/>
                      </a:cubicBezTo>
                      <a:cubicBezTo>
                        <a:pt x="40362" y="134341"/>
                        <a:pt x="36552" y="139104"/>
                        <a:pt x="29884" y="139104"/>
                      </a:cubicBezTo>
                      <a:cubicBezTo>
                        <a:pt x="30837" y="139104"/>
                        <a:pt x="29884" y="139104"/>
                        <a:pt x="29884" y="13910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34"/>
                <p:cNvSpPr/>
                <p:nvPr/>
              </p:nvSpPr>
              <p:spPr>
                <a:xfrm>
                  <a:off x="6932163" y="4680453"/>
                  <a:ext cx="208571" cy="49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571" h="499241" extrusionOk="0">
                      <a:moveTo>
                        <a:pt x="178249" y="499242"/>
                      </a:moveTo>
                      <a:cubicBezTo>
                        <a:pt x="177297" y="499242"/>
                        <a:pt x="177297" y="499242"/>
                        <a:pt x="176344" y="499242"/>
                      </a:cubicBezTo>
                      <a:cubicBezTo>
                        <a:pt x="171582" y="498290"/>
                        <a:pt x="167772" y="493527"/>
                        <a:pt x="168724" y="487812"/>
                      </a:cubicBezTo>
                      <a:cubicBezTo>
                        <a:pt x="189679" y="391609"/>
                        <a:pt x="203967" y="298265"/>
                        <a:pt x="162057" y="212540"/>
                      </a:cubicBezTo>
                      <a:cubicBezTo>
                        <a:pt x="130624" y="148722"/>
                        <a:pt x="76332" y="82047"/>
                        <a:pt x="2989" y="16324"/>
                      </a:cubicBezTo>
                      <a:cubicBezTo>
                        <a:pt x="-821" y="12515"/>
                        <a:pt x="-821" y="6799"/>
                        <a:pt x="2037" y="2990"/>
                      </a:cubicBezTo>
                      <a:cubicBezTo>
                        <a:pt x="5847" y="-821"/>
                        <a:pt x="11562" y="-821"/>
                        <a:pt x="15372" y="2037"/>
                      </a:cubicBezTo>
                      <a:cubicBezTo>
                        <a:pt x="90619" y="69665"/>
                        <a:pt x="145864" y="137292"/>
                        <a:pt x="179202" y="203967"/>
                      </a:cubicBezTo>
                      <a:cubicBezTo>
                        <a:pt x="224922" y="295407"/>
                        <a:pt x="208729" y="391609"/>
                        <a:pt x="187774" y="491622"/>
                      </a:cubicBezTo>
                      <a:cubicBezTo>
                        <a:pt x="186822" y="495432"/>
                        <a:pt x="183012" y="499242"/>
                        <a:pt x="178249" y="49924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34"/>
                <p:cNvSpPr/>
                <p:nvPr/>
              </p:nvSpPr>
              <p:spPr>
                <a:xfrm>
                  <a:off x="6785853" y="4988486"/>
                  <a:ext cx="318037" cy="188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037" h="188351" extrusionOk="0">
                      <a:moveTo>
                        <a:pt x="278839" y="188351"/>
                      </a:moveTo>
                      <a:cubicBezTo>
                        <a:pt x="180731" y="188351"/>
                        <a:pt x="87387" y="130249"/>
                        <a:pt x="1662" y="14996"/>
                      </a:cubicBezTo>
                      <a:cubicBezTo>
                        <a:pt x="-1196" y="11186"/>
                        <a:pt x="-244" y="4519"/>
                        <a:pt x="3566" y="1661"/>
                      </a:cubicBezTo>
                      <a:cubicBezTo>
                        <a:pt x="7377" y="-1196"/>
                        <a:pt x="14044" y="-243"/>
                        <a:pt x="16902" y="3566"/>
                      </a:cubicBezTo>
                      <a:cubicBezTo>
                        <a:pt x="109294" y="126439"/>
                        <a:pt x="203591" y="179779"/>
                        <a:pt x="307414" y="167396"/>
                      </a:cubicBezTo>
                      <a:cubicBezTo>
                        <a:pt x="312177" y="166444"/>
                        <a:pt x="316939" y="170254"/>
                        <a:pt x="317891" y="175969"/>
                      </a:cubicBezTo>
                      <a:cubicBezTo>
                        <a:pt x="318844" y="180732"/>
                        <a:pt x="315034" y="185494"/>
                        <a:pt x="309319" y="186446"/>
                      </a:cubicBezTo>
                      <a:cubicBezTo>
                        <a:pt x="299794" y="187399"/>
                        <a:pt x="289316" y="188351"/>
                        <a:pt x="278839" y="18835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" name="Google Shape;301;p34">
            <a:extLst>
              <a:ext uri="{FF2B5EF4-FFF2-40B4-BE49-F238E27FC236}">
                <a16:creationId xmlns:a16="http://schemas.microsoft.com/office/drawing/2014/main" id="{8BDE602F-1B15-A7A5-8455-1C2E53F00672}"/>
              </a:ext>
            </a:extLst>
          </p:cNvPr>
          <p:cNvSpPr txBox="1">
            <a:spLocks/>
          </p:cNvSpPr>
          <p:nvPr/>
        </p:nvSpPr>
        <p:spPr>
          <a:xfrm>
            <a:off x="6712304" y="4278194"/>
            <a:ext cx="2160604" cy="641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x Madefor Text"/>
              <a:buNone/>
              <a:defRPr sz="1600" b="0" i="0" u="none" strike="noStrike" cap="none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x Madefor Text"/>
              <a:buNone/>
              <a:defRPr sz="2800" b="0" i="0" u="none" strike="noStrike" cap="none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x Madefor Text"/>
              <a:buNone/>
              <a:defRPr sz="2800" b="0" i="0" u="none" strike="noStrike" cap="none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x Madefor Text"/>
              <a:buNone/>
              <a:defRPr sz="2800" b="0" i="0" u="none" strike="noStrike" cap="none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x Madefor Text"/>
              <a:buNone/>
              <a:defRPr sz="2800" b="0" i="0" u="none" strike="noStrike" cap="none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x Madefor Text"/>
              <a:buNone/>
              <a:defRPr sz="2800" b="0" i="0" u="none" strike="noStrike" cap="none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x Madefor Text"/>
              <a:buNone/>
              <a:defRPr sz="2800" b="0" i="0" u="none" strike="noStrike" cap="none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x Madefor Text"/>
              <a:buNone/>
              <a:defRPr sz="2800" b="0" i="0" u="none" strike="noStrike" cap="none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x Madefor Text"/>
              <a:buNone/>
              <a:defRPr sz="2800" b="0" i="0" u="none" strike="noStrike" cap="none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9pPr>
          </a:lstStyle>
          <a:p>
            <a:pPr marL="0" indent="0"/>
            <a:r>
              <a:rPr lang="en" dirty="0"/>
              <a:t>Hasin Mahtab Alvee</a:t>
            </a:r>
          </a:p>
          <a:p>
            <a:pPr marL="0" indent="0"/>
            <a:r>
              <a:rPr lang="en" dirty="0"/>
              <a:t>210042174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6"/>
          <p:cNvSpPr txBox="1">
            <a:spLocks noGrp="1"/>
          </p:cNvSpPr>
          <p:nvPr>
            <p:ph type="title"/>
          </p:nvPr>
        </p:nvSpPr>
        <p:spPr>
          <a:xfrm>
            <a:off x="3238321" y="3452725"/>
            <a:ext cx="5193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928" name="Google Shape;928;p46"/>
          <p:cNvSpPr txBox="1">
            <a:spLocks noGrp="1"/>
          </p:cNvSpPr>
          <p:nvPr>
            <p:ph type="subTitle" idx="1"/>
          </p:nvPr>
        </p:nvSpPr>
        <p:spPr>
          <a:xfrm>
            <a:off x="3238200" y="1028700"/>
            <a:ext cx="5193600" cy="23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 b="1"/>
              <a:t>This is a quote</a:t>
            </a:r>
            <a:r>
              <a:rPr lang="en"/>
              <a:t>, words full of wisdom that someone important said and can make the reader get inspired”</a:t>
            </a:r>
            <a:endParaRPr/>
          </a:p>
        </p:txBody>
      </p:sp>
      <p:grpSp>
        <p:nvGrpSpPr>
          <p:cNvPr id="929" name="Google Shape;929;p46"/>
          <p:cNvGrpSpPr/>
          <p:nvPr/>
        </p:nvGrpSpPr>
        <p:grpSpPr>
          <a:xfrm>
            <a:off x="509591" y="571326"/>
            <a:ext cx="3162000" cy="4234336"/>
            <a:chOff x="509591" y="571326"/>
            <a:chExt cx="3162000" cy="4234336"/>
          </a:xfrm>
        </p:grpSpPr>
        <p:grpSp>
          <p:nvGrpSpPr>
            <p:cNvPr id="930" name="Google Shape;930;p46"/>
            <p:cNvGrpSpPr/>
            <p:nvPr/>
          </p:nvGrpSpPr>
          <p:grpSpPr>
            <a:xfrm>
              <a:off x="586724" y="571326"/>
              <a:ext cx="1587512" cy="962660"/>
              <a:chOff x="586724" y="571326"/>
              <a:chExt cx="1587512" cy="962660"/>
            </a:xfrm>
          </p:grpSpPr>
          <p:grpSp>
            <p:nvGrpSpPr>
              <p:cNvPr id="931" name="Google Shape;931;p46"/>
              <p:cNvGrpSpPr/>
              <p:nvPr/>
            </p:nvGrpSpPr>
            <p:grpSpPr>
              <a:xfrm flipH="1">
                <a:off x="977649" y="815815"/>
                <a:ext cx="750983" cy="718171"/>
                <a:chOff x="6745017" y="2065972"/>
                <a:chExt cx="493030" cy="471488"/>
              </a:xfrm>
            </p:grpSpPr>
            <p:sp>
              <p:nvSpPr>
                <p:cNvPr id="932" name="Google Shape;932;p46"/>
                <p:cNvSpPr/>
                <p:nvPr/>
              </p:nvSpPr>
              <p:spPr>
                <a:xfrm>
                  <a:off x="6794182" y="2093595"/>
                  <a:ext cx="443865" cy="443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865" h="443865" extrusionOk="0">
                      <a:moveTo>
                        <a:pt x="443865" y="221933"/>
                      </a:moveTo>
                      <a:cubicBezTo>
                        <a:pt x="443865" y="344503"/>
                        <a:pt x="344502" y="443865"/>
                        <a:pt x="221933" y="443865"/>
                      </a:cubicBezTo>
                      <a:cubicBezTo>
                        <a:pt x="99363" y="443865"/>
                        <a:pt x="0" y="344503"/>
                        <a:pt x="0" y="221933"/>
                      </a:cubicBezTo>
                      <a:cubicBezTo>
                        <a:pt x="0" y="99363"/>
                        <a:pt x="99363" y="0"/>
                        <a:pt x="221933" y="0"/>
                      </a:cubicBezTo>
                      <a:cubicBezTo>
                        <a:pt x="344502" y="0"/>
                        <a:pt x="443865" y="99363"/>
                        <a:pt x="443865" y="22193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46"/>
                <p:cNvSpPr/>
                <p:nvPr/>
              </p:nvSpPr>
              <p:spPr>
                <a:xfrm>
                  <a:off x="6958607" y="2142978"/>
                  <a:ext cx="146686" cy="180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686" h="180169" extrusionOk="0">
                      <a:moveTo>
                        <a:pt x="8930" y="180169"/>
                      </a:moveTo>
                      <a:cubicBezTo>
                        <a:pt x="7025" y="180169"/>
                        <a:pt x="4167" y="179217"/>
                        <a:pt x="3215" y="178264"/>
                      </a:cubicBezTo>
                      <a:cubicBezTo>
                        <a:pt x="357" y="176359"/>
                        <a:pt x="-595" y="172549"/>
                        <a:pt x="357" y="168739"/>
                      </a:cubicBezTo>
                      <a:lnTo>
                        <a:pt x="34647" y="7767"/>
                      </a:lnTo>
                      <a:cubicBezTo>
                        <a:pt x="35600" y="3004"/>
                        <a:pt x="40362" y="-806"/>
                        <a:pt x="46077" y="147"/>
                      </a:cubicBezTo>
                      <a:cubicBezTo>
                        <a:pt x="50840" y="1099"/>
                        <a:pt x="54650" y="5862"/>
                        <a:pt x="53697" y="11577"/>
                      </a:cubicBezTo>
                      <a:lnTo>
                        <a:pt x="23217" y="155404"/>
                      </a:lnTo>
                      <a:lnTo>
                        <a:pt x="133707" y="112542"/>
                      </a:lnTo>
                      <a:cubicBezTo>
                        <a:pt x="138470" y="110637"/>
                        <a:pt x="144185" y="113494"/>
                        <a:pt x="146090" y="118257"/>
                      </a:cubicBezTo>
                      <a:cubicBezTo>
                        <a:pt x="147995" y="123019"/>
                        <a:pt x="145137" y="128734"/>
                        <a:pt x="140375" y="130639"/>
                      </a:cubicBezTo>
                      <a:lnTo>
                        <a:pt x="13692" y="180169"/>
                      </a:lnTo>
                      <a:cubicBezTo>
                        <a:pt x="10835" y="180169"/>
                        <a:pt x="9882" y="180169"/>
                        <a:pt x="8930" y="18016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4" name="Google Shape;934;p46"/>
                <p:cNvSpPr/>
                <p:nvPr/>
              </p:nvSpPr>
              <p:spPr>
                <a:xfrm>
                  <a:off x="6746557" y="2065972"/>
                  <a:ext cx="462915" cy="462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915" h="462914" extrusionOk="0">
                      <a:moveTo>
                        <a:pt x="231458" y="462915"/>
                      </a:moveTo>
                      <a:cubicBezTo>
                        <a:pt x="103823" y="462915"/>
                        <a:pt x="0" y="359093"/>
                        <a:pt x="0" y="231457"/>
                      </a:cubicBezTo>
                      <a:cubicBezTo>
                        <a:pt x="0" y="103823"/>
                        <a:pt x="103823" y="0"/>
                        <a:pt x="231458" y="0"/>
                      </a:cubicBezTo>
                      <a:cubicBezTo>
                        <a:pt x="359093" y="0"/>
                        <a:pt x="462915" y="103823"/>
                        <a:pt x="462915" y="231457"/>
                      </a:cubicBezTo>
                      <a:cubicBezTo>
                        <a:pt x="462915" y="359093"/>
                        <a:pt x="359093" y="462915"/>
                        <a:pt x="231458" y="462915"/>
                      </a:cubicBezTo>
                      <a:close/>
                      <a:moveTo>
                        <a:pt x="231458" y="19050"/>
                      </a:moveTo>
                      <a:cubicBezTo>
                        <a:pt x="114300" y="19050"/>
                        <a:pt x="19050" y="114300"/>
                        <a:pt x="19050" y="231457"/>
                      </a:cubicBezTo>
                      <a:cubicBezTo>
                        <a:pt x="19050" y="348615"/>
                        <a:pt x="114300" y="443865"/>
                        <a:pt x="231458" y="443865"/>
                      </a:cubicBezTo>
                      <a:cubicBezTo>
                        <a:pt x="348615" y="443865"/>
                        <a:pt x="443865" y="348615"/>
                        <a:pt x="443865" y="231457"/>
                      </a:cubicBezTo>
                      <a:cubicBezTo>
                        <a:pt x="443865" y="114300"/>
                        <a:pt x="348615" y="19050"/>
                        <a:pt x="231458" y="1905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5" name="Google Shape;935;p46"/>
                <p:cNvSpPr/>
                <p:nvPr/>
              </p:nvSpPr>
              <p:spPr>
                <a:xfrm>
                  <a:off x="6969442" y="2472093"/>
                  <a:ext cx="20599" cy="51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99" h="51079" extrusionOk="0">
                      <a:moveTo>
                        <a:pt x="9525" y="51079"/>
                      </a:moveTo>
                      <a:lnTo>
                        <a:pt x="9525" y="51079"/>
                      </a:lnTo>
                      <a:cubicBezTo>
                        <a:pt x="3810" y="51079"/>
                        <a:pt x="0" y="47269"/>
                        <a:pt x="0" y="41554"/>
                      </a:cubicBezTo>
                      <a:cubicBezTo>
                        <a:pt x="0" y="39649"/>
                        <a:pt x="0" y="37744"/>
                        <a:pt x="0" y="34887"/>
                      </a:cubicBezTo>
                      <a:cubicBezTo>
                        <a:pt x="0" y="21552"/>
                        <a:pt x="0" y="12027"/>
                        <a:pt x="1905" y="6312"/>
                      </a:cubicBezTo>
                      <a:cubicBezTo>
                        <a:pt x="3810" y="1549"/>
                        <a:pt x="9525" y="-1308"/>
                        <a:pt x="14288" y="597"/>
                      </a:cubicBezTo>
                      <a:cubicBezTo>
                        <a:pt x="19050" y="2502"/>
                        <a:pt x="21907" y="8217"/>
                        <a:pt x="20002" y="12979"/>
                      </a:cubicBezTo>
                      <a:cubicBezTo>
                        <a:pt x="19050" y="15837"/>
                        <a:pt x="19050" y="28219"/>
                        <a:pt x="19050" y="34887"/>
                      </a:cubicBezTo>
                      <a:cubicBezTo>
                        <a:pt x="19050" y="37744"/>
                        <a:pt x="19050" y="39649"/>
                        <a:pt x="19050" y="41554"/>
                      </a:cubicBezTo>
                      <a:cubicBezTo>
                        <a:pt x="19050" y="47269"/>
                        <a:pt x="15240" y="51079"/>
                        <a:pt x="9525" y="5107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6" name="Google Shape;936;p46"/>
                <p:cNvSpPr/>
                <p:nvPr/>
              </p:nvSpPr>
              <p:spPr>
                <a:xfrm>
                  <a:off x="6745017" y="2296295"/>
                  <a:ext cx="50300" cy="22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00" h="22089" extrusionOk="0">
                      <a:moveTo>
                        <a:pt x="10113" y="22090"/>
                      </a:moveTo>
                      <a:cubicBezTo>
                        <a:pt x="6303" y="22090"/>
                        <a:pt x="2493" y="19233"/>
                        <a:pt x="588" y="15422"/>
                      </a:cubicBezTo>
                      <a:cubicBezTo>
                        <a:pt x="-1317" y="10660"/>
                        <a:pt x="1540" y="4945"/>
                        <a:pt x="7255" y="3040"/>
                      </a:cubicBezTo>
                      <a:cubicBezTo>
                        <a:pt x="13923" y="1135"/>
                        <a:pt x="20590" y="1135"/>
                        <a:pt x="26305" y="1135"/>
                      </a:cubicBezTo>
                      <a:cubicBezTo>
                        <a:pt x="31068" y="1135"/>
                        <a:pt x="34878" y="1135"/>
                        <a:pt x="38688" y="183"/>
                      </a:cubicBezTo>
                      <a:cubicBezTo>
                        <a:pt x="43450" y="-770"/>
                        <a:pt x="49165" y="2087"/>
                        <a:pt x="50118" y="6850"/>
                      </a:cubicBezTo>
                      <a:cubicBezTo>
                        <a:pt x="51070" y="11612"/>
                        <a:pt x="48213" y="17327"/>
                        <a:pt x="43450" y="18280"/>
                      </a:cubicBezTo>
                      <a:cubicBezTo>
                        <a:pt x="37735" y="20185"/>
                        <a:pt x="32020" y="19233"/>
                        <a:pt x="26305" y="19233"/>
                      </a:cubicBezTo>
                      <a:cubicBezTo>
                        <a:pt x="21543" y="19233"/>
                        <a:pt x="16780" y="19233"/>
                        <a:pt x="12970" y="20185"/>
                      </a:cubicBezTo>
                      <a:cubicBezTo>
                        <a:pt x="12018" y="22090"/>
                        <a:pt x="11065" y="22090"/>
                        <a:pt x="10113" y="2209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7" name="Google Shape;937;p46"/>
                <p:cNvSpPr/>
                <p:nvPr/>
              </p:nvSpPr>
              <p:spPr>
                <a:xfrm>
                  <a:off x="6963332" y="2070735"/>
                  <a:ext cx="21349" cy="51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9" h="51435" extrusionOk="0">
                      <a:moveTo>
                        <a:pt x="9920" y="51435"/>
                      </a:moveTo>
                      <a:cubicBezTo>
                        <a:pt x="5157" y="51435"/>
                        <a:pt x="395" y="47625"/>
                        <a:pt x="395" y="42863"/>
                      </a:cubicBezTo>
                      <a:cubicBezTo>
                        <a:pt x="-558" y="36195"/>
                        <a:pt x="395" y="29527"/>
                        <a:pt x="1347" y="23813"/>
                      </a:cubicBezTo>
                      <a:cubicBezTo>
                        <a:pt x="2299" y="19050"/>
                        <a:pt x="2299" y="14288"/>
                        <a:pt x="2299" y="9525"/>
                      </a:cubicBezTo>
                      <a:cubicBezTo>
                        <a:pt x="2299" y="3810"/>
                        <a:pt x="6110" y="0"/>
                        <a:pt x="11824" y="0"/>
                      </a:cubicBezTo>
                      <a:cubicBezTo>
                        <a:pt x="11824" y="0"/>
                        <a:pt x="11824" y="0"/>
                        <a:pt x="11824" y="0"/>
                      </a:cubicBezTo>
                      <a:cubicBezTo>
                        <a:pt x="16587" y="0"/>
                        <a:pt x="21349" y="3810"/>
                        <a:pt x="21349" y="9525"/>
                      </a:cubicBezTo>
                      <a:cubicBezTo>
                        <a:pt x="21349" y="16192"/>
                        <a:pt x="20397" y="21907"/>
                        <a:pt x="19445" y="26670"/>
                      </a:cubicBezTo>
                      <a:cubicBezTo>
                        <a:pt x="18492" y="32385"/>
                        <a:pt x="17539" y="37148"/>
                        <a:pt x="18492" y="41910"/>
                      </a:cubicBezTo>
                      <a:cubicBezTo>
                        <a:pt x="19445" y="46673"/>
                        <a:pt x="15635" y="51435"/>
                        <a:pt x="9920" y="51435"/>
                      </a:cubicBezTo>
                      <a:cubicBezTo>
                        <a:pt x="9920" y="51435"/>
                        <a:pt x="9920" y="51435"/>
                        <a:pt x="9920" y="5143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8" name="Google Shape;938;p46"/>
                <p:cNvSpPr/>
                <p:nvPr/>
              </p:nvSpPr>
              <p:spPr>
                <a:xfrm>
                  <a:off x="7145509" y="2275522"/>
                  <a:ext cx="63010" cy="21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10" h="21907" extrusionOk="0">
                      <a:moveTo>
                        <a:pt x="13481" y="21908"/>
                      </a:moveTo>
                      <a:cubicBezTo>
                        <a:pt x="11576" y="21908"/>
                        <a:pt x="10623" y="21908"/>
                        <a:pt x="8718" y="21908"/>
                      </a:cubicBezTo>
                      <a:cubicBezTo>
                        <a:pt x="3003" y="21908"/>
                        <a:pt x="-807" y="17145"/>
                        <a:pt x="146" y="11430"/>
                      </a:cubicBezTo>
                      <a:cubicBezTo>
                        <a:pt x="1098" y="5715"/>
                        <a:pt x="4908" y="1905"/>
                        <a:pt x="10623" y="2858"/>
                      </a:cubicBezTo>
                      <a:cubicBezTo>
                        <a:pt x="17291" y="2858"/>
                        <a:pt x="24911" y="2858"/>
                        <a:pt x="32531" y="1905"/>
                      </a:cubicBezTo>
                      <a:cubicBezTo>
                        <a:pt x="39198" y="953"/>
                        <a:pt x="46818" y="0"/>
                        <a:pt x="53486" y="0"/>
                      </a:cubicBezTo>
                      <a:cubicBezTo>
                        <a:pt x="59201" y="0"/>
                        <a:pt x="63011" y="3810"/>
                        <a:pt x="63011" y="9525"/>
                      </a:cubicBezTo>
                      <a:cubicBezTo>
                        <a:pt x="63011" y="15240"/>
                        <a:pt x="59201" y="19050"/>
                        <a:pt x="53486" y="19050"/>
                      </a:cubicBezTo>
                      <a:cubicBezTo>
                        <a:pt x="47771" y="19050"/>
                        <a:pt x="41103" y="20003"/>
                        <a:pt x="34436" y="20003"/>
                      </a:cubicBezTo>
                      <a:cubicBezTo>
                        <a:pt x="26816" y="21908"/>
                        <a:pt x="20148" y="21908"/>
                        <a:pt x="13481" y="2190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39" name="Google Shape;939;p46"/>
              <p:cNvSpPr/>
              <p:nvPr/>
            </p:nvSpPr>
            <p:spPr>
              <a:xfrm>
                <a:off x="1254650" y="571326"/>
                <a:ext cx="82296" cy="74980"/>
              </a:xfrm>
              <a:custGeom>
                <a:avLst/>
                <a:gdLst/>
                <a:ahLst/>
                <a:cxnLst/>
                <a:rect l="l" t="t" r="r" b="b"/>
                <a:pathLst>
                  <a:path w="85725" h="78104" extrusionOk="0">
                    <a:moveTo>
                      <a:pt x="31432" y="24765"/>
                    </a:moveTo>
                    <a:lnTo>
                      <a:pt x="43815" y="0"/>
                    </a:lnTo>
                    <a:lnTo>
                      <a:pt x="55245" y="23813"/>
                    </a:lnTo>
                    <a:lnTo>
                      <a:pt x="85725" y="22860"/>
                    </a:lnTo>
                    <a:lnTo>
                      <a:pt x="84773" y="22860"/>
                    </a:lnTo>
                    <a:lnTo>
                      <a:pt x="60960" y="46673"/>
                    </a:lnTo>
                    <a:lnTo>
                      <a:pt x="81915" y="77152"/>
                    </a:lnTo>
                    <a:lnTo>
                      <a:pt x="42863" y="60960"/>
                    </a:lnTo>
                    <a:lnTo>
                      <a:pt x="9525" y="78105"/>
                    </a:lnTo>
                    <a:lnTo>
                      <a:pt x="23813" y="46673"/>
                    </a:lnTo>
                    <a:lnTo>
                      <a:pt x="0" y="2667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46"/>
              <p:cNvSpPr/>
              <p:nvPr/>
            </p:nvSpPr>
            <p:spPr>
              <a:xfrm>
                <a:off x="2068167" y="985078"/>
                <a:ext cx="106069" cy="113386"/>
              </a:xfrm>
              <a:custGeom>
                <a:avLst/>
                <a:gdLst/>
                <a:ahLst/>
                <a:cxnLst/>
                <a:rect l="l" t="t" r="r" b="b"/>
                <a:pathLst>
                  <a:path w="110489" h="118110" extrusionOk="0">
                    <a:moveTo>
                      <a:pt x="55245" y="118110"/>
                    </a:moveTo>
                    <a:cubicBezTo>
                      <a:pt x="24765" y="118110"/>
                      <a:pt x="0" y="91440"/>
                      <a:pt x="0" y="59055"/>
                    </a:cubicBezTo>
                    <a:cubicBezTo>
                      <a:pt x="0" y="26670"/>
                      <a:pt x="24765" y="0"/>
                      <a:pt x="55245" y="0"/>
                    </a:cubicBezTo>
                    <a:cubicBezTo>
                      <a:pt x="85725" y="0"/>
                      <a:pt x="110490" y="26670"/>
                      <a:pt x="110490" y="59055"/>
                    </a:cubicBezTo>
                    <a:cubicBezTo>
                      <a:pt x="110490" y="91440"/>
                      <a:pt x="85725" y="118110"/>
                      <a:pt x="55245" y="118110"/>
                    </a:cubicBezTo>
                    <a:close/>
                    <a:moveTo>
                      <a:pt x="55245" y="20002"/>
                    </a:moveTo>
                    <a:cubicBezTo>
                      <a:pt x="35243" y="20002"/>
                      <a:pt x="19050" y="38100"/>
                      <a:pt x="19050" y="60008"/>
                    </a:cubicBezTo>
                    <a:cubicBezTo>
                      <a:pt x="19050" y="81915"/>
                      <a:pt x="35243" y="100013"/>
                      <a:pt x="55245" y="100013"/>
                    </a:cubicBezTo>
                    <a:cubicBezTo>
                      <a:pt x="75248" y="100013"/>
                      <a:pt x="91440" y="81915"/>
                      <a:pt x="91440" y="60008"/>
                    </a:cubicBezTo>
                    <a:cubicBezTo>
                      <a:pt x="91440" y="38100"/>
                      <a:pt x="75248" y="20002"/>
                      <a:pt x="55245" y="200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46"/>
              <p:cNvSpPr/>
              <p:nvPr/>
            </p:nvSpPr>
            <p:spPr>
              <a:xfrm>
                <a:off x="586724" y="1229074"/>
                <a:ext cx="102412" cy="60350"/>
              </a:xfrm>
              <a:custGeom>
                <a:avLst/>
                <a:gdLst/>
                <a:ahLst/>
                <a:cxnLst/>
                <a:rect l="l" t="t" r="r" b="b"/>
                <a:pathLst>
                  <a:path w="106679" h="62865" extrusionOk="0">
                    <a:moveTo>
                      <a:pt x="97155" y="62865"/>
                    </a:moveTo>
                    <a:cubicBezTo>
                      <a:pt x="91440" y="62865"/>
                      <a:pt x="87630" y="59055"/>
                      <a:pt x="87630" y="53340"/>
                    </a:cubicBezTo>
                    <a:cubicBezTo>
                      <a:pt x="87630" y="34290"/>
                      <a:pt x="72390" y="19050"/>
                      <a:pt x="53340" y="19050"/>
                    </a:cubicBezTo>
                    <a:cubicBezTo>
                      <a:pt x="34290" y="19050"/>
                      <a:pt x="19050" y="34290"/>
                      <a:pt x="19050" y="53340"/>
                    </a:cubicBezTo>
                    <a:cubicBezTo>
                      <a:pt x="19050" y="59055"/>
                      <a:pt x="15240" y="62865"/>
                      <a:pt x="9525" y="62865"/>
                    </a:cubicBezTo>
                    <a:cubicBezTo>
                      <a:pt x="3810" y="62865"/>
                      <a:pt x="0" y="59055"/>
                      <a:pt x="0" y="53340"/>
                    </a:cubicBezTo>
                    <a:cubicBezTo>
                      <a:pt x="0" y="23813"/>
                      <a:pt x="23813" y="0"/>
                      <a:pt x="53340" y="0"/>
                    </a:cubicBezTo>
                    <a:cubicBezTo>
                      <a:pt x="82867" y="0"/>
                      <a:pt x="106680" y="23813"/>
                      <a:pt x="106680" y="53340"/>
                    </a:cubicBezTo>
                    <a:cubicBezTo>
                      <a:pt x="106680" y="58103"/>
                      <a:pt x="102870" y="62865"/>
                      <a:pt x="97155" y="628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46"/>
              <p:cNvSpPr/>
              <p:nvPr/>
            </p:nvSpPr>
            <p:spPr>
              <a:xfrm>
                <a:off x="2015991" y="1094852"/>
                <a:ext cx="52120" cy="85954"/>
              </a:xfrm>
              <a:custGeom>
                <a:avLst/>
                <a:gdLst/>
                <a:ahLst/>
                <a:cxnLst/>
                <a:rect l="l" t="t" r="r" b="b"/>
                <a:pathLst>
                  <a:path w="54292" h="89535" extrusionOk="0">
                    <a:moveTo>
                      <a:pt x="9525" y="89535"/>
                    </a:moveTo>
                    <a:cubicBezTo>
                      <a:pt x="3810" y="89535"/>
                      <a:pt x="0" y="85725"/>
                      <a:pt x="0" y="80010"/>
                    </a:cubicBezTo>
                    <a:cubicBezTo>
                      <a:pt x="0" y="74295"/>
                      <a:pt x="3810" y="70485"/>
                      <a:pt x="9525" y="70485"/>
                    </a:cubicBezTo>
                    <a:cubicBezTo>
                      <a:pt x="23813" y="70485"/>
                      <a:pt x="35242" y="59055"/>
                      <a:pt x="35242" y="44767"/>
                    </a:cubicBezTo>
                    <a:cubicBezTo>
                      <a:pt x="35242" y="30480"/>
                      <a:pt x="23813" y="19050"/>
                      <a:pt x="9525" y="19050"/>
                    </a:cubicBezTo>
                    <a:cubicBezTo>
                      <a:pt x="3810" y="19050"/>
                      <a:pt x="0" y="15240"/>
                      <a:pt x="0" y="9525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34290" y="0"/>
                      <a:pt x="54292" y="20002"/>
                      <a:pt x="54292" y="44767"/>
                    </a:cubicBezTo>
                    <a:cubicBezTo>
                      <a:pt x="54292" y="69533"/>
                      <a:pt x="34290" y="89535"/>
                      <a:pt x="9525" y="895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3" name="Google Shape;943;p46"/>
            <p:cNvGrpSpPr/>
            <p:nvPr/>
          </p:nvGrpSpPr>
          <p:grpSpPr>
            <a:xfrm>
              <a:off x="509591" y="2802850"/>
              <a:ext cx="3162000" cy="2002812"/>
              <a:chOff x="509591" y="2802850"/>
              <a:chExt cx="3162000" cy="2002812"/>
            </a:xfrm>
          </p:grpSpPr>
          <p:grpSp>
            <p:nvGrpSpPr>
              <p:cNvPr id="944" name="Google Shape;944;p46"/>
              <p:cNvGrpSpPr/>
              <p:nvPr/>
            </p:nvGrpSpPr>
            <p:grpSpPr>
              <a:xfrm flipH="1">
                <a:off x="796218" y="2890245"/>
                <a:ext cx="1804283" cy="900931"/>
                <a:chOff x="4723886" y="2644140"/>
                <a:chExt cx="2610363" cy="1303619"/>
              </a:xfrm>
            </p:grpSpPr>
            <p:sp>
              <p:nvSpPr>
                <p:cNvPr id="945" name="Google Shape;945;p46"/>
                <p:cNvSpPr/>
                <p:nvPr/>
              </p:nvSpPr>
              <p:spPr>
                <a:xfrm>
                  <a:off x="4723886" y="2659341"/>
                  <a:ext cx="619945" cy="81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945" h="816933" extrusionOk="0">
                      <a:moveTo>
                        <a:pt x="174821" y="470573"/>
                      </a:moveTo>
                      <a:cubicBezTo>
                        <a:pt x="162439" y="450571"/>
                        <a:pt x="150056" y="429616"/>
                        <a:pt x="138626" y="409613"/>
                      </a:cubicBezTo>
                      <a:cubicBezTo>
                        <a:pt x="72904" y="286741"/>
                        <a:pt x="34804" y="154343"/>
                        <a:pt x="514" y="21946"/>
                      </a:cubicBezTo>
                      <a:cubicBezTo>
                        <a:pt x="-3296" y="6706"/>
                        <a:pt x="14801" y="-4724"/>
                        <a:pt x="30994" y="1943"/>
                      </a:cubicBezTo>
                      <a:cubicBezTo>
                        <a:pt x="200539" y="74333"/>
                        <a:pt x="361511" y="165773"/>
                        <a:pt x="475811" y="291503"/>
                      </a:cubicBezTo>
                      <a:cubicBezTo>
                        <a:pt x="612019" y="441998"/>
                        <a:pt x="642499" y="622021"/>
                        <a:pt x="605351" y="802043"/>
                      </a:cubicBezTo>
                      <a:cubicBezTo>
                        <a:pt x="602494" y="813473"/>
                        <a:pt x="588206" y="820141"/>
                        <a:pt x="574871" y="815378"/>
                      </a:cubicBezTo>
                      <a:cubicBezTo>
                        <a:pt x="493909" y="785851"/>
                        <a:pt x="411994" y="714413"/>
                        <a:pt x="351034" y="666788"/>
                      </a:cubicBezTo>
                      <a:cubicBezTo>
                        <a:pt x="279596" y="610591"/>
                        <a:pt x="221494" y="542963"/>
                        <a:pt x="174821" y="47057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46"/>
                <p:cNvSpPr/>
                <p:nvPr/>
              </p:nvSpPr>
              <p:spPr>
                <a:xfrm>
                  <a:off x="6507242" y="2644140"/>
                  <a:ext cx="827007" cy="130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007" h="1303619" extrusionOk="0">
                      <a:moveTo>
                        <a:pt x="208835" y="350520"/>
                      </a:moveTo>
                      <a:cubicBezTo>
                        <a:pt x="330755" y="211455"/>
                        <a:pt x="481250" y="75247"/>
                        <a:pt x="652700" y="0"/>
                      </a:cubicBezTo>
                      <a:cubicBezTo>
                        <a:pt x="668893" y="136207"/>
                        <a:pt x="686038" y="272415"/>
                        <a:pt x="681275" y="409575"/>
                      </a:cubicBezTo>
                      <a:cubicBezTo>
                        <a:pt x="670798" y="710565"/>
                        <a:pt x="516493" y="975360"/>
                        <a:pt x="306943" y="1187767"/>
                      </a:cubicBezTo>
                      <a:cubicBezTo>
                        <a:pt x="428863" y="1026795"/>
                        <a:pt x="624125" y="922020"/>
                        <a:pt x="827008" y="907732"/>
                      </a:cubicBezTo>
                      <a:cubicBezTo>
                        <a:pt x="823198" y="907732"/>
                        <a:pt x="765095" y="1028700"/>
                        <a:pt x="755570" y="1041082"/>
                      </a:cubicBezTo>
                      <a:cubicBezTo>
                        <a:pt x="723185" y="1085850"/>
                        <a:pt x="684133" y="1126807"/>
                        <a:pt x="641270" y="1161098"/>
                      </a:cubicBezTo>
                      <a:cubicBezTo>
                        <a:pt x="557450" y="1226820"/>
                        <a:pt x="455533" y="1255395"/>
                        <a:pt x="354568" y="1285875"/>
                      </a:cubicBezTo>
                      <a:cubicBezTo>
                        <a:pt x="313610" y="1298257"/>
                        <a:pt x="270748" y="1305878"/>
                        <a:pt x="228838" y="1303020"/>
                      </a:cubicBezTo>
                      <a:cubicBezTo>
                        <a:pt x="25955" y="1289685"/>
                        <a:pt x="2143" y="1107757"/>
                        <a:pt x="238" y="952500"/>
                      </a:cubicBezTo>
                      <a:cubicBezTo>
                        <a:pt x="-4525" y="715327"/>
                        <a:pt x="62150" y="518160"/>
                        <a:pt x="208835" y="3505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47" name="Google Shape;947;p46"/>
              <p:cNvSpPr/>
              <p:nvPr/>
            </p:nvSpPr>
            <p:spPr>
              <a:xfrm>
                <a:off x="509591" y="4480462"/>
                <a:ext cx="3162000" cy="325200"/>
              </a:xfrm>
              <a:prstGeom prst="ellipse">
                <a:avLst/>
              </a:prstGeom>
              <a:solidFill>
                <a:srgbClr val="2B241A">
                  <a:alpha val="36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ix Madefor Text"/>
                  <a:ea typeface="Wix Madefor Text"/>
                  <a:cs typeface="Wix Madefor Text"/>
                  <a:sym typeface="Wix Madefor Text"/>
                </a:endParaRPr>
              </a:p>
            </p:txBody>
          </p:sp>
          <p:sp>
            <p:nvSpPr>
              <p:cNvPr id="948" name="Google Shape;948;p46"/>
              <p:cNvSpPr/>
              <p:nvPr/>
            </p:nvSpPr>
            <p:spPr>
              <a:xfrm flipH="1">
                <a:off x="1101024" y="3522770"/>
                <a:ext cx="469888" cy="1067180"/>
              </a:xfrm>
              <a:custGeom>
                <a:avLst/>
                <a:gdLst/>
                <a:ahLst/>
                <a:cxnLst/>
                <a:rect l="l" t="t" r="r" b="b"/>
                <a:pathLst>
                  <a:path w="680997" h="1546637" extrusionOk="0">
                    <a:moveTo>
                      <a:pt x="9707" y="1546637"/>
                    </a:moveTo>
                    <a:cubicBezTo>
                      <a:pt x="8755" y="1546637"/>
                      <a:pt x="7803" y="1546637"/>
                      <a:pt x="6850" y="1546637"/>
                    </a:cubicBezTo>
                    <a:cubicBezTo>
                      <a:pt x="2088" y="1544733"/>
                      <a:pt x="-770" y="1539970"/>
                      <a:pt x="182" y="1535208"/>
                    </a:cubicBezTo>
                    <a:cubicBezTo>
                      <a:pt x="110672" y="1162780"/>
                      <a:pt x="280218" y="807497"/>
                      <a:pt x="444048" y="463645"/>
                    </a:cubicBezTo>
                    <a:lnTo>
                      <a:pt x="663123" y="5493"/>
                    </a:lnTo>
                    <a:cubicBezTo>
                      <a:pt x="665028" y="730"/>
                      <a:pt x="670743" y="-1175"/>
                      <a:pt x="675505" y="730"/>
                    </a:cubicBezTo>
                    <a:cubicBezTo>
                      <a:pt x="680268" y="2635"/>
                      <a:pt x="682173" y="8350"/>
                      <a:pt x="680268" y="13112"/>
                    </a:cubicBezTo>
                    <a:lnTo>
                      <a:pt x="461193" y="471265"/>
                    </a:lnTo>
                    <a:cubicBezTo>
                      <a:pt x="297363" y="814165"/>
                      <a:pt x="128770" y="1169447"/>
                      <a:pt x="18280" y="1539970"/>
                    </a:cubicBezTo>
                    <a:cubicBezTo>
                      <a:pt x="17328" y="1543780"/>
                      <a:pt x="13518" y="1546637"/>
                      <a:pt x="9707" y="15466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46"/>
              <p:cNvSpPr/>
              <p:nvPr/>
            </p:nvSpPr>
            <p:spPr>
              <a:xfrm flipH="1">
                <a:off x="1361170" y="4619293"/>
                <a:ext cx="1009497" cy="13801"/>
              </a:xfrm>
              <a:custGeom>
                <a:avLst/>
                <a:gdLst/>
                <a:ahLst/>
                <a:cxnLst/>
                <a:rect l="l" t="t" r="r" b="b"/>
                <a:pathLst>
                  <a:path w="1463039" h="20002" extrusionOk="0">
                    <a:moveTo>
                      <a:pt x="734377" y="20003"/>
                    </a:moveTo>
                    <a:cubicBezTo>
                      <a:pt x="486727" y="20003"/>
                      <a:pt x="237172" y="20003"/>
                      <a:pt x="9525" y="19050"/>
                    </a:cubicBezTo>
                    <a:cubicBezTo>
                      <a:pt x="3810" y="19050"/>
                      <a:pt x="0" y="15240"/>
                      <a:pt x="0" y="9525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9525" y="0"/>
                      <a:pt x="9525" y="0"/>
                      <a:pt x="9525" y="0"/>
                    </a:cubicBezTo>
                    <a:cubicBezTo>
                      <a:pt x="465773" y="953"/>
                      <a:pt x="1004887" y="953"/>
                      <a:pt x="1453515" y="0"/>
                    </a:cubicBezTo>
                    <a:cubicBezTo>
                      <a:pt x="1453515" y="0"/>
                      <a:pt x="1453515" y="0"/>
                      <a:pt x="1453515" y="0"/>
                    </a:cubicBezTo>
                    <a:cubicBezTo>
                      <a:pt x="1459230" y="0"/>
                      <a:pt x="1463040" y="3810"/>
                      <a:pt x="1463040" y="9525"/>
                    </a:cubicBezTo>
                    <a:cubicBezTo>
                      <a:pt x="1463040" y="15240"/>
                      <a:pt x="1459230" y="19050"/>
                      <a:pt x="1453515" y="19050"/>
                    </a:cubicBezTo>
                    <a:cubicBezTo>
                      <a:pt x="1229677" y="20003"/>
                      <a:pt x="982980" y="20003"/>
                      <a:pt x="734377" y="200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46"/>
              <p:cNvSpPr/>
              <p:nvPr/>
            </p:nvSpPr>
            <p:spPr>
              <a:xfrm>
                <a:off x="657300" y="3180742"/>
                <a:ext cx="100846" cy="91678"/>
              </a:xfrm>
              <a:custGeom>
                <a:avLst/>
                <a:gdLst/>
                <a:ahLst/>
                <a:cxnLst/>
                <a:rect l="l" t="t" r="r" b="b"/>
                <a:pathLst>
                  <a:path w="104775" h="95250" extrusionOk="0">
                    <a:moveTo>
                      <a:pt x="38100" y="29527"/>
                    </a:moveTo>
                    <a:lnTo>
                      <a:pt x="52388" y="0"/>
                    </a:lnTo>
                    <a:lnTo>
                      <a:pt x="67628" y="29527"/>
                    </a:lnTo>
                    <a:lnTo>
                      <a:pt x="104775" y="27623"/>
                    </a:lnTo>
                    <a:lnTo>
                      <a:pt x="103823" y="27623"/>
                    </a:lnTo>
                    <a:lnTo>
                      <a:pt x="74295" y="57150"/>
                    </a:lnTo>
                    <a:lnTo>
                      <a:pt x="100013" y="95250"/>
                    </a:lnTo>
                    <a:lnTo>
                      <a:pt x="52388" y="75248"/>
                    </a:lnTo>
                    <a:lnTo>
                      <a:pt x="11430" y="95250"/>
                    </a:lnTo>
                    <a:lnTo>
                      <a:pt x="28575" y="57150"/>
                    </a:lnTo>
                    <a:lnTo>
                      <a:pt x="0" y="323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46"/>
              <p:cNvSpPr/>
              <p:nvPr/>
            </p:nvSpPr>
            <p:spPr>
              <a:xfrm>
                <a:off x="1910486" y="3904980"/>
                <a:ext cx="91511" cy="83377"/>
              </a:xfrm>
              <a:custGeom>
                <a:avLst/>
                <a:gdLst/>
                <a:ahLst/>
                <a:cxnLst/>
                <a:rect l="l" t="t" r="r" b="b"/>
                <a:pathLst>
                  <a:path w="85725" h="78105" extrusionOk="0">
                    <a:moveTo>
                      <a:pt x="31433" y="23813"/>
                    </a:moveTo>
                    <a:lnTo>
                      <a:pt x="43815" y="0"/>
                    </a:lnTo>
                    <a:lnTo>
                      <a:pt x="55245" y="23813"/>
                    </a:lnTo>
                    <a:lnTo>
                      <a:pt x="85725" y="21908"/>
                    </a:lnTo>
                    <a:lnTo>
                      <a:pt x="84773" y="21908"/>
                    </a:lnTo>
                    <a:lnTo>
                      <a:pt x="60960" y="46673"/>
                    </a:lnTo>
                    <a:lnTo>
                      <a:pt x="81915" y="77153"/>
                    </a:lnTo>
                    <a:lnTo>
                      <a:pt x="42863" y="61913"/>
                    </a:lnTo>
                    <a:lnTo>
                      <a:pt x="9525" y="78105"/>
                    </a:lnTo>
                    <a:lnTo>
                      <a:pt x="23813" y="46673"/>
                    </a:lnTo>
                    <a:lnTo>
                      <a:pt x="0" y="2667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46"/>
              <p:cNvSpPr/>
              <p:nvPr/>
            </p:nvSpPr>
            <p:spPr>
              <a:xfrm>
                <a:off x="1547237" y="2802850"/>
                <a:ext cx="98095" cy="88927"/>
              </a:xfrm>
              <a:custGeom>
                <a:avLst/>
                <a:gdLst/>
                <a:ahLst/>
                <a:cxnLst/>
                <a:rect l="l" t="t" r="r" b="b"/>
                <a:pathLst>
                  <a:path w="101917" h="92392" extrusionOk="0">
                    <a:moveTo>
                      <a:pt x="38100" y="28575"/>
                    </a:moveTo>
                    <a:lnTo>
                      <a:pt x="51435" y="0"/>
                    </a:lnTo>
                    <a:lnTo>
                      <a:pt x="65723" y="28575"/>
                    </a:lnTo>
                    <a:lnTo>
                      <a:pt x="101918" y="26670"/>
                    </a:lnTo>
                    <a:lnTo>
                      <a:pt x="101918" y="26670"/>
                    </a:lnTo>
                    <a:lnTo>
                      <a:pt x="72390" y="55245"/>
                    </a:lnTo>
                    <a:lnTo>
                      <a:pt x="97155" y="92392"/>
                    </a:lnTo>
                    <a:lnTo>
                      <a:pt x="51435" y="73342"/>
                    </a:lnTo>
                    <a:lnTo>
                      <a:pt x="11430" y="92392"/>
                    </a:lnTo>
                    <a:lnTo>
                      <a:pt x="28575" y="55245"/>
                    </a:lnTo>
                    <a:lnTo>
                      <a:pt x="0" y="314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46"/>
              <p:cNvSpPr/>
              <p:nvPr/>
            </p:nvSpPr>
            <p:spPr>
              <a:xfrm>
                <a:off x="3407056" y="3999523"/>
                <a:ext cx="108179" cy="113680"/>
              </a:xfrm>
              <a:custGeom>
                <a:avLst/>
                <a:gdLst/>
                <a:ahLst/>
                <a:cxnLst/>
                <a:rect l="l" t="t" r="r" b="b"/>
                <a:pathLst>
                  <a:path w="112394" h="118109" extrusionOk="0">
                    <a:moveTo>
                      <a:pt x="56197" y="118110"/>
                    </a:moveTo>
                    <a:cubicBezTo>
                      <a:pt x="25717" y="118110"/>
                      <a:pt x="0" y="91440"/>
                      <a:pt x="0" y="59055"/>
                    </a:cubicBezTo>
                    <a:cubicBezTo>
                      <a:pt x="0" y="26670"/>
                      <a:pt x="24765" y="0"/>
                      <a:pt x="56197" y="0"/>
                    </a:cubicBezTo>
                    <a:cubicBezTo>
                      <a:pt x="87630" y="0"/>
                      <a:pt x="112395" y="26670"/>
                      <a:pt x="112395" y="59055"/>
                    </a:cubicBezTo>
                    <a:cubicBezTo>
                      <a:pt x="112395" y="91440"/>
                      <a:pt x="86677" y="118110"/>
                      <a:pt x="56197" y="118110"/>
                    </a:cubicBezTo>
                    <a:close/>
                    <a:moveTo>
                      <a:pt x="56197" y="19050"/>
                    </a:moveTo>
                    <a:cubicBezTo>
                      <a:pt x="36195" y="19050"/>
                      <a:pt x="19050" y="37147"/>
                      <a:pt x="19050" y="59055"/>
                    </a:cubicBezTo>
                    <a:cubicBezTo>
                      <a:pt x="19050" y="80963"/>
                      <a:pt x="35242" y="99060"/>
                      <a:pt x="56197" y="99060"/>
                    </a:cubicBezTo>
                    <a:cubicBezTo>
                      <a:pt x="77152" y="99060"/>
                      <a:pt x="93345" y="80963"/>
                      <a:pt x="93345" y="59055"/>
                    </a:cubicBezTo>
                    <a:cubicBezTo>
                      <a:pt x="93345" y="37147"/>
                      <a:pt x="76200" y="19050"/>
                      <a:pt x="56197" y="190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46"/>
              <p:cNvSpPr/>
              <p:nvPr/>
            </p:nvSpPr>
            <p:spPr>
              <a:xfrm>
                <a:off x="685665" y="4071666"/>
                <a:ext cx="111846" cy="68758"/>
              </a:xfrm>
              <a:custGeom>
                <a:avLst/>
                <a:gdLst/>
                <a:ahLst/>
                <a:cxnLst/>
                <a:rect l="l" t="t" r="r" b="b"/>
                <a:pathLst>
                  <a:path w="116204" h="71437" extrusionOk="0">
                    <a:moveTo>
                      <a:pt x="58102" y="71438"/>
                    </a:moveTo>
                    <a:cubicBezTo>
                      <a:pt x="25717" y="71438"/>
                      <a:pt x="0" y="43815"/>
                      <a:pt x="0" y="9525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15240" y="0"/>
                      <a:pt x="19050" y="3810"/>
                      <a:pt x="19050" y="9525"/>
                    </a:cubicBezTo>
                    <a:cubicBezTo>
                      <a:pt x="19050" y="33338"/>
                      <a:pt x="36195" y="52388"/>
                      <a:pt x="58102" y="52388"/>
                    </a:cubicBezTo>
                    <a:cubicBezTo>
                      <a:pt x="80010" y="52388"/>
                      <a:pt x="97155" y="33338"/>
                      <a:pt x="97155" y="9525"/>
                    </a:cubicBezTo>
                    <a:cubicBezTo>
                      <a:pt x="97155" y="3810"/>
                      <a:pt x="100965" y="0"/>
                      <a:pt x="106680" y="0"/>
                    </a:cubicBezTo>
                    <a:cubicBezTo>
                      <a:pt x="112395" y="0"/>
                      <a:pt x="116205" y="3810"/>
                      <a:pt x="116205" y="9525"/>
                    </a:cubicBezTo>
                    <a:cubicBezTo>
                      <a:pt x="116205" y="43815"/>
                      <a:pt x="90488" y="71438"/>
                      <a:pt x="58102" y="714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46"/>
              <p:cNvSpPr/>
              <p:nvPr/>
            </p:nvSpPr>
            <p:spPr>
              <a:xfrm>
                <a:off x="2005888" y="3042754"/>
                <a:ext cx="55053" cy="58674"/>
              </a:xfrm>
              <a:custGeom>
                <a:avLst/>
                <a:gdLst/>
                <a:ahLst/>
                <a:cxnLst/>
                <a:rect l="l" t="t" r="r" b="b"/>
                <a:pathLst>
                  <a:path w="57198" h="60960" extrusionOk="0">
                    <a:moveTo>
                      <a:pt x="28575" y="60960"/>
                    </a:moveTo>
                    <a:cubicBezTo>
                      <a:pt x="12382" y="60960"/>
                      <a:pt x="0" y="47625"/>
                      <a:pt x="0" y="30480"/>
                    </a:cubicBezTo>
                    <a:cubicBezTo>
                      <a:pt x="0" y="13335"/>
                      <a:pt x="13335" y="0"/>
                      <a:pt x="28575" y="0"/>
                    </a:cubicBezTo>
                    <a:cubicBezTo>
                      <a:pt x="43815" y="0"/>
                      <a:pt x="57150" y="13335"/>
                      <a:pt x="57150" y="30480"/>
                    </a:cubicBezTo>
                    <a:cubicBezTo>
                      <a:pt x="58103" y="47625"/>
                      <a:pt x="44768" y="60960"/>
                      <a:pt x="28575" y="60960"/>
                    </a:cubicBezTo>
                    <a:close/>
                    <a:moveTo>
                      <a:pt x="28575" y="19050"/>
                    </a:moveTo>
                    <a:cubicBezTo>
                      <a:pt x="22860" y="19050"/>
                      <a:pt x="19050" y="23813"/>
                      <a:pt x="19050" y="30480"/>
                    </a:cubicBezTo>
                    <a:cubicBezTo>
                      <a:pt x="19050" y="37148"/>
                      <a:pt x="23813" y="41910"/>
                      <a:pt x="28575" y="41910"/>
                    </a:cubicBezTo>
                    <a:cubicBezTo>
                      <a:pt x="33338" y="41910"/>
                      <a:pt x="38100" y="37148"/>
                      <a:pt x="38100" y="30480"/>
                    </a:cubicBezTo>
                    <a:cubicBezTo>
                      <a:pt x="38100" y="23813"/>
                      <a:pt x="34290" y="19050"/>
                      <a:pt x="28575" y="190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46"/>
              <p:cNvSpPr/>
              <p:nvPr/>
            </p:nvSpPr>
            <p:spPr>
              <a:xfrm>
                <a:off x="1870167" y="2997818"/>
                <a:ext cx="57757" cy="97178"/>
              </a:xfrm>
              <a:custGeom>
                <a:avLst/>
                <a:gdLst/>
                <a:ahLst/>
                <a:cxnLst/>
                <a:rect l="l" t="t" r="r" b="b"/>
                <a:pathLst>
                  <a:path w="60007" h="100964" extrusionOk="0">
                    <a:moveTo>
                      <a:pt x="50482" y="100965"/>
                    </a:moveTo>
                    <a:cubicBezTo>
                      <a:pt x="22860" y="100965"/>
                      <a:pt x="0" y="78105"/>
                      <a:pt x="0" y="50483"/>
                    </a:cubicBezTo>
                    <a:cubicBezTo>
                      <a:pt x="0" y="22860"/>
                      <a:pt x="22860" y="0"/>
                      <a:pt x="50482" y="0"/>
                    </a:cubicBezTo>
                    <a:cubicBezTo>
                      <a:pt x="56197" y="0"/>
                      <a:pt x="60007" y="3810"/>
                      <a:pt x="60007" y="9525"/>
                    </a:cubicBezTo>
                    <a:cubicBezTo>
                      <a:pt x="60007" y="15240"/>
                      <a:pt x="56197" y="19050"/>
                      <a:pt x="50482" y="19050"/>
                    </a:cubicBezTo>
                    <a:cubicBezTo>
                      <a:pt x="33338" y="19050"/>
                      <a:pt x="19050" y="33338"/>
                      <a:pt x="19050" y="50483"/>
                    </a:cubicBezTo>
                    <a:cubicBezTo>
                      <a:pt x="19050" y="67627"/>
                      <a:pt x="33338" y="81915"/>
                      <a:pt x="50482" y="81915"/>
                    </a:cubicBezTo>
                    <a:cubicBezTo>
                      <a:pt x="56197" y="81915"/>
                      <a:pt x="60007" y="85725"/>
                      <a:pt x="60007" y="91440"/>
                    </a:cubicBezTo>
                    <a:cubicBezTo>
                      <a:pt x="60007" y="97155"/>
                      <a:pt x="56197" y="100965"/>
                      <a:pt x="50482" y="1009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57" name="Google Shape;957;p46"/>
              <p:cNvGrpSpPr/>
              <p:nvPr/>
            </p:nvGrpSpPr>
            <p:grpSpPr>
              <a:xfrm flipH="1">
                <a:off x="1131411" y="3178136"/>
                <a:ext cx="2383816" cy="1458955"/>
                <a:chOff x="-2641368" y="-678735"/>
                <a:chExt cx="1950750" cy="1193908"/>
              </a:xfrm>
            </p:grpSpPr>
            <p:sp>
              <p:nvSpPr>
                <p:cNvPr id="958" name="Google Shape;958;p46"/>
                <p:cNvSpPr/>
                <p:nvPr/>
              </p:nvSpPr>
              <p:spPr>
                <a:xfrm flipH="1">
                  <a:off x="-2263752" y="201587"/>
                  <a:ext cx="1257938" cy="136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098" h="197167" extrusionOk="0">
                      <a:moveTo>
                        <a:pt x="1467803" y="0"/>
                      </a:moveTo>
                      <a:cubicBezTo>
                        <a:pt x="1478280" y="6668"/>
                        <a:pt x="1674495" y="34290"/>
                        <a:pt x="1808798" y="79058"/>
                      </a:cubicBezTo>
                      <a:cubicBezTo>
                        <a:pt x="1825942" y="84773"/>
                        <a:pt x="1827848" y="98108"/>
                        <a:pt x="1813560" y="109538"/>
                      </a:cubicBezTo>
                      <a:lnTo>
                        <a:pt x="1692592" y="197168"/>
                      </a:lnTo>
                      <a:lnTo>
                        <a:pt x="63817" y="137160"/>
                      </a:lnTo>
                      <a:lnTo>
                        <a:pt x="0" y="45720"/>
                      </a:lnTo>
                      <a:lnTo>
                        <a:pt x="146780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46"/>
                <p:cNvSpPr/>
                <p:nvPr/>
              </p:nvSpPr>
              <p:spPr>
                <a:xfrm flipH="1">
                  <a:off x="-1190400" y="234500"/>
                  <a:ext cx="240320" cy="253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290" h="367665" extrusionOk="0">
                      <a:moveTo>
                        <a:pt x="119691" y="367665"/>
                      </a:moveTo>
                      <a:lnTo>
                        <a:pt x="628" y="311468"/>
                      </a:lnTo>
                      <a:cubicBezTo>
                        <a:pt x="-1277" y="311468"/>
                        <a:pt x="1581" y="0"/>
                        <a:pt x="3486" y="0"/>
                      </a:cubicBezTo>
                      <a:lnTo>
                        <a:pt x="338766" y="37148"/>
                      </a:lnTo>
                      <a:cubicBezTo>
                        <a:pt x="340671" y="37148"/>
                        <a:pt x="347338" y="161925"/>
                        <a:pt x="348291" y="179070"/>
                      </a:cubicBezTo>
                      <a:lnTo>
                        <a:pt x="307333" y="323850"/>
                      </a:lnTo>
                      <a:cubicBezTo>
                        <a:pt x="306381" y="331470"/>
                        <a:pt x="121596" y="367665"/>
                        <a:pt x="119691" y="36766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0" name="Google Shape;960;p46"/>
                <p:cNvSpPr/>
                <p:nvPr/>
              </p:nvSpPr>
              <p:spPr>
                <a:xfrm flipH="1">
                  <a:off x="-2268374" y="256560"/>
                  <a:ext cx="1244127" cy="24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082" h="357652" extrusionOk="0">
                      <a:moveTo>
                        <a:pt x="1785938" y="357653"/>
                      </a:moveTo>
                      <a:lnTo>
                        <a:pt x="6668" y="357653"/>
                      </a:lnTo>
                      <a:cubicBezTo>
                        <a:pt x="2858" y="357653"/>
                        <a:pt x="0" y="354795"/>
                        <a:pt x="0" y="350985"/>
                      </a:cubicBezTo>
                      <a:lnTo>
                        <a:pt x="0" y="17610"/>
                      </a:lnTo>
                      <a:cubicBezTo>
                        <a:pt x="0" y="8085"/>
                        <a:pt x="7620" y="465"/>
                        <a:pt x="17145" y="465"/>
                      </a:cubicBezTo>
                      <a:lnTo>
                        <a:pt x="1757363" y="465"/>
                      </a:lnTo>
                      <a:cubicBezTo>
                        <a:pt x="1766888" y="465"/>
                        <a:pt x="1800225" y="-4297"/>
                        <a:pt x="1803083" y="16658"/>
                      </a:cubicBezTo>
                      <a:lnTo>
                        <a:pt x="1803083" y="340508"/>
                      </a:lnTo>
                      <a:cubicBezTo>
                        <a:pt x="1803083" y="350033"/>
                        <a:pt x="1795463" y="357653"/>
                        <a:pt x="1785938" y="35765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1" name="Google Shape;961;p46"/>
                <p:cNvSpPr/>
                <p:nvPr/>
              </p:nvSpPr>
              <p:spPr>
                <a:xfrm flipH="1">
                  <a:off x="-2240108" y="227918"/>
                  <a:ext cx="1225077" cy="158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474" h="229552" extrusionOk="0">
                      <a:moveTo>
                        <a:pt x="0" y="65723"/>
                      </a:moveTo>
                      <a:lnTo>
                        <a:pt x="17145" y="229553"/>
                      </a:lnTo>
                      <a:lnTo>
                        <a:pt x="1206818" y="88583"/>
                      </a:lnTo>
                      <a:lnTo>
                        <a:pt x="1775460" y="41910"/>
                      </a:lnTo>
                      <a:cubicBezTo>
                        <a:pt x="1778318" y="40958"/>
                        <a:pt x="1372553" y="0"/>
                        <a:pt x="1369695" y="0"/>
                      </a:cubicBezTo>
                      <a:lnTo>
                        <a:pt x="0" y="65723"/>
                      </a:lnTo>
                      <a:close/>
                    </a:path>
                  </a:pathLst>
                </a:custGeom>
                <a:solidFill>
                  <a:srgbClr val="2B241A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2" name="Google Shape;962;p46"/>
                <p:cNvSpPr/>
                <p:nvPr/>
              </p:nvSpPr>
              <p:spPr>
                <a:xfrm flipH="1">
                  <a:off x="-2161175" y="256881"/>
                  <a:ext cx="14459" cy="248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5" h="360045" extrusionOk="0">
                      <a:moveTo>
                        <a:pt x="9525" y="360045"/>
                      </a:moveTo>
                      <a:cubicBezTo>
                        <a:pt x="9525" y="360045"/>
                        <a:pt x="9525" y="360045"/>
                        <a:pt x="9525" y="360045"/>
                      </a:cubicBezTo>
                      <a:cubicBezTo>
                        <a:pt x="3810" y="360045"/>
                        <a:pt x="0" y="355283"/>
                        <a:pt x="0" y="350520"/>
                      </a:cubicBezTo>
                      <a:lnTo>
                        <a:pt x="1905" y="9525"/>
                      </a:lnTo>
                      <a:cubicBezTo>
                        <a:pt x="1905" y="3810"/>
                        <a:pt x="5715" y="0"/>
                        <a:pt x="11430" y="0"/>
                      </a:cubicBezTo>
                      <a:cubicBezTo>
                        <a:pt x="11430" y="0"/>
                        <a:pt x="11430" y="0"/>
                        <a:pt x="11430" y="0"/>
                      </a:cubicBezTo>
                      <a:cubicBezTo>
                        <a:pt x="17145" y="0"/>
                        <a:pt x="20955" y="4763"/>
                        <a:pt x="20955" y="9525"/>
                      </a:cubicBezTo>
                      <a:lnTo>
                        <a:pt x="19050" y="350520"/>
                      </a:lnTo>
                      <a:cubicBezTo>
                        <a:pt x="19050" y="356235"/>
                        <a:pt x="15240" y="360045"/>
                        <a:pt x="9525" y="36004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3" name="Google Shape;963;p46"/>
                <p:cNvSpPr/>
                <p:nvPr/>
              </p:nvSpPr>
              <p:spPr>
                <a:xfrm flipH="1">
                  <a:off x="-1107177" y="258198"/>
                  <a:ext cx="13144" cy="253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367665" extrusionOk="0">
                      <a:moveTo>
                        <a:pt x="9525" y="367665"/>
                      </a:moveTo>
                      <a:cubicBezTo>
                        <a:pt x="3810" y="367665"/>
                        <a:pt x="0" y="363855"/>
                        <a:pt x="0" y="358140"/>
                      </a:cubicBezTo>
                      <a:lnTo>
                        <a:pt x="0" y="9525"/>
                      </a:lnTo>
                      <a:cubicBezTo>
                        <a:pt x="0" y="3810"/>
                        <a:pt x="3810" y="0"/>
                        <a:pt x="9525" y="0"/>
                      </a:cubicBezTo>
                      <a:cubicBezTo>
                        <a:pt x="15240" y="0"/>
                        <a:pt x="19050" y="3810"/>
                        <a:pt x="19050" y="9525"/>
                      </a:cubicBezTo>
                      <a:lnTo>
                        <a:pt x="19050" y="358140"/>
                      </a:lnTo>
                      <a:cubicBezTo>
                        <a:pt x="19050" y="363855"/>
                        <a:pt x="15240" y="367665"/>
                        <a:pt x="9525" y="36766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4" name="Google Shape;964;p46"/>
                <p:cNvSpPr/>
                <p:nvPr/>
              </p:nvSpPr>
              <p:spPr>
                <a:xfrm flipH="1">
                  <a:off x="-2110479" y="258198"/>
                  <a:ext cx="16430" cy="25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2" h="372427" extrusionOk="0">
                      <a:moveTo>
                        <a:pt x="9525" y="372428"/>
                      </a:moveTo>
                      <a:cubicBezTo>
                        <a:pt x="9525" y="372428"/>
                        <a:pt x="9525" y="372428"/>
                        <a:pt x="9525" y="372428"/>
                      </a:cubicBezTo>
                      <a:cubicBezTo>
                        <a:pt x="3810" y="372428"/>
                        <a:pt x="0" y="367665"/>
                        <a:pt x="0" y="362903"/>
                      </a:cubicBezTo>
                      <a:lnTo>
                        <a:pt x="4763" y="9525"/>
                      </a:lnTo>
                      <a:cubicBezTo>
                        <a:pt x="4763" y="3810"/>
                        <a:pt x="8572" y="0"/>
                        <a:pt x="14288" y="0"/>
                      </a:cubicBezTo>
                      <a:cubicBezTo>
                        <a:pt x="20003" y="0"/>
                        <a:pt x="23813" y="4763"/>
                        <a:pt x="23813" y="9525"/>
                      </a:cubicBezTo>
                      <a:lnTo>
                        <a:pt x="19050" y="362903"/>
                      </a:lnTo>
                      <a:cubicBezTo>
                        <a:pt x="19050" y="367665"/>
                        <a:pt x="14288" y="372428"/>
                        <a:pt x="9525" y="37242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65" name="Google Shape;965;p46"/>
                <p:cNvGrpSpPr/>
                <p:nvPr/>
              </p:nvGrpSpPr>
              <p:grpSpPr>
                <a:xfrm flipH="1">
                  <a:off x="-2075686" y="-375710"/>
                  <a:ext cx="1385067" cy="694477"/>
                  <a:chOff x="4902517" y="2059304"/>
                  <a:chExt cx="2003859" cy="1004887"/>
                </a:xfrm>
              </p:grpSpPr>
              <p:sp>
                <p:nvSpPr>
                  <p:cNvPr id="966" name="Google Shape;966;p46"/>
                  <p:cNvSpPr/>
                  <p:nvPr/>
                </p:nvSpPr>
                <p:spPr>
                  <a:xfrm>
                    <a:off x="5182552" y="2431732"/>
                    <a:ext cx="1723824" cy="632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3824" h="632459" extrusionOk="0">
                        <a:moveTo>
                          <a:pt x="0" y="97155"/>
                        </a:moveTo>
                        <a:lnTo>
                          <a:pt x="1692592" y="0"/>
                        </a:lnTo>
                        <a:cubicBezTo>
                          <a:pt x="1737360" y="181927"/>
                          <a:pt x="1730692" y="291465"/>
                          <a:pt x="1693545" y="470535"/>
                        </a:cubicBezTo>
                        <a:cubicBezTo>
                          <a:pt x="1687830" y="498158"/>
                          <a:pt x="1664017" y="518160"/>
                          <a:pt x="1636395" y="521017"/>
                        </a:cubicBezTo>
                        <a:lnTo>
                          <a:pt x="35242" y="632460"/>
                        </a:lnTo>
                        <a:cubicBezTo>
                          <a:pt x="28575" y="632460"/>
                          <a:pt x="23813" y="627697"/>
                          <a:pt x="23813" y="621983"/>
                        </a:cubicBezTo>
                        <a:lnTo>
                          <a:pt x="0" y="97155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7" name="Google Shape;967;p46"/>
                  <p:cNvSpPr/>
                  <p:nvPr/>
                </p:nvSpPr>
                <p:spPr>
                  <a:xfrm>
                    <a:off x="4963093" y="2341245"/>
                    <a:ext cx="1912051" cy="220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2051" h="220027" extrusionOk="0">
                        <a:moveTo>
                          <a:pt x="1757747" y="0"/>
                        </a:moveTo>
                        <a:cubicBezTo>
                          <a:pt x="1767272" y="6667"/>
                          <a:pt x="1912052" y="89535"/>
                          <a:pt x="1912052" y="89535"/>
                        </a:cubicBezTo>
                        <a:lnTo>
                          <a:pt x="248034" y="220027"/>
                        </a:lnTo>
                        <a:lnTo>
                          <a:pt x="25149" y="139065"/>
                        </a:lnTo>
                        <a:cubicBezTo>
                          <a:pt x="22292" y="138113"/>
                          <a:pt x="-3426" y="111442"/>
                          <a:pt x="384" y="111442"/>
                        </a:cubicBezTo>
                        <a:lnTo>
                          <a:pt x="175774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8" name="Google Shape;968;p46"/>
                  <p:cNvSpPr/>
                  <p:nvPr/>
                </p:nvSpPr>
                <p:spPr>
                  <a:xfrm>
                    <a:off x="4998720" y="2484120"/>
                    <a:ext cx="231397" cy="568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397" h="568642" extrusionOk="0">
                        <a:moveTo>
                          <a:pt x="0" y="0"/>
                        </a:moveTo>
                        <a:lnTo>
                          <a:pt x="197167" y="64770"/>
                        </a:lnTo>
                        <a:cubicBezTo>
                          <a:pt x="225742" y="220027"/>
                          <a:pt x="250508" y="411480"/>
                          <a:pt x="210502" y="568643"/>
                        </a:cubicBezTo>
                        <a:lnTo>
                          <a:pt x="22860" y="44005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969" name="Google Shape;969;p46"/>
                  <p:cNvGrpSpPr/>
                  <p:nvPr/>
                </p:nvGrpSpPr>
                <p:grpSpPr>
                  <a:xfrm>
                    <a:off x="4970367" y="2531148"/>
                    <a:ext cx="288162" cy="443508"/>
                    <a:chOff x="4970367" y="2531148"/>
                    <a:chExt cx="288162" cy="443508"/>
                  </a:xfrm>
                </p:grpSpPr>
                <p:sp>
                  <p:nvSpPr>
                    <p:cNvPr id="970" name="Google Shape;970;p46"/>
                    <p:cNvSpPr/>
                    <p:nvPr/>
                  </p:nvSpPr>
                  <p:spPr>
                    <a:xfrm>
                      <a:off x="4973358" y="2531148"/>
                      <a:ext cx="256463" cy="10537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6463" h="105371" extrusionOk="0">
                          <a:moveTo>
                            <a:pt x="246342" y="105372"/>
                          </a:moveTo>
                          <a:cubicBezTo>
                            <a:pt x="245389" y="105372"/>
                            <a:pt x="244437" y="105372"/>
                            <a:pt x="243484" y="104419"/>
                          </a:cubicBezTo>
                          <a:lnTo>
                            <a:pt x="6312" y="18694"/>
                          </a:lnTo>
                          <a:cubicBezTo>
                            <a:pt x="1549" y="16789"/>
                            <a:pt x="-1308" y="11074"/>
                            <a:pt x="597" y="6312"/>
                          </a:cubicBezTo>
                          <a:cubicBezTo>
                            <a:pt x="2502" y="1549"/>
                            <a:pt x="8217" y="-1308"/>
                            <a:pt x="12979" y="597"/>
                          </a:cubicBezTo>
                          <a:lnTo>
                            <a:pt x="250152" y="86322"/>
                          </a:lnTo>
                          <a:cubicBezTo>
                            <a:pt x="254914" y="88227"/>
                            <a:pt x="257772" y="93942"/>
                            <a:pt x="255867" y="98704"/>
                          </a:cubicBezTo>
                          <a:cubicBezTo>
                            <a:pt x="253962" y="102514"/>
                            <a:pt x="250152" y="105372"/>
                            <a:pt x="246342" y="105372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71" name="Google Shape;971;p46"/>
                    <p:cNvSpPr/>
                    <p:nvPr/>
                  </p:nvSpPr>
                  <p:spPr>
                    <a:xfrm>
                      <a:off x="4975672" y="2586802"/>
                      <a:ext cx="256597" cy="1182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6597" h="118297" extrusionOk="0">
                          <a:moveTo>
                            <a:pt x="246885" y="118298"/>
                          </a:moveTo>
                          <a:cubicBezTo>
                            <a:pt x="245933" y="118298"/>
                            <a:pt x="244028" y="118298"/>
                            <a:pt x="243075" y="117345"/>
                          </a:cubicBezTo>
                          <a:lnTo>
                            <a:pt x="5903" y="18285"/>
                          </a:lnTo>
                          <a:cubicBezTo>
                            <a:pt x="1140" y="16380"/>
                            <a:pt x="-1717" y="10665"/>
                            <a:pt x="1140" y="5903"/>
                          </a:cubicBezTo>
                          <a:cubicBezTo>
                            <a:pt x="3045" y="1140"/>
                            <a:pt x="8760" y="-1717"/>
                            <a:pt x="13523" y="1140"/>
                          </a:cubicBezTo>
                          <a:lnTo>
                            <a:pt x="250695" y="100200"/>
                          </a:lnTo>
                          <a:cubicBezTo>
                            <a:pt x="255458" y="102105"/>
                            <a:pt x="258315" y="107820"/>
                            <a:pt x="255458" y="112583"/>
                          </a:cubicBezTo>
                          <a:cubicBezTo>
                            <a:pt x="254505" y="116393"/>
                            <a:pt x="250695" y="118298"/>
                            <a:pt x="246885" y="118298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72" name="Google Shape;972;p46"/>
                    <p:cNvSpPr/>
                    <p:nvPr/>
                  </p:nvSpPr>
                  <p:spPr>
                    <a:xfrm>
                      <a:off x="4970367" y="2680557"/>
                      <a:ext cx="288162" cy="1369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8162" h="136937" extrusionOk="0">
                          <a:moveTo>
                            <a:pt x="278860" y="136938"/>
                          </a:moveTo>
                          <a:cubicBezTo>
                            <a:pt x="277908" y="136938"/>
                            <a:pt x="276003" y="136938"/>
                            <a:pt x="275050" y="135985"/>
                          </a:cubicBezTo>
                          <a:lnTo>
                            <a:pt x="5492" y="17875"/>
                          </a:lnTo>
                          <a:cubicBezTo>
                            <a:pt x="730" y="15970"/>
                            <a:pt x="-1175" y="10255"/>
                            <a:pt x="730" y="5492"/>
                          </a:cubicBezTo>
                          <a:cubicBezTo>
                            <a:pt x="2635" y="730"/>
                            <a:pt x="8350" y="-1175"/>
                            <a:pt x="13113" y="730"/>
                          </a:cubicBezTo>
                          <a:lnTo>
                            <a:pt x="282670" y="118840"/>
                          </a:lnTo>
                          <a:cubicBezTo>
                            <a:pt x="287433" y="120745"/>
                            <a:pt x="289338" y="126460"/>
                            <a:pt x="287433" y="131222"/>
                          </a:cubicBezTo>
                          <a:cubicBezTo>
                            <a:pt x="285528" y="134080"/>
                            <a:pt x="282670" y="136938"/>
                            <a:pt x="278860" y="136938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73" name="Google Shape;973;p46"/>
                    <p:cNvSpPr/>
                    <p:nvPr/>
                  </p:nvSpPr>
                  <p:spPr>
                    <a:xfrm>
                      <a:off x="4973224" y="2749137"/>
                      <a:ext cx="265302" cy="1369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302" h="136937" extrusionOk="0">
                          <a:moveTo>
                            <a:pt x="256000" y="136938"/>
                          </a:moveTo>
                          <a:cubicBezTo>
                            <a:pt x="255047" y="136938"/>
                            <a:pt x="253142" y="136938"/>
                            <a:pt x="252190" y="135985"/>
                          </a:cubicBezTo>
                          <a:lnTo>
                            <a:pt x="5492" y="17875"/>
                          </a:lnTo>
                          <a:cubicBezTo>
                            <a:pt x="730" y="15970"/>
                            <a:pt x="-1175" y="10255"/>
                            <a:pt x="730" y="5492"/>
                          </a:cubicBezTo>
                          <a:cubicBezTo>
                            <a:pt x="2635" y="730"/>
                            <a:pt x="8350" y="-1175"/>
                            <a:pt x="13113" y="730"/>
                          </a:cubicBezTo>
                          <a:lnTo>
                            <a:pt x="259810" y="118840"/>
                          </a:lnTo>
                          <a:cubicBezTo>
                            <a:pt x="264572" y="120745"/>
                            <a:pt x="266478" y="126460"/>
                            <a:pt x="264572" y="131222"/>
                          </a:cubicBezTo>
                          <a:cubicBezTo>
                            <a:pt x="263620" y="135033"/>
                            <a:pt x="259810" y="136938"/>
                            <a:pt x="256000" y="136938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74" name="Google Shape;974;p46"/>
                    <p:cNvSpPr/>
                    <p:nvPr/>
                  </p:nvSpPr>
                  <p:spPr>
                    <a:xfrm>
                      <a:off x="4979279" y="2834249"/>
                      <a:ext cx="252240" cy="1404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2240" h="140407" extrusionOk="0">
                          <a:moveTo>
                            <a:pt x="243278" y="140408"/>
                          </a:moveTo>
                          <a:cubicBezTo>
                            <a:pt x="241373" y="140408"/>
                            <a:pt x="240420" y="140408"/>
                            <a:pt x="238515" y="139455"/>
                          </a:cubicBezTo>
                          <a:lnTo>
                            <a:pt x="5153" y="17535"/>
                          </a:lnTo>
                          <a:cubicBezTo>
                            <a:pt x="390" y="14678"/>
                            <a:pt x="-1515" y="8963"/>
                            <a:pt x="1343" y="5153"/>
                          </a:cubicBezTo>
                          <a:cubicBezTo>
                            <a:pt x="4200" y="390"/>
                            <a:pt x="9915" y="-1515"/>
                            <a:pt x="13725" y="1343"/>
                          </a:cubicBezTo>
                          <a:lnTo>
                            <a:pt x="247088" y="123263"/>
                          </a:lnTo>
                          <a:cubicBezTo>
                            <a:pt x="251850" y="126120"/>
                            <a:pt x="253755" y="131835"/>
                            <a:pt x="250898" y="135645"/>
                          </a:cubicBezTo>
                          <a:cubicBezTo>
                            <a:pt x="249945" y="138503"/>
                            <a:pt x="247088" y="140408"/>
                            <a:pt x="243278" y="140408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75" name="Google Shape;975;p46"/>
                  <p:cNvSpPr/>
                  <p:nvPr/>
                </p:nvSpPr>
                <p:spPr>
                  <a:xfrm>
                    <a:off x="5006340" y="2907982"/>
                    <a:ext cx="219075" cy="154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075" h="154606" extrusionOk="0">
                        <a:moveTo>
                          <a:pt x="218122" y="133350"/>
                        </a:moveTo>
                        <a:cubicBezTo>
                          <a:pt x="217170" y="130492"/>
                          <a:pt x="214313" y="127635"/>
                          <a:pt x="210502" y="125730"/>
                        </a:cubicBezTo>
                        <a:cubicBezTo>
                          <a:pt x="205740" y="122872"/>
                          <a:pt x="200977" y="120015"/>
                          <a:pt x="197167" y="118110"/>
                        </a:cubicBezTo>
                        <a:cubicBezTo>
                          <a:pt x="188595" y="112395"/>
                          <a:pt x="180022" y="106680"/>
                          <a:pt x="171450" y="100965"/>
                        </a:cubicBezTo>
                        <a:cubicBezTo>
                          <a:pt x="145732" y="84772"/>
                          <a:pt x="119063" y="66675"/>
                          <a:pt x="92392" y="52388"/>
                        </a:cubicBezTo>
                        <a:cubicBezTo>
                          <a:pt x="66675" y="39052"/>
                          <a:pt x="42863" y="22860"/>
                          <a:pt x="19050" y="8572"/>
                        </a:cubicBezTo>
                        <a:cubicBezTo>
                          <a:pt x="15240" y="6667"/>
                          <a:pt x="10477" y="952"/>
                          <a:pt x="5715" y="0"/>
                        </a:cubicBezTo>
                        <a:cubicBezTo>
                          <a:pt x="3810" y="0"/>
                          <a:pt x="952" y="952"/>
                          <a:pt x="0" y="2858"/>
                        </a:cubicBezTo>
                        <a:cubicBezTo>
                          <a:pt x="0" y="3810"/>
                          <a:pt x="0" y="5715"/>
                          <a:pt x="0" y="6667"/>
                        </a:cubicBezTo>
                        <a:cubicBezTo>
                          <a:pt x="952" y="20002"/>
                          <a:pt x="0" y="26670"/>
                          <a:pt x="11430" y="33338"/>
                        </a:cubicBezTo>
                        <a:cubicBezTo>
                          <a:pt x="41910" y="51435"/>
                          <a:pt x="73342" y="69533"/>
                          <a:pt x="103822" y="88583"/>
                        </a:cubicBezTo>
                        <a:cubicBezTo>
                          <a:pt x="133350" y="106680"/>
                          <a:pt x="162877" y="126683"/>
                          <a:pt x="191452" y="145733"/>
                        </a:cubicBezTo>
                        <a:cubicBezTo>
                          <a:pt x="196215" y="148590"/>
                          <a:pt x="207645" y="156210"/>
                          <a:pt x="213360" y="154305"/>
                        </a:cubicBezTo>
                        <a:cubicBezTo>
                          <a:pt x="218122" y="152400"/>
                          <a:pt x="218122" y="145733"/>
                          <a:pt x="219075" y="141922"/>
                        </a:cubicBezTo>
                        <a:cubicBezTo>
                          <a:pt x="219075" y="139065"/>
                          <a:pt x="219075" y="136208"/>
                          <a:pt x="218122" y="13335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6" name="Google Shape;976;p46"/>
                  <p:cNvSpPr/>
                  <p:nvPr/>
                </p:nvSpPr>
                <p:spPr>
                  <a:xfrm>
                    <a:off x="4970974" y="2473358"/>
                    <a:ext cx="246926" cy="1021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926" h="102139" extrusionOk="0">
                        <a:moveTo>
                          <a:pt x="236343" y="72674"/>
                        </a:moveTo>
                        <a:cubicBezTo>
                          <a:pt x="231581" y="70769"/>
                          <a:pt x="225866" y="69816"/>
                          <a:pt x="222056" y="67911"/>
                        </a:cubicBezTo>
                        <a:cubicBezTo>
                          <a:pt x="212531" y="64101"/>
                          <a:pt x="203006" y="60291"/>
                          <a:pt x="193481" y="57434"/>
                        </a:cubicBezTo>
                        <a:cubicBezTo>
                          <a:pt x="164906" y="47909"/>
                          <a:pt x="135378" y="35526"/>
                          <a:pt x="105851" y="27906"/>
                        </a:cubicBezTo>
                        <a:cubicBezTo>
                          <a:pt x="86801" y="23144"/>
                          <a:pt x="68703" y="12666"/>
                          <a:pt x="49653" y="5999"/>
                        </a:cubicBezTo>
                        <a:cubicBezTo>
                          <a:pt x="36318" y="1236"/>
                          <a:pt x="21078" y="-2574"/>
                          <a:pt x="7743" y="2189"/>
                        </a:cubicBezTo>
                        <a:cubicBezTo>
                          <a:pt x="3933" y="3141"/>
                          <a:pt x="-829" y="5999"/>
                          <a:pt x="123" y="9809"/>
                        </a:cubicBezTo>
                        <a:cubicBezTo>
                          <a:pt x="1076" y="16476"/>
                          <a:pt x="107756" y="56481"/>
                          <a:pt x="122996" y="61244"/>
                        </a:cubicBezTo>
                        <a:cubicBezTo>
                          <a:pt x="156333" y="72674"/>
                          <a:pt x="188718" y="86009"/>
                          <a:pt x="221103" y="97439"/>
                        </a:cubicBezTo>
                        <a:cubicBezTo>
                          <a:pt x="225866" y="99344"/>
                          <a:pt x="239201" y="104106"/>
                          <a:pt x="243963" y="101249"/>
                        </a:cubicBezTo>
                        <a:cubicBezTo>
                          <a:pt x="247773" y="98391"/>
                          <a:pt x="246821" y="92676"/>
                          <a:pt x="246821" y="87914"/>
                        </a:cubicBezTo>
                        <a:cubicBezTo>
                          <a:pt x="246821" y="85056"/>
                          <a:pt x="246821" y="81246"/>
                          <a:pt x="244916" y="79341"/>
                        </a:cubicBezTo>
                        <a:cubicBezTo>
                          <a:pt x="243963" y="75531"/>
                          <a:pt x="240153" y="73626"/>
                          <a:pt x="236343" y="7267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7" name="Google Shape;977;p46"/>
                  <p:cNvSpPr/>
                  <p:nvPr/>
                </p:nvSpPr>
                <p:spPr>
                  <a:xfrm>
                    <a:off x="5199697" y="2432684"/>
                    <a:ext cx="1659255" cy="130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9255" h="130492" extrusionOk="0">
                        <a:moveTo>
                          <a:pt x="9525" y="130493"/>
                        </a:moveTo>
                        <a:cubicBezTo>
                          <a:pt x="4763" y="130493"/>
                          <a:pt x="0" y="126683"/>
                          <a:pt x="0" y="121920"/>
                        </a:cubicBezTo>
                        <a:cubicBezTo>
                          <a:pt x="0" y="116205"/>
                          <a:pt x="3810" y="112395"/>
                          <a:pt x="8573" y="111443"/>
                        </a:cubicBezTo>
                        <a:lnTo>
                          <a:pt x="1648778" y="0"/>
                        </a:lnTo>
                        <a:cubicBezTo>
                          <a:pt x="1653540" y="0"/>
                          <a:pt x="1658303" y="3810"/>
                          <a:pt x="1659255" y="8573"/>
                        </a:cubicBezTo>
                        <a:cubicBezTo>
                          <a:pt x="1659255" y="14288"/>
                          <a:pt x="1655445" y="18098"/>
                          <a:pt x="1650683" y="19050"/>
                        </a:cubicBezTo>
                        <a:lnTo>
                          <a:pt x="9525" y="130493"/>
                        </a:lnTo>
                        <a:cubicBezTo>
                          <a:pt x="9525" y="130493"/>
                          <a:pt x="9525" y="130493"/>
                          <a:pt x="9525" y="13049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8" name="Google Shape;978;p46"/>
                  <p:cNvSpPr/>
                  <p:nvPr/>
                </p:nvSpPr>
                <p:spPr>
                  <a:xfrm>
                    <a:off x="5186181" y="2543947"/>
                    <a:ext cx="57181" cy="5173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81" h="517387" extrusionOk="0">
                        <a:moveTo>
                          <a:pt x="23040" y="517388"/>
                        </a:moveTo>
                        <a:cubicBezTo>
                          <a:pt x="22088" y="517388"/>
                          <a:pt x="21135" y="517388"/>
                          <a:pt x="20183" y="517388"/>
                        </a:cubicBezTo>
                        <a:cubicBezTo>
                          <a:pt x="15421" y="515483"/>
                          <a:pt x="12563" y="510720"/>
                          <a:pt x="13515" y="505006"/>
                        </a:cubicBezTo>
                        <a:cubicBezTo>
                          <a:pt x="59235" y="357368"/>
                          <a:pt x="32565" y="172583"/>
                          <a:pt x="181" y="11610"/>
                        </a:cubicBezTo>
                        <a:cubicBezTo>
                          <a:pt x="-772" y="6848"/>
                          <a:pt x="2085" y="1133"/>
                          <a:pt x="7801" y="181"/>
                        </a:cubicBezTo>
                        <a:cubicBezTo>
                          <a:pt x="12563" y="-772"/>
                          <a:pt x="18278" y="2085"/>
                          <a:pt x="19231" y="7800"/>
                        </a:cubicBezTo>
                        <a:cubicBezTo>
                          <a:pt x="51615" y="171631"/>
                          <a:pt x="79238" y="359273"/>
                          <a:pt x="31613" y="510720"/>
                        </a:cubicBezTo>
                        <a:cubicBezTo>
                          <a:pt x="30660" y="514531"/>
                          <a:pt x="27803" y="517388"/>
                          <a:pt x="23040" y="51738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9" name="Google Shape;979;p46"/>
                  <p:cNvSpPr/>
                  <p:nvPr/>
                </p:nvSpPr>
                <p:spPr>
                  <a:xfrm>
                    <a:off x="4902517" y="2059304"/>
                    <a:ext cx="1717357" cy="415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7357" h="415290" extrusionOk="0">
                        <a:moveTo>
                          <a:pt x="1664970" y="415290"/>
                        </a:moveTo>
                        <a:lnTo>
                          <a:pt x="52388" y="415290"/>
                        </a:lnTo>
                        <a:cubicBezTo>
                          <a:pt x="22860" y="415290"/>
                          <a:pt x="0" y="391478"/>
                          <a:pt x="0" y="362903"/>
                        </a:cubicBezTo>
                        <a:lnTo>
                          <a:pt x="0" y="52388"/>
                        </a:lnTo>
                        <a:cubicBezTo>
                          <a:pt x="0" y="22860"/>
                          <a:pt x="23813" y="0"/>
                          <a:pt x="52388" y="0"/>
                        </a:cubicBezTo>
                        <a:lnTo>
                          <a:pt x="1664970" y="0"/>
                        </a:lnTo>
                        <a:cubicBezTo>
                          <a:pt x="1694498" y="0"/>
                          <a:pt x="1717358" y="23813"/>
                          <a:pt x="1717358" y="52388"/>
                        </a:cubicBezTo>
                        <a:lnTo>
                          <a:pt x="1717358" y="362903"/>
                        </a:lnTo>
                        <a:cubicBezTo>
                          <a:pt x="1717358" y="392430"/>
                          <a:pt x="1693545" y="415290"/>
                          <a:pt x="1664970" y="41529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0" name="Google Shape;980;p46"/>
                  <p:cNvSpPr/>
                  <p:nvPr/>
                </p:nvSpPr>
                <p:spPr>
                  <a:xfrm>
                    <a:off x="5381148" y="2612477"/>
                    <a:ext cx="166731" cy="355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731" h="355512" extrusionOk="0">
                        <a:moveTo>
                          <a:pt x="64294" y="355513"/>
                        </a:moveTo>
                        <a:cubicBezTo>
                          <a:pt x="54769" y="355513"/>
                          <a:pt x="44291" y="353607"/>
                          <a:pt x="35719" y="347893"/>
                        </a:cubicBezTo>
                        <a:cubicBezTo>
                          <a:pt x="5239" y="329795"/>
                          <a:pt x="476" y="290743"/>
                          <a:pt x="476" y="259310"/>
                        </a:cubicBezTo>
                        <a:cubicBezTo>
                          <a:pt x="-1429" y="182157"/>
                          <a:pt x="2381" y="123103"/>
                          <a:pt x="11906" y="68810"/>
                        </a:cubicBezTo>
                        <a:lnTo>
                          <a:pt x="11906" y="68810"/>
                        </a:lnTo>
                        <a:cubicBezTo>
                          <a:pt x="20479" y="21185"/>
                          <a:pt x="45244" y="-2627"/>
                          <a:pt x="82391" y="230"/>
                        </a:cubicBezTo>
                        <a:cubicBezTo>
                          <a:pt x="116681" y="3088"/>
                          <a:pt x="129064" y="31663"/>
                          <a:pt x="139541" y="54523"/>
                        </a:cubicBezTo>
                        <a:cubicBezTo>
                          <a:pt x="171926" y="125960"/>
                          <a:pt x="175736" y="207875"/>
                          <a:pt x="149066" y="279313"/>
                        </a:cubicBezTo>
                        <a:cubicBezTo>
                          <a:pt x="138589" y="307888"/>
                          <a:pt x="126206" y="326938"/>
                          <a:pt x="109061" y="340273"/>
                        </a:cubicBezTo>
                        <a:cubicBezTo>
                          <a:pt x="98584" y="348845"/>
                          <a:pt x="81439" y="355513"/>
                          <a:pt x="64294" y="355513"/>
                        </a:cubicBezTo>
                        <a:close/>
                        <a:moveTo>
                          <a:pt x="30956" y="72620"/>
                        </a:moveTo>
                        <a:lnTo>
                          <a:pt x="30956" y="72620"/>
                        </a:lnTo>
                        <a:cubicBezTo>
                          <a:pt x="21431" y="125960"/>
                          <a:pt x="17621" y="183110"/>
                          <a:pt x="19526" y="259310"/>
                        </a:cubicBezTo>
                        <a:cubicBezTo>
                          <a:pt x="20479" y="285980"/>
                          <a:pt x="23336" y="319318"/>
                          <a:pt x="46196" y="331700"/>
                        </a:cubicBezTo>
                        <a:cubicBezTo>
                          <a:pt x="61436" y="340273"/>
                          <a:pt x="83344" y="337415"/>
                          <a:pt x="99536" y="324080"/>
                        </a:cubicBezTo>
                        <a:cubicBezTo>
                          <a:pt x="113824" y="313603"/>
                          <a:pt x="124301" y="296457"/>
                          <a:pt x="132874" y="271693"/>
                        </a:cubicBezTo>
                        <a:cubicBezTo>
                          <a:pt x="156686" y="205018"/>
                          <a:pt x="153829" y="128818"/>
                          <a:pt x="123349" y="62143"/>
                        </a:cubicBezTo>
                        <a:cubicBezTo>
                          <a:pt x="111919" y="37378"/>
                          <a:pt x="103346" y="20232"/>
                          <a:pt x="82391" y="19280"/>
                        </a:cubicBezTo>
                        <a:cubicBezTo>
                          <a:pt x="54769" y="17375"/>
                          <a:pt x="37624" y="35473"/>
                          <a:pt x="30956" y="72620"/>
                        </a:cubicBezTo>
                        <a:close/>
                      </a:path>
                    </a:pathLst>
                  </a:custGeom>
                  <a:solidFill>
                    <a:srgbClr val="F3EFEA">
                      <a:alpha val="734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1" name="Google Shape;981;p46"/>
                  <p:cNvSpPr/>
                  <p:nvPr/>
                </p:nvSpPr>
                <p:spPr>
                  <a:xfrm>
                    <a:off x="5617130" y="2529840"/>
                    <a:ext cx="1176878" cy="4162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6878" h="416242" extrusionOk="0">
                        <a:moveTo>
                          <a:pt x="102632" y="415290"/>
                        </a:moveTo>
                        <a:cubicBezTo>
                          <a:pt x="75009" y="415290"/>
                          <a:pt x="46434" y="411480"/>
                          <a:pt x="28337" y="391477"/>
                        </a:cubicBezTo>
                        <a:cubicBezTo>
                          <a:pt x="16907" y="378142"/>
                          <a:pt x="12144" y="360997"/>
                          <a:pt x="9287" y="345757"/>
                        </a:cubicBezTo>
                        <a:lnTo>
                          <a:pt x="9287" y="345757"/>
                        </a:lnTo>
                        <a:cubicBezTo>
                          <a:pt x="-3096" y="278130"/>
                          <a:pt x="-3096" y="210502"/>
                          <a:pt x="9287" y="142875"/>
                        </a:cubicBezTo>
                        <a:cubicBezTo>
                          <a:pt x="13097" y="120967"/>
                          <a:pt x="19764" y="97155"/>
                          <a:pt x="37862" y="81915"/>
                        </a:cubicBezTo>
                        <a:cubicBezTo>
                          <a:pt x="53102" y="68580"/>
                          <a:pt x="73104" y="64770"/>
                          <a:pt x="92154" y="62865"/>
                        </a:cubicBezTo>
                        <a:cubicBezTo>
                          <a:pt x="150257" y="55245"/>
                          <a:pt x="208359" y="51435"/>
                          <a:pt x="265509" y="47625"/>
                        </a:cubicBezTo>
                        <a:lnTo>
                          <a:pt x="703660" y="19050"/>
                        </a:lnTo>
                        <a:cubicBezTo>
                          <a:pt x="837962" y="10477"/>
                          <a:pt x="976075" y="952"/>
                          <a:pt x="1112282" y="0"/>
                        </a:cubicBezTo>
                        <a:cubicBezTo>
                          <a:pt x="1119902" y="0"/>
                          <a:pt x="1131332" y="0"/>
                          <a:pt x="1140857" y="5715"/>
                        </a:cubicBezTo>
                        <a:cubicBezTo>
                          <a:pt x="1153239" y="13335"/>
                          <a:pt x="1158002" y="25717"/>
                          <a:pt x="1160860" y="39052"/>
                        </a:cubicBezTo>
                        <a:cubicBezTo>
                          <a:pt x="1183719" y="126682"/>
                          <a:pt x="1181814" y="218122"/>
                          <a:pt x="1157050" y="304800"/>
                        </a:cubicBezTo>
                        <a:cubicBezTo>
                          <a:pt x="1154192" y="314325"/>
                          <a:pt x="1150382" y="325755"/>
                          <a:pt x="1140857" y="332422"/>
                        </a:cubicBezTo>
                        <a:cubicBezTo>
                          <a:pt x="1134189" y="337185"/>
                          <a:pt x="1126569" y="339090"/>
                          <a:pt x="1118950" y="340042"/>
                        </a:cubicBezTo>
                        <a:cubicBezTo>
                          <a:pt x="1087517" y="344805"/>
                          <a:pt x="1053227" y="347663"/>
                          <a:pt x="1020842" y="349567"/>
                        </a:cubicBezTo>
                        <a:cubicBezTo>
                          <a:pt x="802719" y="359092"/>
                          <a:pt x="570310" y="377190"/>
                          <a:pt x="308372" y="404813"/>
                        </a:cubicBezTo>
                        <a:cubicBezTo>
                          <a:pt x="256937" y="410527"/>
                          <a:pt x="202644" y="416242"/>
                          <a:pt x="149304" y="415290"/>
                        </a:cubicBezTo>
                        <a:cubicBezTo>
                          <a:pt x="142637" y="415290"/>
                          <a:pt x="134064" y="415290"/>
                          <a:pt x="125492" y="416242"/>
                        </a:cubicBezTo>
                        <a:cubicBezTo>
                          <a:pt x="118824" y="415290"/>
                          <a:pt x="111204" y="415290"/>
                          <a:pt x="102632" y="415290"/>
                        </a:cubicBezTo>
                        <a:close/>
                        <a:moveTo>
                          <a:pt x="28337" y="341947"/>
                        </a:moveTo>
                        <a:cubicBezTo>
                          <a:pt x="31194" y="354330"/>
                          <a:pt x="34052" y="368617"/>
                          <a:pt x="42624" y="378142"/>
                        </a:cubicBezTo>
                        <a:cubicBezTo>
                          <a:pt x="60722" y="398145"/>
                          <a:pt x="95012" y="396240"/>
                          <a:pt x="125492" y="395288"/>
                        </a:cubicBezTo>
                        <a:cubicBezTo>
                          <a:pt x="134064" y="395288"/>
                          <a:pt x="142637" y="394335"/>
                          <a:pt x="150257" y="394335"/>
                        </a:cubicBezTo>
                        <a:cubicBezTo>
                          <a:pt x="202644" y="395288"/>
                          <a:pt x="255032" y="389572"/>
                          <a:pt x="306467" y="383857"/>
                        </a:cubicBezTo>
                        <a:cubicBezTo>
                          <a:pt x="568404" y="356235"/>
                          <a:pt x="801767" y="338138"/>
                          <a:pt x="1020842" y="328613"/>
                        </a:cubicBezTo>
                        <a:cubicBezTo>
                          <a:pt x="1052275" y="327660"/>
                          <a:pt x="1085612" y="323850"/>
                          <a:pt x="1117044" y="319088"/>
                        </a:cubicBezTo>
                        <a:cubicBezTo>
                          <a:pt x="1121807" y="318135"/>
                          <a:pt x="1127522" y="317182"/>
                          <a:pt x="1130379" y="315277"/>
                        </a:cubicBezTo>
                        <a:cubicBezTo>
                          <a:pt x="1135142" y="311467"/>
                          <a:pt x="1138000" y="304800"/>
                          <a:pt x="1139904" y="297180"/>
                        </a:cubicBezTo>
                        <a:cubicBezTo>
                          <a:pt x="1164669" y="214313"/>
                          <a:pt x="1165622" y="125730"/>
                          <a:pt x="1143714" y="41910"/>
                        </a:cubicBezTo>
                        <a:cubicBezTo>
                          <a:pt x="1140857" y="32385"/>
                          <a:pt x="1138000" y="23813"/>
                          <a:pt x="1132285" y="20002"/>
                        </a:cubicBezTo>
                        <a:cubicBezTo>
                          <a:pt x="1127522" y="17145"/>
                          <a:pt x="1120854" y="17145"/>
                          <a:pt x="1113235" y="17145"/>
                        </a:cubicBezTo>
                        <a:cubicBezTo>
                          <a:pt x="977027" y="18097"/>
                          <a:pt x="838914" y="26670"/>
                          <a:pt x="705564" y="36195"/>
                        </a:cubicBezTo>
                        <a:lnTo>
                          <a:pt x="267414" y="64770"/>
                        </a:lnTo>
                        <a:cubicBezTo>
                          <a:pt x="211217" y="68580"/>
                          <a:pt x="152162" y="72390"/>
                          <a:pt x="95012" y="80010"/>
                        </a:cubicBezTo>
                        <a:cubicBezTo>
                          <a:pt x="77867" y="81915"/>
                          <a:pt x="61674" y="85725"/>
                          <a:pt x="50244" y="95250"/>
                        </a:cubicBezTo>
                        <a:cubicBezTo>
                          <a:pt x="36909" y="106680"/>
                          <a:pt x="31194" y="125730"/>
                          <a:pt x="28337" y="144780"/>
                        </a:cubicBezTo>
                        <a:cubicBezTo>
                          <a:pt x="15954" y="210502"/>
                          <a:pt x="15954" y="277177"/>
                          <a:pt x="28337" y="341947"/>
                        </a:cubicBezTo>
                        <a:lnTo>
                          <a:pt x="28337" y="341947"/>
                        </a:lnTo>
                        <a:close/>
                      </a:path>
                    </a:pathLst>
                  </a:custGeom>
                  <a:solidFill>
                    <a:srgbClr val="F3EFEA">
                      <a:alpha val="734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2" name="Google Shape;982;p46"/>
                  <p:cNvSpPr/>
                  <p:nvPr/>
                </p:nvSpPr>
                <p:spPr>
                  <a:xfrm>
                    <a:off x="4969914" y="2105958"/>
                    <a:ext cx="1586333" cy="319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6333" h="319107" extrusionOk="0">
                        <a:moveTo>
                          <a:pt x="1425170" y="319107"/>
                        </a:moveTo>
                        <a:cubicBezTo>
                          <a:pt x="1337540" y="319107"/>
                          <a:pt x="1191808" y="315297"/>
                          <a:pt x="950825" y="304820"/>
                        </a:cubicBezTo>
                        <a:cubicBezTo>
                          <a:pt x="875578" y="301962"/>
                          <a:pt x="815570" y="299104"/>
                          <a:pt x="798425" y="299104"/>
                        </a:cubicBezTo>
                        <a:cubicBezTo>
                          <a:pt x="714605" y="300057"/>
                          <a:pt x="628880" y="301962"/>
                          <a:pt x="546965" y="302914"/>
                        </a:cubicBezTo>
                        <a:cubicBezTo>
                          <a:pt x="396470" y="305772"/>
                          <a:pt x="240260" y="309582"/>
                          <a:pt x="85003" y="305772"/>
                        </a:cubicBezTo>
                        <a:cubicBezTo>
                          <a:pt x="67858" y="305772"/>
                          <a:pt x="46903" y="304820"/>
                          <a:pt x="28805" y="292437"/>
                        </a:cubicBezTo>
                        <a:cubicBezTo>
                          <a:pt x="-1675" y="270529"/>
                          <a:pt x="-1675" y="225762"/>
                          <a:pt x="1183" y="189567"/>
                        </a:cubicBezTo>
                        <a:lnTo>
                          <a:pt x="13565" y="55264"/>
                        </a:lnTo>
                        <a:cubicBezTo>
                          <a:pt x="15470" y="39072"/>
                          <a:pt x="17375" y="20974"/>
                          <a:pt x="30710" y="10497"/>
                        </a:cubicBezTo>
                        <a:cubicBezTo>
                          <a:pt x="43093" y="-933"/>
                          <a:pt x="60238" y="19"/>
                          <a:pt x="71668" y="19"/>
                        </a:cubicBezTo>
                        <a:cubicBezTo>
                          <a:pt x="268835" y="3829"/>
                          <a:pt x="468860" y="5734"/>
                          <a:pt x="662218" y="7639"/>
                        </a:cubicBezTo>
                        <a:cubicBezTo>
                          <a:pt x="943205" y="10497"/>
                          <a:pt x="1233718" y="13354"/>
                          <a:pt x="1521373" y="20974"/>
                        </a:cubicBezTo>
                        <a:cubicBezTo>
                          <a:pt x="1543280" y="21927"/>
                          <a:pt x="1559473" y="27642"/>
                          <a:pt x="1570903" y="40024"/>
                        </a:cubicBezTo>
                        <a:cubicBezTo>
                          <a:pt x="1590905" y="62884"/>
                          <a:pt x="1587095" y="100032"/>
                          <a:pt x="1583285" y="135274"/>
                        </a:cubicBezTo>
                        <a:cubicBezTo>
                          <a:pt x="1582333" y="145752"/>
                          <a:pt x="1581380" y="156229"/>
                          <a:pt x="1580428" y="165754"/>
                        </a:cubicBezTo>
                        <a:lnTo>
                          <a:pt x="1580428" y="165754"/>
                        </a:lnTo>
                        <a:cubicBezTo>
                          <a:pt x="1578523" y="212427"/>
                          <a:pt x="1569950" y="258147"/>
                          <a:pt x="1555663" y="301962"/>
                        </a:cubicBezTo>
                        <a:cubicBezTo>
                          <a:pt x="1552805" y="312439"/>
                          <a:pt x="1532803" y="319107"/>
                          <a:pt x="1425170" y="319107"/>
                        </a:cubicBezTo>
                        <a:close/>
                        <a:moveTo>
                          <a:pt x="799378" y="280054"/>
                        </a:moveTo>
                        <a:cubicBezTo>
                          <a:pt x="819380" y="280054"/>
                          <a:pt x="874625" y="281959"/>
                          <a:pt x="951778" y="285770"/>
                        </a:cubicBezTo>
                        <a:cubicBezTo>
                          <a:pt x="1130848" y="293389"/>
                          <a:pt x="1501370" y="308629"/>
                          <a:pt x="1539470" y="294342"/>
                        </a:cubicBezTo>
                        <a:cubicBezTo>
                          <a:pt x="1552805" y="253384"/>
                          <a:pt x="1560425" y="209570"/>
                          <a:pt x="1562330" y="165754"/>
                        </a:cubicBezTo>
                        <a:cubicBezTo>
                          <a:pt x="1562330" y="155277"/>
                          <a:pt x="1564235" y="144799"/>
                          <a:pt x="1565188" y="134322"/>
                        </a:cubicBezTo>
                        <a:cubicBezTo>
                          <a:pt x="1568998" y="102889"/>
                          <a:pt x="1571855" y="70504"/>
                          <a:pt x="1557568" y="53359"/>
                        </a:cubicBezTo>
                        <a:cubicBezTo>
                          <a:pt x="1549948" y="44787"/>
                          <a:pt x="1538518" y="40977"/>
                          <a:pt x="1522325" y="40024"/>
                        </a:cubicBezTo>
                        <a:cubicBezTo>
                          <a:pt x="1235623" y="32404"/>
                          <a:pt x="945110" y="29547"/>
                          <a:pt x="664123" y="26689"/>
                        </a:cubicBezTo>
                        <a:cubicBezTo>
                          <a:pt x="470765" y="24784"/>
                          <a:pt x="270740" y="22879"/>
                          <a:pt x="73573" y="19069"/>
                        </a:cubicBezTo>
                        <a:cubicBezTo>
                          <a:pt x="62143" y="19069"/>
                          <a:pt x="51665" y="19069"/>
                          <a:pt x="44998" y="24784"/>
                        </a:cubicBezTo>
                        <a:cubicBezTo>
                          <a:pt x="37378" y="31452"/>
                          <a:pt x="35473" y="44787"/>
                          <a:pt x="34520" y="57169"/>
                        </a:cubicBezTo>
                        <a:lnTo>
                          <a:pt x="22138" y="191472"/>
                        </a:lnTo>
                        <a:cubicBezTo>
                          <a:pt x="19280" y="222904"/>
                          <a:pt x="18328" y="261004"/>
                          <a:pt x="41188" y="277197"/>
                        </a:cubicBezTo>
                        <a:cubicBezTo>
                          <a:pt x="53570" y="285770"/>
                          <a:pt x="71668" y="286722"/>
                          <a:pt x="86908" y="286722"/>
                        </a:cubicBezTo>
                        <a:cubicBezTo>
                          <a:pt x="242165" y="290532"/>
                          <a:pt x="397423" y="287674"/>
                          <a:pt x="547918" y="283864"/>
                        </a:cubicBezTo>
                        <a:cubicBezTo>
                          <a:pt x="629833" y="281959"/>
                          <a:pt x="714605" y="280054"/>
                          <a:pt x="799378" y="280054"/>
                        </a:cubicBezTo>
                        <a:cubicBezTo>
                          <a:pt x="798425" y="280054"/>
                          <a:pt x="798425" y="280054"/>
                          <a:pt x="799378" y="280054"/>
                        </a:cubicBezTo>
                        <a:close/>
                        <a:moveTo>
                          <a:pt x="1537565" y="296247"/>
                        </a:moveTo>
                        <a:cubicBezTo>
                          <a:pt x="1537565" y="296247"/>
                          <a:pt x="1537565" y="296247"/>
                          <a:pt x="1537565" y="296247"/>
                        </a:cubicBezTo>
                        <a:cubicBezTo>
                          <a:pt x="1537565" y="296247"/>
                          <a:pt x="1537565" y="296247"/>
                          <a:pt x="1537565" y="296247"/>
                        </a:cubicBezTo>
                        <a:close/>
                      </a:path>
                    </a:pathLst>
                  </a:custGeom>
                  <a:solidFill>
                    <a:srgbClr val="2B241A">
                      <a:alpha val="367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83" name="Google Shape;983;p46"/>
                <p:cNvGrpSpPr/>
                <p:nvPr/>
              </p:nvGrpSpPr>
              <p:grpSpPr>
                <a:xfrm flipH="1">
                  <a:off x="-2641368" y="-678735"/>
                  <a:ext cx="1719037" cy="444032"/>
                  <a:chOff x="5237750" y="1620836"/>
                  <a:chExt cx="2487032" cy="642500"/>
                </a:xfrm>
              </p:grpSpPr>
              <p:sp>
                <p:nvSpPr>
                  <p:cNvPr id="984" name="Google Shape;984;p46"/>
                  <p:cNvSpPr/>
                  <p:nvPr/>
                </p:nvSpPr>
                <p:spPr>
                  <a:xfrm>
                    <a:off x="5237750" y="1929764"/>
                    <a:ext cx="1270696" cy="139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696" h="139064" extrusionOk="0">
                        <a:moveTo>
                          <a:pt x="1099231" y="0"/>
                        </a:moveTo>
                        <a:lnTo>
                          <a:pt x="84819" y="54293"/>
                        </a:lnTo>
                        <a:lnTo>
                          <a:pt x="4809" y="115252"/>
                        </a:lnTo>
                        <a:cubicBezTo>
                          <a:pt x="-4716" y="121920"/>
                          <a:pt x="999" y="137160"/>
                          <a:pt x="12429" y="137160"/>
                        </a:cubicBezTo>
                        <a:lnTo>
                          <a:pt x="1270681" y="139065"/>
                        </a:lnTo>
                        <a:cubicBezTo>
                          <a:pt x="1272587" y="125730"/>
                          <a:pt x="1098279" y="14288"/>
                          <a:pt x="1099231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5" name="Google Shape;985;p46"/>
                  <p:cNvSpPr/>
                  <p:nvPr/>
                </p:nvSpPr>
                <p:spPr>
                  <a:xfrm>
                    <a:off x="5322570" y="1910493"/>
                    <a:ext cx="1076423" cy="135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6423" h="135388" extrusionOk="0">
                        <a:moveTo>
                          <a:pt x="974408" y="26892"/>
                        </a:moveTo>
                        <a:cubicBezTo>
                          <a:pt x="925830" y="18319"/>
                          <a:pt x="871537" y="23082"/>
                          <a:pt x="821055" y="23082"/>
                        </a:cubicBezTo>
                        <a:cubicBezTo>
                          <a:pt x="720090" y="23082"/>
                          <a:pt x="619125" y="-2636"/>
                          <a:pt x="518160" y="222"/>
                        </a:cubicBezTo>
                        <a:cubicBezTo>
                          <a:pt x="444817" y="3079"/>
                          <a:pt x="372427" y="20224"/>
                          <a:pt x="300038" y="37369"/>
                        </a:cubicBezTo>
                        <a:cubicBezTo>
                          <a:pt x="203835" y="61182"/>
                          <a:pt x="90488" y="73564"/>
                          <a:pt x="0" y="111664"/>
                        </a:cubicBezTo>
                        <a:cubicBezTo>
                          <a:pt x="17145" y="145954"/>
                          <a:pt x="203835" y="124047"/>
                          <a:pt x="243840" y="124047"/>
                        </a:cubicBezTo>
                        <a:cubicBezTo>
                          <a:pt x="334327" y="124047"/>
                          <a:pt x="424815" y="124047"/>
                          <a:pt x="515302" y="124047"/>
                        </a:cubicBezTo>
                        <a:cubicBezTo>
                          <a:pt x="611505" y="124047"/>
                          <a:pt x="707708" y="124047"/>
                          <a:pt x="803910" y="124047"/>
                        </a:cubicBezTo>
                        <a:cubicBezTo>
                          <a:pt x="846773" y="124047"/>
                          <a:pt x="889635" y="124047"/>
                          <a:pt x="932498" y="124047"/>
                        </a:cubicBezTo>
                        <a:cubicBezTo>
                          <a:pt x="964883" y="124047"/>
                          <a:pt x="1030605" y="142144"/>
                          <a:pt x="1057275" y="132619"/>
                        </a:cubicBezTo>
                        <a:cubicBezTo>
                          <a:pt x="1072515" y="126904"/>
                          <a:pt x="1079183" y="108807"/>
                          <a:pt x="1075373" y="93567"/>
                        </a:cubicBezTo>
                        <a:cubicBezTo>
                          <a:pt x="1071562" y="78327"/>
                          <a:pt x="1060133" y="65944"/>
                          <a:pt x="1046798" y="56419"/>
                        </a:cubicBezTo>
                        <a:cubicBezTo>
                          <a:pt x="1024890" y="41179"/>
                          <a:pt x="1000125" y="31654"/>
                          <a:pt x="974408" y="26892"/>
                        </a:cubicBezTo>
                        <a:close/>
                      </a:path>
                    </a:pathLst>
                  </a:custGeom>
                  <a:solidFill>
                    <a:srgbClr val="2B241A">
                      <a:alpha val="367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6" name="Google Shape;986;p46"/>
                  <p:cNvSpPr/>
                  <p:nvPr/>
                </p:nvSpPr>
                <p:spPr>
                  <a:xfrm>
                    <a:off x="5345429" y="1711958"/>
                    <a:ext cx="1191577" cy="327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1577" h="327209" extrusionOk="0">
                        <a:moveTo>
                          <a:pt x="1191577" y="267336"/>
                        </a:moveTo>
                        <a:cubicBezTo>
                          <a:pt x="1075373" y="163514"/>
                          <a:pt x="934402" y="61596"/>
                          <a:pt x="784860" y="20639"/>
                        </a:cubicBezTo>
                        <a:cubicBezTo>
                          <a:pt x="629603" y="-21271"/>
                          <a:pt x="465773" y="3494"/>
                          <a:pt x="319088" y="69216"/>
                        </a:cubicBezTo>
                        <a:cubicBezTo>
                          <a:pt x="208598" y="118746"/>
                          <a:pt x="86678" y="231141"/>
                          <a:pt x="0" y="314961"/>
                        </a:cubicBezTo>
                        <a:cubicBezTo>
                          <a:pt x="0" y="314961"/>
                          <a:pt x="695325" y="193041"/>
                          <a:pt x="1035368" y="326391"/>
                        </a:cubicBezTo>
                        <a:cubicBezTo>
                          <a:pt x="1053465" y="334011"/>
                          <a:pt x="1189673" y="286386"/>
                          <a:pt x="1191577" y="2673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7" name="Google Shape;987;p46"/>
                  <p:cNvSpPr/>
                  <p:nvPr/>
                </p:nvSpPr>
                <p:spPr>
                  <a:xfrm>
                    <a:off x="5942647" y="1696402"/>
                    <a:ext cx="582498" cy="267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498" h="267652" extrusionOk="0">
                        <a:moveTo>
                          <a:pt x="573405" y="267653"/>
                        </a:moveTo>
                        <a:cubicBezTo>
                          <a:pt x="571500" y="267653"/>
                          <a:pt x="568643" y="266700"/>
                          <a:pt x="566738" y="265748"/>
                        </a:cubicBezTo>
                        <a:cubicBezTo>
                          <a:pt x="413385" y="130493"/>
                          <a:pt x="220980" y="45720"/>
                          <a:pt x="8573" y="19050"/>
                        </a:cubicBezTo>
                        <a:cubicBezTo>
                          <a:pt x="3810" y="18098"/>
                          <a:pt x="0" y="13335"/>
                          <a:pt x="0" y="8573"/>
                        </a:cubicBezTo>
                        <a:cubicBezTo>
                          <a:pt x="953" y="3810"/>
                          <a:pt x="5715" y="0"/>
                          <a:pt x="10478" y="0"/>
                        </a:cubicBezTo>
                        <a:cubicBezTo>
                          <a:pt x="226695" y="26670"/>
                          <a:pt x="422910" y="113348"/>
                          <a:pt x="579120" y="250508"/>
                        </a:cubicBezTo>
                        <a:cubicBezTo>
                          <a:pt x="582930" y="254318"/>
                          <a:pt x="583883" y="260033"/>
                          <a:pt x="580072" y="263843"/>
                        </a:cubicBezTo>
                        <a:cubicBezTo>
                          <a:pt x="579120" y="266700"/>
                          <a:pt x="576263" y="267653"/>
                          <a:pt x="573405" y="26765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8" name="Google Shape;988;p46"/>
                  <p:cNvSpPr/>
                  <p:nvPr/>
                </p:nvSpPr>
                <p:spPr>
                  <a:xfrm>
                    <a:off x="6486134" y="1620836"/>
                    <a:ext cx="1021114" cy="3527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1114" h="352743" extrusionOk="0">
                        <a:moveTo>
                          <a:pt x="9915" y="352744"/>
                        </a:moveTo>
                        <a:cubicBezTo>
                          <a:pt x="8010" y="352744"/>
                          <a:pt x="7058" y="352744"/>
                          <a:pt x="5153" y="351791"/>
                        </a:cubicBezTo>
                        <a:cubicBezTo>
                          <a:pt x="390" y="348934"/>
                          <a:pt x="-1515" y="343219"/>
                          <a:pt x="1343" y="338456"/>
                        </a:cubicBezTo>
                        <a:cubicBezTo>
                          <a:pt x="53730" y="239396"/>
                          <a:pt x="135645" y="156529"/>
                          <a:pt x="237563" y="99379"/>
                        </a:cubicBezTo>
                        <a:cubicBezTo>
                          <a:pt x="324240" y="50801"/>
                          <a:pt x="423300" y="20321"/>
                          <a:pt x="540458" y="6986"/>
                        </a:cubicBezTo>
                        <a:cubicBezTo>
                          <a:pt x="700478" y="-11111"/>
                          <a:pt x="860498" y="6034"/>
                          <a:pt x="1014803" y="57469"/>
                        </a:cubicBezTo>
                        <a:cubicBezTo>
                          <a:pt x="1019565" y="59374"/>
                          <a:pt x="1022423" y="64136"/>
                          <a:pt x="1020518" y="69851"/>
                        </a:cubicBezTo>
                        <a:cubicBezTo>
                          <a:pt x="1018613" y="74614"/>
                          <a:pt x="1013850" y="77471"/>
                          <a:pt x="1008135" y="75566"/>
                        </a:cubicBezTo>
                        <a:cubicBezTo>
                          <a:pt x="855735" y="25084"/>
                          <a:pt x="698573" y="7939"/>
                          <a:pt x="541410" y="26036"/>
                        </a:cubicBezTo>
                        <a:cubicBezTo>
                          <a:pt x="427110" y="38419"/>
                          <a:pt x="329955" y="67946"/>
                          <a:pt x="245183" y="115571"/>
                        </a:cubicBezTo>
                        <a:cubicBezTo>
                          <a:pt x="147075" y="170816"/>
                          <a:pt x="68018" y="250826"/>
                          <a:pt x="16583" y="347029"/>
                        </a:cubicBezTo>
                        <a:cubicBezTo>
                          <a:pt x="16583" y="350839"/>
                          <a:pt x="13725" y="352744"/>
                          <a:pt x="9915" y="35274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9" name="Google Shape;989;p46"/>
                  <p:cNvSpPr/>
                  <p:nvPr/>
                </p:nvSpPr>
                <p:spPr>
                  <a:xfrm>
                    <a:off x="6505575" y="1947862"/>
                    <a:ext cx="1219207" cy="315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9207" h="315474" extrusionOk="0">
                        <a:moveTo>
                          <a:pt x="1215390" y="299085"/>
                        </a:moveTo>
                        <a:lnTo>
                          <a:pt x="1104900" y="224790"/>
                        </a:lnTo>
                        <a:lnTo>
                          <a:pt x="110490" y="0"/>
                        </a:lnTo>
                        <a:cubicBezTo>
                          <a:pt x="106680" y="13335"/>
                          <a:pt x="2857" y="93345"/>
                          <a:pt x="0" y="106680"/>
                        </a:cubicBezTo>
                        <a:lnTo>
                          <a:pt x="1209675" y="315278"/>
                        </a:lnTo>
                        <a:cubicBezTo>
                          <a:pt x="1218248" y="317183"/>
                          <a:pt x="1223010" y="304800"/>
                          <a:pt x="1215390" y="29908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0" name="Google Shape;990;p46"/>
                  <p:cNvSpPr/>
                  <p:nvPr/>
                </p:nvSpPr>
                <p:spPr>
                  <a:xfrm>
                    <a:off x="6489154" y="1931995"/>
                    <a:ext cx="1124177" cy="293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4177" h="293044" extrusionOk="0">
                        <a:moveTo>
                          <a:pt x="665073" y="214939"/>
                        </a:moveTo>
                        <a:cubicBezTo>
                          <a:pt x="818426" y="240657"/>
                          <a:pt x="970826" y="267327"/>
                          <a:pt x="1124178" y="293044"/>
                        </a:cubicBezTo>
                        <a:cubicBezTo>
                          <a:pt x="1119415" y="271137"/>
                          <a:pt x="1066076" y="253992"/>
                          <a:pt x="1047978" y="245419"/>
                        </a:cubicBezTo>
                        <a:cubicBezTo>
                          <a:pt x="1017498" y="231132"/>
                          <a:pt x="985113" y="223512"/>
                          <a:pt x="952728" y="213987"/>
                        </a:cubicBezTo>
                        <a:cubicBezTo>
                          <a:pt x="888911" y="195889"/>
                          <a:pt x="830808" y="162552"/>
                          <a:pt x="770801" y="136834"/>
                        </a:cubicBezTo>
                        <a:cubicBezTo>
                          <a:pt x="675551" y="95877"/>
                          <a:pt x="574586" y="71112"/>
                          <a:pt x="472668" y="57777"/>
                        </a:cubicBezTo>
                        <a:cubicBezTo>
                          <a:pt x="420280" y="51109"/>
                          <a:pt x="367893" y="42537"/>
                          <a:pt x="315505" y="42537"/>
                        </a:cubicBezTo>
                        <a:cubicBezTo>
                          <a:pt x="267880" y="42537"/>
                          <a:pt x="243115" y="56824"/>
                          <a:pt x="194538" y="37774"/>
                        </a:cubicBezTo>
                        <a:cubicBezTo>
                          <a:pt x="165011" y="26344"/>
                          <a:pt x="28803" y="-21281"/>
                          <a:pt x="4038" y="11104"/>
                        </a:cubicBezTo>
                        <a:cubicBezTo>
                          <a:pt x="-16917" y="37774"/>
                          <a:pt x="49758" y="40632"/>
                          <a:pt x="64998" y="46347"/>
                        </a:cubicBezTo>
                        <a:cubicBezTo>
                          <a:pt x="91668" y="57777"/>
                          <a:pt x="116433" y="75874"/>
                          <a:pt x="128815" y="102544"/>
                        </a:cubicBezTo>
                        <a:cubicBezTo>
                          <a:pt x="130721" y="107307"/>
                          <a:pt x="133578" y="112069"/>
                          <a:pt x="137388" y="115879"/>
                        </a:cubicBezTo>
                        <a:cubicBezTo>
                          <a:pt x="142151" y="119689"/>
                          <a:pt x="148818" y="121594"/>
                          <a:pt x="154533" y="122547"/>
                        </a:cubicBezTo>
                        <a:cubicBezTo>
                          <a:pt x="324078" y="153979"/>
                          <a:pt x="494576" y="185412"/>
                          <a:pt x="665073" y="214939"/>
                        </a:cubicBezTo>
                        <a:close/>
                      </a:path>
                    </a:pathLst>
                  </a:custGeom>
                  <a:solidFill>
                    <a:srgbClr val="2B241A">
                      <a:alpha val="367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1" name="Google Shape;991;p46"/>
                  <p:cNvSpPr/>
                  <p:nvPr/>
                </p:nvSpPr>
                <p:spPr>
                  <a:xfrm>
                    <a:off x="6536009" y="1807930"/>
                    <a:ext cx="1026840" cy="391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6840" h="391392" extrusionOk="0">
                        <a:moveTo>
                          <a:pt x="10523" y="177080"/>
                        </a:moveTo>
                        <a:cubicBezTo>
                          <a:pt x="16238" y="182795"/>
                          <a:pt x="25763" y="189462"/>
                          <a:pt x="35288" y="196130"/>
                        </a:cubicBezTo>
                        <a:cubicBezTo>
                          <a:pt x="89581" y="232325"/>
                          <a:pt x="156256" y="246612"/>
                          <a:pt x="220073" y="250422"/>
                        </a:cubicBezTo>
                        <a:cubicBezTo>
                          <a:pt x="306751" y="256137"/>
                          <a:pt x="394381" y="244707"/>
                          <a:pt x="481058" y="252327"/>
                        </a:cubicBezTo>
                        <a:cubicBezTo>
                          <a:pt x="578213" y="261852"/>
                          <a:pt x="670606" y="294237"/>
                          <a:pt x="762998" y="325670"/>
                        </a:cubicBezTo>
                        <a:cubicBezTo>
                          <a:pt x="808718" y="340910"/>
                          <a:pt x="855391" y="356150"/>
                          <a:pt x="903016" y="367580"/>
                        </a:cubicBezTo>
                        <a:cubicBezTo>
                          <a:pt x="943021" y="377105"/>
                          <a:pt x="987788" y="378057"/>
                          <a:pt x="1026841" y="391392"/>
                        </a:cubicBezTo>
                        <a:cubicBezTo>
                          <a:pt x="1014458" y="335195"/>
                          <a:pt x="968738" y="281855"/>
                          <a:pt x="930638" y="240897"/>
                        </a:cubicBezTo>
                        <a:cubicBezTo>
                          <a:pt x="802051" y="99927"/>
                          <a:pt x="698228" y="38015"/>
                          <a:pt x="509633" y="7535"/>
                        </a:cubicBezTo>
                        <a:cubicBezTo>
                          <a:pt x="371521" y="-14373"/>
                          <a:pt x="236266" y="12297"/>
                          <a:pt x="112441" y="77067"/>
                        </a:cubicBezTo>
                        <a:cubicBezTo>
                          <a:pt x="81961" y="93260"/>
                          <a:pt x="51481" y="110405"/>
                          <a:pt x="22906" y="130407"/>
                        </a:cubicBezTo>
                        <a:cubicBezTo>
                          <a:pt x="-5669" y="148505"/>
                          <a:pt x="-4717" y="161840"/>
                          <a:pt x="10523" y="17708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2" name="Google Shape;992;p46"/>
                  <p:cNvSpPr/>
                  <p:nvPr/>
                </p:nvSpPr>
                <p:spPr>
                  <a:xfrm>
                    <a:off x="7512665" y="2106275"/>
                    <a:ext cx="61392" cy="93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92" h="93999" extrusionOk="0">
                        <a:moveTo>
                          <a:pt x="51137" y="94000"/>
                        </a:moveTo>
                        <a:cubicBezTo>
                          <a:pt x="47327" y="94000"/>
                          <a:pt x="44470" y="92095"/>
                          <a:pt x="42565" y="88285"/>
                        </a:cubicBezTo>
                        <a:cubicBezTo>
                          <a:pt x="30182" y="63520"/>
                          <a:pt x="16847" y="38755"/>
                          <a:pt x="1607" y="14942"/>
                        </a:cubicBezTo>
                        <a:cubicBezTo>
                          <a:pt x="-1250" y="10180"/>
                          <a:pt x="-298" y="4465"/>
                          <a:pt x="4465" y="1607"/>
                        </a:cubicBezTo>
                        <a:cubicBezTo>
                          <a:pt x="9227" y="-1250"/>
                          <a:pt x="14942" y="-298"/>
                          <a:pt x="17800" y="4465"/>
                        </a:cubicBezTo>
                        <a:cubicBezTo>
                          <a:pt x="33992" y="28277"/>
                          <a:pt x="48280" y="53995"/>
                          <a:pt x="60662" y="79712"/>
                        </a:cubicBezTo>
                        <a:cubicBezTo>
                          <a:pt x="62567" y="84475"/>
                          <a:pt x="60662" y="90190"/>
                          <a:pt x="55900" y="92095"/>
                        </a:cubicBezTo>
                        <a:cubicBezTo>
                          <a:pt x="53995" y="94000"/>
                          <a:pt x="53042" y="94000"/>
                          <a:pt x="51137" y="9400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3" name="Google Shape;993;p46"/>
                  <p:cNvSpPr/>
                  <p:nvPr/>
                </p:nvSpPr>
                <p:spPr>
                  <a:xfrm>
                    <a:off x="6831184" y="1794892"/>
                    <a:ext cx="667416" cy="2853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7416" h="285367" extrusionOk="0">
                        <a:moveTo>
                          <a:pt x="657371" y="285368"/>
                        </a:moveTo>
                        <a:cubicBezTo>
                          <a:pt x="654513" y="285368"/>
                          <a:pt x="651656" y="284415"/>
                          <a:pt x="649751" y="281558"/>
                        </a:cubicBezTo>
                        <a:cubicBezTo>
                          <a:pt x="491636" y="91058"/>
                          <a:pt x="246843" y="-7050"/>
                          <a:pt x="10623" y="25335"/>
                        </a:cubicBezTo>
                        <a:cubicBezTo>
                          <a:pt x="5861" y="26288"/>
                          <a:pt x="146" y="22478"/>
                          <a:pt x="146" y="16763"/>
                        </a:cubicBezTo>
                        <a:cubicBezTo>
                          <a:pt x="-807" y="12000"/>
                          <a:pt x="3003" y="6285"/>
                          <a:pt x="8718" y="6285"/>
                        </a:cubicBezTo>
                        <a:cubicBezTo>
                          <a:pt x="251606" y="-27052"/>
                          <a:pt x="503066" y="73913"/>
                          <a:pt x="664991" y="269175"/>
                        </a:cubicBezTo>
                        <a:cubicBezTo>
                          <a:pt x="668801" y="272985"/>
                          <a:pt x="667848" y="279653"/>
                          <a:pt x="664038" y="282510"/>
                        </a:cubicBezTo>
                        <a:cubicBezTo>
                          <a:pt x="662133" y="284415"/>
                          <a:pt x="659276" y="285368"/>
                          <a:pt x="657371" y="28536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4" name="Google Shape;994;p46"/>
                  <p:cNvSpPr/>
                  <p:nvPr/>
                </p:nvSpPr>
                <p:spPr>
                  <a:xfrm>
                    <a:off x="6557253" y="1832642"/>
                    <a:ext cx="166411" cy="99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411" h="99027" extrusionOk="0">
                        <a:moveTo>
                          <a:pt x="9281" y="99027"/>
                        </a:moveTo>
                        <a:cubicBezTo>
                          <a:pt x="6424" y="99027"/>
                          <a:pt x="3566" y="98075"/>
                          <a:pt x="1662" y="95217"/>
                        </a:cubicBezTo>
                        <a:cubicBezTo>
                          <a:pt x="-1196" y="91407"/>
                          <a:pt x="-244" y="84740"/>
                          <a:pt x="3566" y="81882"/>
                        </a:cubicBezTo>
                        <a:cubicBezTo>
                          <a:pt x="39762" y="56165"/>
                          <a:pt x="78814" y="37115"/>
                          <a:pt x="117866" y="18065"/>
                        </a:cubicBezTo>
                        <a:cubicBezTo>
                          <a:pt x="129297" y="12350"/>
                          <a:pt x="141679" y="6635"/>
                          <a:pt x="153109" y="920"/>
                        </a:cubicBezTo>
                        <a:cubicBezTo>
                          <a:pt x="157872" y="-985"/>
                          <a:pt x="163587" y="-33"/>
                          <a:pt x="165491" y="4730"/>
                        </a:cubicBezTo>
                        <a:cubicBezTo>
                          <a:pt x="167397" y="9492"/>
                          <a:pt x="166444" y="15207"/>
                          <a:pt x="161681" y="17112"/>
                        </a:cubicBezTo>
                        <a:cubicBezTo>
                          <a:pt x="150252" y="22827"/>
                          <a:pt x="137869" y="28542"/>
                          <a:pt x="126439" y="34257"/>
                        </a:cubicBezTo>
                        <a:cubicBezTo>
                          <a:pt x="88339" y="52355"/>
                          <a:pt x="49287" y="71405"/>
                          <a:pt x="14997" y="96170"/>
                        </a:cubicBezTo>
                        <a:cubicBezTo>
                          <a:pt x="13091" y="99027"/>
                          <a:pt x="11187" y="99027"/>
                          <a:pt x="9281" y="990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5" name="Google Shape;995;p46"/>
                  <p:cNvSpPr/>
                  <p:nvPr/>
                </p:nvSpPr>
                <p:spPr>
                  <a:xfrm>
                    <a:off x="5600309" y="1704828"/>
                    <a:ext cx="274856" cy="110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856" h="110636" extrusionOk="0">
                        <a:moveTo>
                          <a:pt x="9915" y="110637"/>
                        </a:moveTo>
                        <a:cubicBezTo>
                          <a:pt x="7058" y="110637"/>
                          <a:pt x="3248" y="108732"/>
                          <a:pt x="1343" y="105874"/>
                        </a:cubicBezTo>
                        <a:cubicBezTo>
                          <a:pt x="-1515" y="101112"/>
                          <a:pt x="390" y="95397"/>
                          <a:pt x="5153" y="92539"/>
                        </a:cubicBezTo>
                        <a:cubicBezTo>
                          <a:pt x="88020" y="44914"/>
                          <a:pt x="174698" y="13482"/>
                          <a:pt x="264233" y="147"/>
                        </a:cubicBezTo>
                        <a:cubicBezTo>
                          <a:pt x="268995" y="-806"/>
                          <a:pt x="274710" y="3004"/>
                          <a:pt x="274710" y="7767"/>
                        </a:cubicBezTo>
                        <a:cubicBezTo>
                          <a:pt x="275663" y="12529"/>
                          <a:pt x="271853" y="18244"/>
                          <a:pt x="267090" y="18244"/>
                        </a:cubicBezTo>
                        <a:cubicBezTo>
                          <a:pt x="180413" y="31579"/>
                          <a:pt x="95640" y="62059"/>
                          <a:pt x="14678" y="108732"/>
                        </a:cubicBezTo>
                        <a:cubicBezTo>
                          <a:pt x="12773" y="110637"/>
                          <a:pt x="10868" y="110637"/>
                          <a:pt x="9915" y="11063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6" name="Google Shape;996;p46"/>
                  <p:cNvSpPr/>
                  <p:nvPr/>
                </p:nvSpPr>
                <p:spPr>
                  <a:xfrm>
                    <a:off x="5362574" y="1895907"/>
                    <a:ext cx="114820" cy="1052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820" h="105295" extrusionOk="0">
                        <a:moveTo>
                          <a:pt x="9525" y="105295"/>
                        </a:moveTo>
                        <a:cubicBezTo>
                          <a:pt x="6668" y="105295"/>
                          <a:pt x="4763" y="104343"/>
                          <a:pt x="2858" y="102438"/>
                        </a:cubicBezTo>
                        <a:cubicBezTo>
                          <a:pt x="-953" y="98628"/>
                          <a:pt x="-953" y="92913"/>
                          <a:pt x="2858" y="89103"/>
                        </a:cubicBezTo>
                        <a:cubicBezTo>
                          <a:pt x="36195" y="56718"/>
                          <a:pt x="67628" y="28143"/>
                          <a:pt x="99060" y="2425"/>
                        </a:cubicBezTo>
                        <a:cubicBezTo>
                          <a:pt x="102870" y="-1385"/>
                          <a:pt x="109538" y="-432"/>
                          <a:pt x="112395" y="3378"/>
                        </a:cubicBezTo>
                        <a:cubicBezTo>
                          <a:pt x="116205" y="7188"/>
                          <a:pt x="115253" y="13855"/>
                          <a:pt x="111443" y="16713"/>
                        </a:cubicBezTo>
                        <a:cubicBezTo>
                          <a:pt x="80010" y="42430"/>
                          <a:pt x="49530" y="70053"/>
                          <a:pt x="16193" y="102438"/>
                        </a:cubicBezTo>
                        <a:cubicBezTo>
                          <a:pt x="14288" y="104343"/>
                          <a:pt x="11430" y="105295"/>
                          <a:pt x="9525" y="10529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7" name="Google Shape;997;p46"/>
                  <p:cNvSpPr/>
                  <p:nvPr/>
                </p:nvSpPr>
                <p:spPr>
                  <a:xfrm>
                    <a:off x="5382445" y="1767365"/>
                    <a:ext cx="1131701" cy="2633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701" h="263364" extrusionOk="0">
                        <a:moveTo>
                          <a:pt x="9657" y="263364"/>
                        </a:moveTo>
                        <a:cubicBezTo>
                          <a:pt x="7752" y="263364"/>
                          <a:pt x="4894" y="262412"/>
                          <a:pt x="2989" y="260507"/>
                        </a:cubicBezTo>
                        <a:cubicBezTo>
                          <a:pt x="-821" y="256697"/>
                          <a:pt x="-821" y="250982"/>
                          <a:pt x="2037" y="247172"/>
                        </a:cubicBezTo>
                        <a:cubicBezTo>
                          <a:pt x="163962" y="68102"/>
                          <a:pt x="394467" y="-18576"/>
                          <a:pt x="651642" y="3332"/>
                        </a:cubicBezTo>
                        <a:cubicBezTo>
                          <a:pt x="819282" y="22382"/>
                          <a:pt x="975492" y="100487"/>
                          <a:pt x="1128844" y="243362"/>
                        </a:cubicBezTo>
                        <a:cubicBezTo>
                          <a:pt x="1132654" y="247172"/>
                          <a:pt x="1132654" y="252887"/>
                          <a:pt x="1128844" y="256697"/>
                        </a:cubicBezTo>
                        <a:cubicBezTo>
                          <a:pt x="1125035" y="260507"/>
                          <a:pt x="1119319" y="260507"/>
                          <a:pt x="1115510" y="256697"/>
                        </a:cubicBezTo>
                        <a:cubicBezTo>
                          <a:pt x="965967" y="116679"/>
                          <a:pt x="813567" y="39527"/>
                          <a:pt x="649737" y="21429"/>
                        </a:cubicBezTo>
                        <a:cubicBezTo>
                          <a:pt x="399229" y="474"/>
                          <a:pt x="173487" y="85247"/>
                          <a:pt x="15372" y="259554"/>
                        </a:cubicBezTo>
                        <a:cubicBezTo>
                          <a:pt x="15372" y="262412"/>
                          <a:pt x="12514" y="263364"/>
                          <a:pt x="9657" y="26336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8" name="Google Shape;998;p46"/>
                  <p:cNvSpPr/>
                  <p:nvPr/>
                </p:nvSpPr>
                <p:spPr>
                  <a:xfrm>
                    <a:off x="6540297" y="1853031"/>
                    <a:ext cx="1001988" cy="3472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1988" h="347243" extrusionOk="0">
                        <a:moveTo>
                          <a:pt x="992073" y="347243"/>
                        </a:moveTo>
                        <a:cubicBezTo>
                          <a:pt x="989215" y="347243"/>
                          <a:pt x="985406" y="345338"/>
                          <a:pt x="983500" y="342481"/>
                        </a:cubicBezTo>
                        <a:cubicBezTo>
                          <a:pt x="887298" y="175793"/>
                          <a:pt x="710133" y="57683"/>
                          <a:pt x="510108" y="27203"/>
                        </a:cubicBezTo>
                        <a:cubicBezTo>
                          <a:pt x="324371" y="-1372"/>
                          <a:pt x="144348" y="48158"/>
                          <a:pt x="15760" y="164363"/>
                        </a:cubicBezTo>
                        <a:cubicBezTo>
                          <a:pt x="11950" y="168173"/>
                          <a:pt x="6235" y="167221"/>
                          <a:pt x="2425" y="163411"/>
                        </a:cubicBezTo>
                        <a:cubicBezTo>
                          <a:pt x="-1385" y="159601"/>
                          <a:pt x="-432" y="153886"/>
                          <a:pt x="3378" y="150076"/>
                        </a:cubicBezTo>
                        <a:cubicBezTo>
                          <a:pt x="136728" y="30061"/>
                          <a:pt x="322465" y="-21374"/>
                          <a:pt x="513918" y="8153"/>
                        </a:cubicBezTo>
                        <a:cubicBezTo>
                          <a:pt x="718706" y="40538"/>
                          <a:pt x="900633" y="161506"/>
                          <a:pt x="1000646" y="332956"/>
                        </a:cubicBezTo>
                        <a:cubicBezTo>
                          <a:pt x="1003503" y="337718"/>
                          <a:pt x="1001598" y="343433"/>
                          <a:pt x="996835" y="346291"/>
                        </a:cubicBezTo>
                        <a:cubicBezTo>
                          <a:pt x="994931" y="347243"/>
                          <a:pt x="993978" y="347243"/>
                          <a:pt x="992073" y="34724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9" name="Google Shape;999;p46"/>
                  <p:cNvSpPr/>
                  <p:nvPr/>
                </p:nvSpPr>
                <p:spPr>
                  <a:xfrm>
                    <a:off x="5454922" y="1824946"/>
                    <a:ext cx="1068506" cy="192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8506" h="192448" extrusionOk="0">
                        <a:moveTo>
                          <a:pt x="1059225" y="192448"/>
                        </a:moveTo>
                        <a:cubicBezTo>
                          <a:pt x="1057320" y="192448"/>
                          <a:pt x="1055415" y="191496"/>
                          <a:pt x="1053510" y="190543"/>
                        </a:cubicBezTo>
                        <a:cubicBezTo>
                          <a:pt x="907778" y="81958"/>
                          <a:pt x="722993" y="20998"/>
                          <a:pt x="533445" y="19093"/>
                        </a:cubicBezTo>
                        <a:cubicBezTo>
                          <a:pt x="341993" y="17188"/>
                          <a:pt x="157208" y="76243"/>
                          <a:pt x="15285" y="185781"/>
                        </a:cubicBezTo>
                        <a:cubicBezTo>
                          <a:pt x="11475" y="188638"/>
                          <a:pt x="4808" y="188638"/>
                          <a:pt x="1950" y="183876"/>
                        </a:cubicBezTo>
                        <a:cubicBezTo>
                          <a:pt x="-907" y="180066"/>
                          <a:pt x="-907" y="173398"/>
                          <a:pt x="3855" y="170541"/>
                        </a:cubicBezTo>
                        <a:cubicBezTo>
                          <a:pt x="149588" y="59098"/>
                          <a:pt x="337230" y="-1862"/>
                          <a:pt x="533445" y="43"/>
                        </a:cubicBezTo>
                        <a:cubicBezTo>
                          <a:pt x="726803" y="1948"/>
                          <a:pt x="916350" y="63861"/>
                          <a:pt x="1064940" y="175303"/>
                        </a:cubicBezTo>
                        <a:cubicBezTo>
                          <a:pt x="1068750" y="178161"/>
                          <a:pt x="1069703" y="184828"/>
                          <a:pt x="1066845" y="188638"/>
                        </a:cubicBezTo>
                        <a:cubicBezTo>
                          <a:pt x="1064940" y="190543"/>
                          <a:pt x="1062083" y="192448"/>
                          <a:pt x="1059225" y="19244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0" name="Google Shape;1000;p46"/>
                  <p:cNvSpPr/>
                  <p:nvPr/>
                </p:nvSpPr>
                <p:spPr>
                  <a:xfrm>
                    <a:off x="6539268" y="1901434"/>
                    <a:ext cx="989946" cy="291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9946" h="291220" extrusionOk="0">
                        <a:moveTo>
                          <a:pt x="979767" y="291221"/>
                        </a:moveTo>
                        <a:cubicBezTo>
                          <a:pt x="976909" y="291221"/>
                          <a:pt x="974052" y="289316"/>
                          <a:pt x="972147" y="287411"/>
                        </a:cubicBezTo>
                        <a:cubicBezTo>
                          <a:pt x="909282" y="194066"/>
                          <a:pt x="782599" y="64526"/>
                          <a:pt x="409219" y="20711"/>
                        </a:cubicBezTo>
                        <a:cubicBezTo>
                          <a:pt x="301587" y="11186"/>
                          <a:pt x="201574" y="51191"/>
                          <a:pt x="104419" y="90243"/>
                        </a:cubicBezTo>
                        <a:cubicBezTo>
                          <a:pt x="74892" y="102626"/>
                          <a:pt x="43459" y="115008"/>
                          <a:pt x="12979" y="125486"/>
                        </a:cubicBezTo>
                        <a:cubicBezTo>
                          <a:pt x="8217" y="127391"/>
                          <a:pt x="2502" y="124533"/>
                          <a:pt x="597" y="119771"/>
                        </a:cubicBezTo>
                        <a:cubicBezTo>
                          <a:pt x="-1308" y="115008"/>
                          <a:pt x="1549" y="109293"/>
                          <a:pt x="6312" y="107388"/>
                        </a:cubicBezTo>
                        <a:cubicBezTo>
                          <a:pt x="36792" y="96911"/>
                          <a:pt x="67272" y="84528"/>
                          <a:pt x="96799" y="72146"/>
                        </a:cubicBezTo>
                        <a:cubicBezTo>
                          <a:pt x="195859" y="32141"/>
                          <a:pt x="298729" y="-8817"/>
                          <a:pt x="411124" y="1661"/>
                        </a:cubicBezTo>
                        <a:cubicBezTo>
                          <a:pt x="793077" y="46428"/>
                          <a:pt x="923569" y="179778"/>
                          <a:pt x="988339" y="276933"/>
                        </a:cubicBezTo>
                        <a:cubicBezTo>
                          <a:pt x="991197" y="281696"/>
                          <a:pt x="990244" y="287411"/>
                          <a:pt x="985482" y="290268"/>
                        </a:cubicBezTo>
                        <a:cubicBezTo>
                          <a:pt x="983577" y="291221"/>
                          <a:pt x="981672" y="291221"/>
                          <a:pt x="979767" y="29122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1" name="Google Shape;1001;p46"/>
                  <p:cNvSpPr/>
                  <p:nvPr/>
                </p:nvSpPr>
                <p:spPr>
                  <a:xfrm>
                    <a:off x="5492358" y="1891626"/>
                    <a:ext cx="1034901" cy="127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901" h="127673" extrusionOk="0">
                        <a:moveTo>
                          <a:pt x="1025599" y="127673"/>
                        </a:moveTo>
                        <a:cubicBezTo>
                          <a:pt x="1024647" y="127673"/>
                          <a:pt x="1022741" y="127673"/>
                          <a:pt x="1021789" y="126721"/>
                        </a:cubicBezTo>
                        <a:cubicBezTo>
                          <a:pt x="770329" y="14326"/>
                          <a:pt x="483626" y="-11392"/>
                          <a:pt x="192161" y="53378"/>
                        </a:cubicBezTo>
                        <a:cubicBezTo>
                          <a:pt x="133107" y="66713"/>
                          <a:pt x="70241" y="83858"/>
                          <a:pt x="14996" y="122911"/>
                        </a:cubicBezTo>
                        <a:cubicBezTo>
                          <a:pt x="10234" y="125768"/>
                          <a:pt x="4519" y="124816"/>
                          <a:pt x="1661" y="121006"/>
                        </a:cubicBezTo>
                        <a:cubicBezTo>
                          <a:pt x="-1196" y="117196"/>
                          <a:pt x="-243" y="110528"/>
                          <a:pt x="3566" y="107671"/>
                        </a:cubicBezTo>
                        <a:cubicBezTo>
                          <a:pt x="61669" y="66713"/>
                          <a:pt x="126439" y="48616"/>
                          <a:pt x="187399" y="35281"/>
                        </a:cubicBezTo>
                        <a:cubicBezTo>
                          <a:pt x="483626" y="-30442"/>
                          <a:pt x="774139" y="-3772"/>
                          <a:pt x="1029409" y="110528"/>
                        </a:cubicBezTo>
                        <a:cubicBezTo>
                          <a:pt x="1034172" y="112433"/>
                          <a:pt x="1036076" y="118148"/>
                          <a:pt x="1034172" y="122911"/>
                        </a:cubicBezTo>
                        <a:cubicBezTo>
                          <a:pt x="1032266" y="125768"/>
                          <a:pt x="1029409" y="127673"/>
                          <a:pt x="1025599" y="12767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2" name="Google Shape;1002;p46"/>
                  <p:cNvSpPr/>
                  <p:nvPr/>
                </p:nvSpPr>
                <p:spPr>
                  <a:xfrm>
                    <a:off x="6539865" y="1959146"/>
                    <a:ext cx="359238" cy="763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9238" h="76345" extrusionOk="0">
                        <a:moveTo>
                          <a:pt x="28575" y="76346"/>
                        </a:moveTo>
                        <a:cubicBezTo>
                          <a:pt x="22860" y="76346"/>
                          <a:pt x="17145" y="75393"/>
                          <a:pt x="11430" y="75393"/>
                        </a:cubicBezTo>
                        <a:lnTo>
                          <a:pt x="8572" y="75393"/>
                        </a:lnTo>
                        <a:cubicBezTo>
                          <a:pt x="3810" y="74441"/>
                          <a:pt x="0" y="69678"/>
                          <a:pt x="0" y="64916"/>
                        </a:cubicBezTo>
                        <a:cubicBezTo>
                          <a:pt x="953" y="60153"/>
                          <a:pt x="4763" y="56343"/>
                          <a:pt x="10478" y="56343"/>
                        </a:cubicBezTo>
                        <a:lnTo>
                          <a:pt x="13335" y="56343"/>
                        </a:lnTo>
                        <a:cubicBezTo>
                          <a:pt x="27622" y="58248"/>
                          <a:pt x="36195" y="59201"/>
                          <a:pt x="54292" y="52533"/>
                        </a:cubicBezTo>
                        <a:cubicBezTo>
                          <a:pt x="140017" y="22053"/>
                          <a:pt x="223838" y="13481"/>
                          <a:pt x="305753" y="4908"/>
                        </a:cubicBezTo>
                        <a:cubicBezTo>
                          <a:pt x="320040" y="3956"/>
                          <a:pt x="334328" y="2051"/>
                          <a:pt x="348615" y="146"/>
                        </a:cubicBezTo>
                        <a:cubicBezTo>
                          <a:pt x="354330" y="-807"/>
                          <a:pt x="358140" y="3003"/>
                          <a:pt x="359092" y="8718"/>
                        </a:cubicBezTo>
                        <a:cubicBezTo>
                          <a:pt x="360045" y="13481"/>
                          <a:pt x="356235" y="18243"/>
                          <a:pt x="350520" y="19196"/>
                        </a:cubicBezTo>
                        <a:cubicBezTo>
                          <a:pt x="336232" y="21101"/>
                          <a:pt x="321945" y="22053"/>
                          <a:pt x="307657" y="23958"/>
                        </a:cubicBezTo>
                        <a:cubicBezTo>
                          <a:pt x="223838" y="32531"/>
                          <a:pt x="144780" y="40151"/>
                          <a:pt x="60960" y="70631"/>
                        </a:cubicBezTo>
                        <a:cubicBezTo>
                          <a:pt x="46672" y="75393"/>
                          <a:pt x="37147" y="76346"/>
                          <a:pt x="28575" y="7634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3" name="Google Shape;1003;p46"/>
                  <p:cNvSpPr/>
                  <p:nvPr/>
                </p:nvSpPr>
                <p:spPr>
                  <a:xfrm>
                    <a:off x="7016115" y="1966912"/>
                    <a:ext cx="281717" cy="92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1717" h="92392" extrusionOk="0">
                        <a:moveTo>
                          <a:pt x="271463" y="92392"/>
                        </a:moveTo>
                        <a:cubicBezTo>
                          <a:pt x="270510" y="92392"/>
                          <a:pt x="268605" y="92392"/>
                          <a:pt x="267653" y="91440"/>
                        </a:cubicBezTo>
                        <a:cubicBezTo>
                          <a:pt x="189547" y="54292"/>
                          <a:pt x="101917" y="30480"/>
                          <a:pt x="8572" y="19050"/>
                        </a:cubicBezTo>
                        <a:cubicBezTo>
                          <a:pt x="3810" y="18098"/>
                          <a:pt x="0" y="13335"/>
                          <a:pt x="0" y="8573"/>
                        </a:cubicBezTo>
                        <a:cubicBezTo>
                          <a:pt x="953" y="3810"/>
                          <a:pt x="5715" y="0"/>
                          <a:pt x="10478" y="0"/>
                        </a:cubicBezTo>
                        <a:cubicBezTo>
                          <a:pt x="105728" y="11430"/>
                          <a:pt x="195263" y="36195"/>
                          <a:pt x="276225" y="73342"/>
                        </a:cubicBezTo>
                        <a:cubicBezTo>
                          <a:pt x="280988" y="75248"/>
                          <a:pt x="282892" y="80963"/>
                          <a:pt x="280988" y="85725"/>
                        </a:cubicBezTo>
                        <a:cubicBezTo>
                          <a:pt x="279082" y="90488"/>
                          <a:pt x="275272" y="92392"/>
                          <a:pt x="271463" y="9239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4" name="Google Shape;1004;p46"/>
                  <p:cNvSpPr/>
                  <p:nvPr/>
                </p:nvSpPr>
                <p:spPr>
                  <a:xfrm>
                    <a:off x="7333595" y="2066270"/>
                    <a:ext cx="165482" cy="122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482" h="122574" extrusionOk="0">
                        <a:moveTo>
                          <a:pt x="155912" y="122575"/>
                        </a:moveTo>
                        <a:cubicBezTo>
                          <a:pt x="153055" y="122575"/>
                          <a:pt x="150198" y="121622"/>
                          <a:pt x="148292" y="118765"/>
                        </a:cubicBezTo>
                        <a:cubicBezTo>
                          <a:pt x="121623" y="83522"/>
                          <a:pt x="77807" y="59710"/>
                          <a:pt x="38755" y="37802"/>
                        </a:cubicBezTo>
                        <a:cubicBezTo>
                          <a:pt x="26373" y="31135"/>
                          <a:pt x="14942" y="24467"/>
                          <a:pt x="4465" y="17800"/>
                        </a:cubicBezTo>
                        <a:cubicBezTo>
                          <a:pt x="-298" y="14942"/>
                          <a:pt x="-1250" y="9227"/>
                          <a:pt x="1607" y="4465"/>
                        </a:cubicBezTo>
                        <a:cubicBezTo>
                          <a:pt x="4465" y="-298"/>
                          <a:pt x="10180" y="-1250"/>
                          <a:pt x="14942" y="1607"/>
                        </a:cubicBezTo>
                        <a:cubicBezTo>
                          <a:pt x="24467" y="8275"/>
                          <a:pt x="36850" y="13990"/>
                          <a:pt x="48280" y="21610"/>
                        </a:cubicBezTo>
                        <a:cubicBezTo>
                          <a:pt x="88285" y="44470"/>
                          <a:pt x="134005" y="70187"/>
                          <a:pt x="163532" y="107335"/>
                        </a:cubicBezTo>
                        <a:cubicBezTo>
                          <a:pt x="166390" y="111145"/>
                          <a:pt x="166390" y="117812"/>
                          <a:pt x="161627" y="120670"/>
                        </a:cubicBezTo>
                        <a:cubicBezTo>
                          <a:pt x="159723" y="121622"/>
                          <a:pt x="157817" y="122575"/>
                          <a:pt x="155912" y="12257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5" name="Google Shape;1005;p46"/>
                  <p:cNvSpPr/>
                  <p:nvPr/>
                </p:nvSpPr>
                <p:spPr>
                  <a:xfrm>
                    <a:off x="6364605" y="1941195"/>
                    <a:ext cx="298132" cy="1343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132" h="134302" extrusionOk="0">
                        <a:moveTo>
                          <a:pt x="175260" y="0"/>
                        </a:moveTo>
                        <a:cubicBezTo>
                          <a:pt x="143827" y="0"/>
                          <a:pt x="112395" y="3810"/>
                          <a:pt x="81915" y="3810"/>
                        </a:cubicBezTo>
                        <a:cubicBezTo>
                          <a:pt x="60007" y="3810"/>
                          <a:pt x="41910" y="18097"/>
                          <a:pt x="36195" y="39052"/>
                        </a:cubicBezTo>
                        <a:lnTo>
                          <a:pt x="0" y="125730"/>
                        </a:lnTo>
                        <a:cubicBezTo>
                          <a:pt x="108585" y="119063"/>
                          <a:pt x="201930" y="131445"/>
                          <a:pt x="298132" y="134302"/>
                        </a:cubicBezTo>
                        <a:cubicBezTo>
                          <a:pt x="279082" y="104775"/>
                          <a:pt x="287655" y="65722"/>
                          <a:pt x="268605" y="36195"/>
                        </a:cubicBezTo>
                        <a:cubicBezTo>
                          <a:pt x="258127" y="20955"/>
                          <a:pt x="251460" y="9525"/>
                          <a:pt x="232410" y="5715"/>
                        </a:cubicBezTo>
                        <a:cubicBezTo>
                          <a:pt x="214313" y="952"/>
                          <a:pt x="195263" y="0"/>
                          <a:pt x="17526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6" name="Google Shape;1006;p46"/>
                  <p:cNvSpPr/>
                  <p:nvPr/>
                </p:nvSpPr>
                <p:spPr>
                  <a:xfrm>
                    <a:off x="6378746" y="1927016"/>
                    <a:ext cx="1244544" cy="290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4544" h="290403" extrusionOk="0">
                        <a:moveTo>
                          <a:pt x="1237443" y="290403"/>
                        </a:moveTo>
                        <a:cubicBezTo>
                          <a:pt x="1236491" y="290403"/>
                          <a:pt x="1236491" y="290403"/>
                          <a:pt x="1235538" y="290403"/>
                        </a:cubicBezTo>
                        <a:cubicBezTo>
                          <a:pt x="1154576" y="277068"/>
                          <a:pt x="1074566" y="262781"/>
                          <a:pt x="998366" y="239921"/>
                        </a:cubicBezTo>
                        <a:cubicBezTo>
                          <a:pt x="969791" y="231348"/>
                          <a:pt x="941216" y="221823"/>
                          <a:pt x="912641" y="213251"/>
                        </a:cubicBezTo>
                        <a:cubicBezTo>
                          <a:pt x="857396" y="195153"/>
                          <a:pt x="799293" y="177056"/>
                          <a:pt x="742143" y="163721"/>
                        </a:cubicBezTo>
                        <a:cubicBezTo>
                          <a:pt x="654513" y="143718"/>
                          <a:pt x="564978" y="135146"/>
                          <a:pt x="474491" y="138956"/>
                        </a:cubicBezTo>
                        <a:cubicBezTo>
                          <a:pt x="463061" y="138956"/>
                          <a:pt x="450678" y="140861"/>
                          <a:pt x="439248" y="141813"/>
                        </a:cubicBezTo>
                        <a:cubicBezTo>
                          <a:pt x="412578" y="144671"/>
                          <a:pt x="385908" y="146576"/>
                          <a:pt x="359238" y="141813"/>
                        </a:cubicBezTo>
                        <a:cubicBezTo>
                          <a:pt x="355428" y="140861"/>
                          <a:pt x="350666" y="140861"/>
                          <a:pt x="344951" y="139908"/>
                        </a:cubicBezTo>
                        <a:cubicBezTo>
                          <a:pt x="316376" y="136098"/>
                          <a:pt x="272561" y="131336"/>
                          <a:pt x="262083" y="103713"/>
                        </a:cubicBezTo>
                        <a:cubicBezTo>
                          <a:pt x="259226" y="97046"/>
                          <a:pt x="257321" y="89426"/>
                          <a:pt x="255416" y="81806"/>
                        </a:cubicBezTo>
                        <a:cubicBezTo>
                          <a:pt x="250653" y="65613"/>
                          <a:pt x="246843" y="50373"/>
                          <a:pt x="236366" y="39896"/>
                        </a:cubicBezTo>
                        <a:cubicBezTo>
                          <a:pt x="223983" y="27513"/>
                          <a:pt x="204933" y="22751"/>
                          <a:pt x="190646" y="20846"/>
                        </a:cubicBezTo>
                        <a:cubicBezTo>
                          <a:pt x="163976" y="17036"/>
                          <a:pt x="134448" y="17036"/>
                          <a:pt x="99206" y="20846"/>
                        </a:cubicBezTo>
                        <a:cubicBezTo>
                          <a:pt x="79203" y="22751"/>
                          <a:pt x="58248" y="26561"/>
                          <a:pt x="43008" y="37991"/>
                        </a:cubicBezTo>
                        <a:cubicBezTo>
                          <a:pt x="31578" y="46563"/>
                          <a:pt x="22053" y="74186"/>
                          <a:pt x="19196" y="111333"/>
                        </a:cubicBezTo>
                        <a:cubicBezTo>
                          <a:pt x="19196" y="117048"/>
                          <a:pt x="14433" y="120858"/>
                          <a:pt x="8718" y="119906"/>
                        </a:cubicBezTo>
                        <a:cubicBezTo>
                          <a:pt x="3003" y="119906"/>
                          <a:pt x="-807" y="115143"/>
                          <a:pt x="146" y="109428"/>
                        </a:cubicBezTo>
                        <a:cubicBezTo>
                          <a:pt x="2051" y="83711"/>
                          <a:pt x="9671" y="38943"/>
                          <a:pt x="31578" y="22751"/>
                        </a:cubicBezTo>
                        <a:cubicBezTo>
                          <a:pt x="50628" y="9416"/>
                          <a:pt x="74441" y="4653"/>
                          <a:pt x="97301" y="2748"/>
                        </a:cubicBezTo>
                        <a:cubicBezTo>
                          <a:pt x="134448" y="-1062"/>
                          <a:pt x="164928" y="-1062"/>
                          <a:pt x="193503" y="3701"/>
                        </a:cubicBezTo>
                        <a:cubicBezTo>
                          <a:pt x="209696" y="6558"/>
                          <a:pt x="233508" y="11321"/>
                          <a:pt x="249701" y="28466"/>
                        </a:cubicBezTo>
                        <a:cubicBezTo>
                          <a:pt x="263036" y="42753"/>
                          <a:pt x="268751" y="60851"/>
                          <a:pt x="273513" y="78948"/>
                        </a:cubicBezTo>
                        <a:cubicBezTo>
                          <a:pt x="275418" y="85616"/>
                          <a:pt x="277323" y="92283"/>
                          <a:pt x="279228" y="98951"/>
                        </a:cubicBezTo>
                        <a:cubicBezTo>
                          <a:pt x="284943" y="115143"/>
                          <a:pt x="324948" y="119906"/>
                          <a:pt x="345903" y="122763"/>
                        </a:cubicBezTo>
                        <a:cubicBezTo>
                          <a:pt x="351618" y="123716"/>
                          <a:pt x="357333" y="123716"/>
                          <a:pt x="361143" y="124668"/>
                        </a:cubicBezTo>
                        <a:cubicBezTo>
                          <a:pt x="385908" y="129431"/>
                          <a:pt x="410673" y="126573"/>
                          <a:pt x="436391" y="124668"/>
                        </a:cubicBezTo>
                        <a:cubicBezTo>
                          <a:pt x="448773" y="123716"/>
                          <a:pt x="460203" y="122763"/>
                          <a:pt x="472586" y="121811"/>
                        </a:cubicBezTo>
                        <a:cubicBezTo>
                          <a:pt x="564026" y="118001"/>
                          <a:pt x="656418" y="126573"/>
                          <a:pt x="745001" y="147528"/>
                        </a:cubicBezTo>
                        <a:cubicBezTo>
                          <a:pt x="804056" y="160863"/>
                          <a:pt x="861206" y="179913"/>
                          <a:pt x="917403" y="198011"/>
                        </a:cubicBezTo>
                        <a:cubicBezTo>
                          <a:pt x="945026" y="206583"/>
                          <a:pt x="974553" y="216108"/>
                          <a:pt x="1002176" y="224681"/>
                        </a:cubicBezTo>
                        <a:cubicBezTo>
                          <a:pt x="1077423" y="247541"/>
                          <a:pt x="1156481" y="260876"/>
                          <a:pt x="1236491" y="275163"/>
                        </a:cubicBezTo>
                        <a:cubicBezTo>
                          <a:pt x="1241253" y="276116"/>
                          <a:pt x="1245063" y="280878"/>
                          <a:pt x="1244111" y="286593"/>
                        </a:cubicBezTo>
                        <a:cubicBezTo>
                          <a:pt x="1246016" y="287546"/>
                          <a:pt x="1241253" y="290403"/>
                          <a:pt x="1237443" y="29040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7" name="Google Shape;1007;p46"/>
                  <p:cNvSpPr/>
                  <p:nvPr/>
                </p:nvSpPr>
                <p:spPr>
                  <a:xfrm>
                    <a:off x="5314803" y="1967340"/>
                    <a:ext cx="1073857" cy="814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3857" h="81487" extrusionOk="0">
                        <a:moveTo>
                          <a:pt x="1065994" y="81487"/>
                        </a:moveTo>
                        <a:cubicBezTo>
                          <a:pt x="1063137" y="81487"/>
                          <a:pt x="1060279" y="79582"/>
                          <a:pt x="1058375" y="77677"/>
                        </a:cubicBezTo>
                        <a:cubicBezTo>
                          <a:pt x="1035515" y="67200"/>
                          <a:pt x="864065" y="24337"/>
                          <a:pt x="668802" y="19575"/>
                        </a:cubicBezTo>
                        <a:cubicBezTo>
                          <a:pt x="366859" y="12907"/>
                          <a:pt x="15387" y="71962"/>
                          <a:pt x="11577" y="72915"/>
                        </a:cubicBezTo>
                        <a:cubicBezTo>
                          <a:pt x="6814" y="73867"/>
                          <a:pt x="1100" y="70057"/>
                          <a:pt x="147" y="65295"/>
                        </a:cubicBezTo>
                        <a:cubicBezTo>
                          <a:pt x="-806" y="60532"/>
                          <a:pt x="3004" y="54817"/>
                          <a:pt x="7767" y="53865"/>
                        </a:cubicBezTo>
                        <a:cubicBezTo>
                          <a:pt x="11577" y="52912"/>
                          <a:pt x="364954" y="-6143"/>
                          <a:pt x="667850" y="525"/>
                        </a:cubicBezTo>
                        <a:cubicBezTo>
                          <a:pt x="782150" y="3382"/>
                          <a:pt x="882162" y="18622"/>
                          <a:pt x="945979" y="30052"/>
                        </a:cubicBezTo>
                        <a:cubicBezTo>
                          <a:pt x="1027894" y="45292"/>
                          <a:pt x="1070757" y="58627"/>
                          <a:pt x="1073615" y="69105"/>
                        </a:cubicBezTo>
                        <a:cubicBezTo>
                          <a:pt x="1074567" y="72915"/>
                          <a:pt x="1072662" y="77677"/>
                          <a:pt x="1068852" y="80535"/>
                        </a:cubicBezTo>
                        <a:cubicBezTo>
                          <a:pt x="1068852" y="80535"/>
                          <a:pt x="1067900" y="81487"/>
                          <a:pt x="1065994" y="8148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8" name="Google Shape;1008;p46"/>
                  <p:cNvSpPr/>
                  <p:nvPr/>
                </p:nvSpPr>
                <p:spPr>
                  <a:xfrm>
                    <a:off x="6414134" y="1984523"/>
                    <a:ext cx="193847" cy="89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847" h="89068" extrusionOk="0">
                        <a:moveTo>
                          <a:pt x="9525" y="85259"/>
                        </a:moveTo>
                        <a:cubicBezTo>
                          <a:pt x="20955" y="85259"/>
                          <a:pt x="31433" y="85259"/>
                          <a:pt x="42863" y="86211"/>
                        </a:cubicBezTo>
                        <a:cubicBezTo>
                          <a:pt x="89535" y="87164"/>
                          <a:pt x="136208" y="87164"/>
                          <a:pt x="182880" y="89069"/>
                        </a:cubicBezTo>
                        <a:cubicBezTo>
                          <a:pt x="203835" y="75734"/>
                          <a:pt x="191453" y="32871"/>
                          <a:pt x="173355" y="16679"/>
                        </a:cubicBezTo>
                        <a:cubicBezTo>
                          <a:pt x="146685" y="-7134"/>
                          <a:pt x="75247" y="-1419"/>
                          <a:pt x="44768" y="9059"/>
                        </a:cubicBezTo>
                        <a:cubicBezTo>
                          <a:pt x="35243" y="11916"/>
                          <a:pt x="26670" y="16679"/>
                          <a:pt x="20003" y="24299"/>
                        </a:cubicBezTo>
                        <a:cubicBezTo>
                          <a:pt x="4763" y="39539"/>
                          <a:pt x="953" y="63351"/>
                          <a:pt x="0" y="85259"/>
                        </a:cubicBezTo>
                        <a:cubicBezTo>
                          <a:pt x="2858" y="85259"/>
                          <a:pt x="5715" y="85259"/>
                          <a:pt x="9525" y="8525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009" name="Google Shape;1009;p46"/>
              <p:cNvGrpSpPr/>
              <p:nvPr/>
            </p:nvGrpSpPr>
            <p:grpSpPr>
              <a:xfrm>
                <a:off x="1166921" y="4217762"/>
                <a:ext cx="463771" cy="510820"/>
                <a:chOff x="4889182" y="4468177"/>
                <a:chExt cx="670965" cy="739140"/>
              </a:xfrm>
            </p:grpSpPr>
            <p:grpSp>
              <p:nvGrpSpPr>
                <p:cNvPr id="1010" name="Google Shape;1010;p46"/>
                <p:cNvGrpSpPr/>
                <p:nvPr/>
              </p:nvGrpSpPr>
              <p:grpSpPr>
                <a:xfrm>
                  <a:off x="5188748" y="4468177"/>
                  <a:ext cx="371399" cy="739140"/>
                  <a:chOff x="5188748" y="4468177"/>
                  <a:chExt cx="371399" cy="739140"/>
                </a:xfrm>
              </p:grpSpPr>
              <p:sp>
                <p:nvSpPr>
                  <p:cNvPr id="1011" name="Google Shape;1011;p46"/>
                  <p:cNvSpPr/>
                  <p:nvPr/>
                </p:nvSpPr>
                <p:spPr>
                  <a:xfrm>
                    <a:off x="5188748" y="4468177"/>
                    <a:ext cx="371399" cy="658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399" h="658539" extrusionOk="0">
                        <a:moveTo>
                          <a:pt x="11901" y="442913"/>
                        </a:moveTo>
                        <a:cubicBezTo>
                          <a:pt x="30951" y="348615"/>
                          <a:pt x="80481" y="261938"/>
                          <a:pt x="143346" y="189547"/>
                        </a:cubicBezTo>
                        <a:cubicBezTo>
                          <a:pt x="206211" y="117157"/>
                          <a:pt x="282411" y="56197"/>
                          <a:pt x="360516" y="0"/>
                        </a:cubicBezTo>
                        <a:cubicBezTo>
                          <a:pt x="381471" y="138113"/>
                          <a:pt x="371946" y="280035"/>
                          <a:pt x="333846" y="414338"/>
                        </a:cubicBezTo>
                        <a:cubicBezTo>
                          <a:pt x="313844" y="486728"/>
                          <a:pt x="283364" y="559117"/>
                          <a:pt x="226214" y="607695"/>
                        </a:cubicBezTo>
                        <a:cubicBezTo>
                          <a:pt x="179541" y="648653"/>
                          <a:pt x="104294" y="673417"/>
                          <a:pt x="44286" y="648653"/>
                        </a:cubicBezTo>
                        <a:cubicBezTo>
                          <a:pt x="-18579" y="623888"/>
                          <a:pt x="471" y="499110"/>
                          <a:pt x="11901" y="44291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2" name="Google Shape;1012;p46"/>
                  <p:cNvSpPr/>
                  <p:nvPr/>
                </p:nvSpPr>
                <p:spPr>
                  <a:xfrm>
                    <a:off x="5215743" y="4589388"/>
                    <a:ext cx="300893" cy="6179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893" h="617929" extrusionOk="0">
                        <a:moveTo>
                          <a:pt x="9672" y="617929"/>
                        </a:moveTo>
                        <a:cubicBezTo>
                          <a:pt x="8719" y="617929"/>
                          <a:pt x="8719" y="617929"/>
                          <a:pt x="7767" y="617929"/>
                        </a:cubicBezTo>
                        <a:cubicBezTo>
                          <a:pt x="3004" y="616977"/>
                          <a:pt x="-806" y="611261"/>
                          <a:pt x="147" y="606499"/>
                        </a:cubicBezTo>
                        <a:cubicBezTo>
                          <a:pt x="49677" y="389329"/>
                          <a:pt x="148737" y="180731"/>
                          <a:pt x="283992" y="3567"/>
                        </a:cubicBezTo>
                        <a:cubicBezTo>
                          <a:pt x="286849" y="-244"/>
                          <a:pt x="293517" y="-1196"/>
                          <a:pt x="297327" y="1661"/>
                        </a:cubicBezTo>
                        <a:cubicBezTo>
                          <a:pt x="301137" y="4519"/>
                          <a:pt x="302089" y="11186"/>
                          <a:pt x="299232" y="14996"/>
                        </a:cubicBezTo>
                        <a:cubicBezTo>
                          <a:pt x="164929" y="190256"/>
                          <a:pt x="67774" y="395996"/>
                          <a:pt x="18244" y="610309"/>
                        </a:cubicBezTo>
                        <a:cubicBezTo>
                          <a:pt x="18244" y="615071"/>
                          <a:pt x="14434" y="617929"/>
                          <a:pt x="9672" y="61792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13" name="Google Shape;1013;p46"/>
                <p:cNvGrpSpPr/>
                <p:nvPr/>
              </p:nvGrpSpPr>
              <p:grpSpPr>
                <a:xfrm>
                  <a:off x="4889182" y="4681537"/>
                  <a:ext cx="259999" cy="506729"/>
                  <a:chOff x="4889182" y="4681537"/>
                  <a:chExt cx="259999" cy="506729"/>
                </a:xfrm>
              </p:grpSpPr>
              <p:sp>
                <p:nvSpPr>
                  <p:cNvPr id="1014" name="Google Shape;1014;p46"/>
                  <p:cNvSpPr/>
                  <p:nvPr/>
                </p:nvSpPr>
                <p:spPr>
                  <a:xfrm>
                    <a:off x="4889182" y="4681537"/>
                    <a:ext cx="255110" cy="4574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110" h="457461" extrusionOk="0">
                        <a:moveTo>
                          <a:pt x="17145" y="206693"/>
                        </a:moveTo>
                        <a:cubicBezTo>
                          <a:pt x="0" y="139065"/>
                          <a:pt x="0" y="69532"/>
                          <a:pt x="0" y="0"/>
                        </a:cubicBezTo>
                        <a:cubicBezTo>
                          <a:pt x="44767" y="32385"/>
                          <a:pt x="89535" y="65722"/>
                          <a:pt x="127635" y="105728"/>
                        </a:cubicBezTo>
                        <a:cubicBezTo>
                          <a:pt x="176213" y="156210"/>
                          <a:pt x="214313" y="217170"/>
                          <a:pt x="237172" y="283845"/>
                        </a:cubicBezTo>
                        <a:cubicBezTo>
                          <a:pt x="262890" y="357188"/>
                          <a:pt x="277177" y="521970"/>
                          <a:pt x="162877" y="430530"/>
                        </a:cubicBezTo>
                        <a:cubicBezTo>
                          <a:pt x="91440" y="374332"/>
                          <a:pt x="40005" y="294322"/>
                          <a:pt x="17145" y="20669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5" name="Google Shape;1015;p46"/>
                  <p:cNvSpPr/>
                  <p:nvPr/>
                </p:nvSpPr>
                <p:spPr>
                  <a:xfrm>
                    <a:off x="4943507" y="4800632"/>
                    <a:ext cx="205674" cy="3876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674" h="387634" extrusionOk="0">
                        <a:moveTo>
                          <a:pt x="197135" y="387635"/>
                        </a:moveTo>
                        <a:cubicBezTo>
                          <a:pt x="193325" y="387635"/>
                          <a:pt x="190467" y="385730"/>
                          <a:pt x="188562" y="382873"/>
                        </a:cubicBezTo>
                        <a:lnTo>
                          <a:pt x="920" y="13302"/>
                        </a:lnTo>
                        <a:cubicBezTo>
                          <a:pt x="-985" y="8540"/>
                          <a:pt x="-33" y="2825"/>
                          <a:pt x="4730" y="920"/>
                        </a:cubicBezTo>
                        <a:cubicBezTo>
                          <a:pt x="9492" y="-985"/>
                          <a:pt x="15207" y="-33"/>
                          <a:pt x="17112" y="4730"/>
                        </a:cubicBezTo>
                        <a:lnTo>
                          <a:pt x="204755" y="374300"/>
                        </a:lnTo>
                        <a:cubicBezTo>
                          <a:pt x="206660" y="379062"/>
                          <a:pt x="205707" y="384777"/>
                          <a:pt x="200945" y="386682"/>
                        </a:cubicBezTo>
                        <a:cubicBezTo>
                          <a:pt x="199992" y="387635"/>
                          <a:pt x="199040" y="387635"/>
                          <a:pt x="197135" y="38763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016" name="Google Shape;1016;p46"/>
              <p:cNvGrpSpPr/>
              <p:nvPr/>
            </p:nvGrpSpPr>
            <p:grpSpPr>
              <a:xfrm>
                <a:off x="2377413" y="3917085"/>
                <a:ext cx="860785" cy="799647"/>
                <a:chOff x="6640472" y="4033107"/>
                <a:chExt cx="1245349" cy="1157064"/>
              </a:xfrm>
            </p:grpSpPr>
            <p:grpSp>
              <p:nvGrpSpPr>
                <p:cNvPr id="1017" name="Google Shape;1017;p46"/>
                <p:cNvGrpSpPr/>
                <p:nvPr/>
              </p:nvGrpSpPr>
              <p:grpSpPr>
                <a:xfrm>
                  <a:off x="7017955" y="4033107"/>
                  <a:ext cx="867866" cy="1152302"/>
                  <a:chOff x="7017955" y="4033107"/>
                  <a:chExt cx="867866" cy="1152302"/>
                </a:xfrm>
              </p:grpSpPr>
              <p:sp>
                <p:nvSpPr>
                  <p:cNvPr id="1018" name="Google Shape;1018;p46"/>
                  <p:cNvSpPr/>
                  <p:nvPr/>
                </p:nvSpPr>
                <p:spPr>
                  <a:xfrm>
                    <a:off x="7017955" y="4036694"/>
                    <a:ext cx="867866" cy="11321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7866" h="1132144" extrusionOk="0">
                        <a:moveTo>
                          <a:pt x="153417" y="491490"/>
                        </a:moveTo>
                        <a:cubicBezTo>
                          <a:pt x="318200" y="259080"/>
                          <a:pt x="589662" y="112395"/>
                          <a:pt x="844932" y="0"/>
                        </a:cubicBezTo>
                        <a:cubicBezTo>
                          <a:pt x="877317" y="49530"/>
                          <a:pt x="868744" y="113348"/>
                          <a:pt x="859219" y="171450"/>
                        </a:cubicBezTo>
                        <a:cubicBezTo>
                          <a:pt x="809689" y="464820"/>
                          <a:pt x="719202" y="793433"/>
                          <a:pt x="464885" y="977265"/>
                        </a:cubicBezTo>
                        <a:cubicBezTo>
                          <a:pt x="346775" y="1062990"/>
                          <a:pt x="237237" y="1119188"/>
                          <a:pt x="86742" y="1131570"/>
                        </a:cubicBezTo>
                        <a:cubicBezTo>
                          <a:pt x="69597" y="1132523"/>
                          <a:pt x="51500" y="1133475"/>
                          <a:pt x="36259" y="1123950"/>
                        </a:cubicBezTo>
                        <a:cubicBezTo>
                          <a:pt x="17209" y="1111568"/>
                          <a:pt x="11494" y="1087755"/>
                          <a:pt x="8637" y="1065848"/>
                        </a:cubicBezTo>
                        <a:cubicBezTo>
                          <a:pt x="-23748" y="852488"/>
                          <a:pt x="37212" y="655320"/>
                          <a:pt x="153417" y="49149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9" name="Google Shape;1019;p46"/>
                  <p:cNvSpPr/>
                  <p:nvPr/>
                </p:nvSpPr>
                <p:spPr>
                  <a:xfrm>
                    <a:off x="7086632" y="4201721"/>
                    <a:ext cx="679808" cy="9836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9808" h="983688" extrusionOk="0">
                        <a:moveTo>
                          <a:pt x="9492" y="983689"/>
                        </a:moveTo>
                        <a:cubicBezTo>
                          <a:pt x="7587" y="983689"/>
                          <a:pt x="6635" y="983689"/>
                          <a:pt x="4730" y="982736"/>
                        </a:cubicBezTo>
                        <a:cubicBezTo>
                          <a:pt x="-33" y="979879"/>
                          <a:pt x="-985" y="974164"/>
                          <a:pt x="920" y="969401"/>
                        </a:cubicBezTo>
                        <a:cubicBezTo>
                          <a:pt x="199040" y="634122"/>
                          <a:pt x="421925" y="309319"/>
                          <a:pt x="662907" y="3566"/>
                        </a:cubicBezTo>
                        <a:cubicBezTo>
                          <a:pt x="665765" y="-243"/>
                          <a:pt x="672432" y="-1196"/>
                          <a:pt x="676242" y="1661"/>
                        </a:cubicBezTo>
                        <a:cubicBezTo>
                          <a:pt x="680052" y="4519"/>
                          <a:pt x="681005" y="11186"/>
                          <a:pt x="678148" y="14997"/>
                        </a:cubicBezTo>
                        <a:cubicBezTo>
                          <a:pt x="438117" y="319797"/>
                          <a:pt x="215232" y="644599"/>
                          <a:pt x="18065" y="978926"/>
                        </a:cubicBezTo>
                        <a:cubicBezTo>
                          <a:pt x="16160" y="982736"/>
                          <a:pt x="12350" y="983689"/>
                          <a:pt x="9492" y="98368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0" name="Google Shape;1020;p46"/>
                  <p:cNvSpPr/>
                  <p:nvPr/>
                </p:nvSpPr>
                <p:spPr>
                  <a:xfrm>
                    <a:off x="7192147" y="5105622"/>
                    <a:ext cx="125688" cy="54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688" h="54070" extrusionOk="0">
                        <a:moveTo>
                          <a:pt x="9706" y="54070"/>
                        </a:moveTo>
                        <a:cubicBezTo>
                          <a:pt x="4943" y="54070"/>
                          <a:pt x="1133" y="51212"/>
                          <a:pt x="181" y="46450"/>
                        </a:cubicBezTo>
                        <a:cubicBezTo>
                          <a:pt x="-772" y="41687"/>
                          <a:pt x="2085" y="35972"/>
                          <a:pt x="7800" y="35020"/>
                        </a:cubicBezTo>
                        <a:cubicBezTo>
                          <a:pt x="43996" y="27400"/>
                          <a:pt x="79238" y="15970"/>
                          <a:pt x="112575" y="730"/>
                        </a:cubicBezTo>
                        <a:cubicBezTo>
                          <a:pt x="117338" y="-1175"/>
                          <a:pt x="123053" y="730"/>
                          <a:pt x="124958" y="5493"/>
                        </a:cubicBezTo>
                        <a:cubicBezTo>
                          <a:pt x="126863" y="10255"/>
                          <a:pt x="124958" y="15970"/>
                          <a:pt x="120196" y="17875"/>
                        </a:cubicBezTo>
                        <a:cubicBezTo>
                          <a:pt x="84953" y="33115"/>
                          <a:pt x="48758" y="45497"/>
                          <a:pt x="11610" y="53118"/>
                        </a:cubicBezTo>
                        <a:cubicBezTo>
                          <a:pt x="10658" y="54070"/>
                          <a:pt x="9706" y="54070"/>
                          <a:pt x="9706" y="5407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1" name="Google Shape;1021;p46"/>
                  <p:cNvSpPr/>
                  <p:nvPr/>
                </p:nvSpPr>
                <p:spPr>
                  <a:xfrm>
                    <a:off x="7362434" y="4744964"/>
                    <a:ext cx="351300" cy="3480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300" h="348052" extrusionOk="0">
                        <a:moveTo>
                          <a:pt x="9915" y="348053"/>
                        </a:moveTo>
                        <a:cubicBezTo>
                          <a:pt x="6105" y="348053"/>
                          <a:pt x="3248" y="346148"/>
                          <a:pt x="1343" y="343290"/>
                        </a:cubicBezTo>
                        <a:cubicBezTo>
                          <a:pt x="-1515" y="338528"/>
                          <a:pt x="390" y="332813"/>
                          <a:pt x="5153" y="329955"/>
                        </a:cubicBezTo>
                        <a:cubicBezTo>
                          <a:pt x="141360" y="255660"/>
                          <a:pt x="257565" y="140408"/>
                          <a:pt x="332813" y="5153"/>
                        </a:cubicBezTo>
                        <a:cubicBezTo>
                          <a:pt x="335670" y="390"/>
                          <a:pt x="341385" y="-1515"/>
                          <a:pt x="346148" y="1342"/>
                        </a:cubicBezTo>
                        <a:cubicBezTo>
                          <a:pt x="350910" y="4200"/>
                          <a:pt x="352815" y="9915"/>
                          <a:pt x="349958" y="14678"/>
                        </a:cubicBezTo>
                        <a:cubicBezTo>
                          <a:pt x="272805" y="152790"/>
                          <a:pt x="153743" y="270900"/>
                          <a:pt x="14678" y="347100"/>
                        </a:cubicBezTo>
                        <a:cubicBezTo>
                          <a:pt x="12773" y="348053"/>
                          <a:pt x="11820" y="348053"/>
                          <a:pt x="9915" y="34805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46"/>
                  <p:cNvSpPr/>
                  <p:nvPr/>
                </p:nvSpPr>
                <p:spPr>
                  <a:xfrm>
                    <a:off x="7724384" y="4391476"/>
                    <a:ext cx="123763" cy="3053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63" h="305301" extrusionOk="0">
                        <a:moveTo>
                          <a:pt x="9915" y="305301"/>
                        </a:moveTo>
                        <a:cubicBezTo>
                          <a:pt x="8010" y="305301"/>
                          <a:pt x="7058" y="305301"/>
                          <a:pt x="5153" y="304348"/>
                        </a:cubicBezTo>
                        <a:cubicBezTo>
                          <a:pt x="390" y="302443"/>
                          <a:pt x="-1515" y="295776"/>
                          <a:pt x="1343" y="291966"/>
                        </a:cubicBezTo>
                        <a:cubicBezTo>
                          <a:pt x="47063" y="201479"/>
                          <a:pt x="82305" y="105276"/>
                          <a:pt x="105165" y="7168"/>
                        </a:cubicBezTo>
                        <a:cubicBezTo>
                          <a:pt x="106118" y="2406"/>
                          <a:pt x="111833" y="-1404"/>
                          <a:pt x="116595" y="501"/>
                        </a:cubicBezTo>
                        <a:cubicBezTo>
                          <a:pt x="121358" y="1454"/>
                          <a:pt x="125168" y="7168"/>
                          <a:pt x="123263" y="11931"/>
                        </a:cubicBezTo>
                        <a:cubicBezTo>
                          <a:pt x="99450" y="111943"/>
                          <a:pt x="64208" y="209098"/>
                          <a:pt x="17535" y="301491"/>
                        </a:cubicBezTo>
                        <a:cubicBezTo>
                          <a:pt x="16583" y="303396"/>
                          <a:pt x="13725" y="305301"/>
                          <a:pt x="9915" y="30530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3" name="Google Shape;1023;p46"/>
                  <p:cNvSpPr/>
                  <p:nvPr/>
                </p:nvSpPr>
                <p:spPr>
                  <a:xfrm>
                    <a:off x="7693564" y="4033107"/>
                    <a:ext cx="178625" cy="864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625" h="86455" extrusionOk="0">
                        <a:moveTo>
                          <a:pt x="9303" y="86455"/>
                        </a:moveTo>
                        <a:cubicBezTo>
                          <a:pt x="5492" y="86455"/>
                          <a:pt x="1682" y="84550"/>
                          <a:pt x="730" y="80740"/>
                        </a:cubicBezTo>
                        <a:cubicBezTo>
                          <a:pt x="-1175" y="75977"/>
                          <a:pt x="730" y="70262"/>
                          <a:pt x="5492" y="68358"/>
                        </a:cubicBezTo>
                        <a:lnTo>
                          <a:pt x="165513" y="730"/>
                        </a:lnTo>
                        <a:cubicBezTo>
                          <a:pt x="170275" y="-1175"/>
                          <a:pt x="175990" y="730"/>
                          <a:pt x="177895" y="5493"/>
                        </a:cubicBezTo>
                        <a:cubicBezTo>
                          <a:pt x="179800" y="10255"/>
                          <a:pt x="177895" y="15970"/>
                          <a:pt x="173132" y="17875"/>
                        </a:cubicBezTo>
                        <a:lnTo>
                          <a:pt x="13113" y="85502"/>
                        </a:lnTo>
                        <a:cubicBezTo>
                          <a:pt x="12160" y="85502"/>
                          <a:pt x="11207" y="86455"/>
                          <a:pt x="9303" y="8645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4" name="Google Shape;1024;p46"/>
                  <p:cNvSpPr/>
                  <p:nvPr/>
                </p:nvSpPr>
                <p:spPr>
                  <a:xfrm>
                    <a:off x="7261151" y="4134412"/>
                    <a:ext cx="398291" cy="2918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8291" h="291855" extrusionOk="0">
                        <a:moveTo>
                          <a:pt x="9281" y="291855"/>
                        </a:moveTo>
                        <a:cubicBezTo>
                          <a:pt x="7377" y="291855"/>
                          <a:pt x="5471" y="290903"/>
                          <a:pt x="3567" y="289950"/>
                        </a:cubicBezTo>
                        <a:cubicBezTo>
                          <a:pt x="-244" y="287093"/>
                          <a:pt x="-1196" y="280425"/>
                          <a:pt x="1661" y="276615"/>
                        </a:cubicBezTo>
                        <a:cubicBezTo>
                          <a:pt x="100721" y="148028"/>
                          <a:pt x="251217" y="69923"/>
                          <a:pt x="384567" y="1343"/>
                        </a:cubicBezTo>
                        <a:cubicBezTo>
                          <a:pt x="389329" y="-1515"/>
                          <a:pt x="395044" y="390"/>
                          <a:pt x="396949" y="5153"/>
                        </a:cubicBezTo>
                        <a:cubicBezTo>
                          <a:pt x="399806" y="9915"/>
                          <a:pt x="397902" y="15630"/>
                          <a:pt x="393139" y="17535"/>
                        </a:cubicBezTo>
                        <a:cubicBezTo>
                          <a:pt x="261694" y="85163"/>
                          <a:pt x="112152" y="162315"/>
                          <a:pt x="16902" y="287093"/>
                        </a:cubicBezTo>
                        <a:cubicBezTo>
                          <a:pt x="14996" y="289950"/>
                          <a:pt x="12139" y="291855"/>
                          <a:pt x="9281" y="29185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25" name="Google Shape;1025;p46"/>
                <p:cNvSpPr/>
                <p:nvPr/>
              </p:nvSpPr>
              <p:spPr>
                <a:xfrm>
                  <a:off x="6659880" y="4535805"/>
                  <a:ext cx="461164" cy="622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164" h="622448" extrusionOk="0">
                      <a:moveTo>
                        <a:pt x="51435" y="286702"/>
                      </a:moveTo>
                      <a:cubicBezTo>
                        <a:pt x="21907" y="194310"/>
                        <a:pt x="19050" y="95250"/>
                        <a:pt x="0" y="0"/>
                      </a:cubicBezTo>
                      <a:cubicBezTo>
                        <a:pt x="176213" y="41910"/>
                        <a:pt x="331470" y="163830"/>
                        <a:pt x="415290" y="324802"/>
                      </a:cubicBezTo>
                      <a:cubicBezTo>
                        <a:pt x="435292" y="362902"/>
                        <a:pt x="451485" y="403860"/>
                        <a:pt x="457200" y="446722"/>
                      </a:cubicBezTo>
                      <a:cubicBezTo>
                        <a:pt x="464820" y="501015"/>
                        <a:pt x="461010" y="565785"/>
                        <a:pt x="449580" y="620077"/>
                      </a:cubicBezTo>
                      <a:cubicBezTo>
                        <a:pt x="264795" y="646747"/>
                        <a:pt x="100013" y="442913"/>
                        <a:pt x="51435" y="28670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6" name="Google Shape;1026;p46"/>
                <p:cNvSpPr/>
                <p:nvPr/>
              </p:nvSpPr>
              <p:spPr>
                <a:xfrm>
                  <a:off x="6773583" y="4713325"/>
                  <a:ext cx="347489" cy="476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489" h="476846" extrusionOk="0">
                      <a:moveTo>
                        <a:pt x="338734" y="476847"/>
                      </a:moveTo>
                      <a:cubicBezTo>
                        <a:pt x="333972" y="476847"/>
                        <a:pt x="330162" y="473989"/>
                        <a:pt x="329209" y="469227"/>
                      </a:cubicBezTo>
                      <a:cubicBezTo>
                        <a:pt x="308254" y="379692"/>
                        <a:pt x="240627" y="307302"/>
                        <a:pt x="173952" y="241579"/>
                      </a:cubicBezTo>
                      <a:lnTo>
                        <a:pt x="166332" y="233959"/>
                      </a:lnTo>
                      <a:cubicBezTo>
                        <a:pt x="100609" y="169189"/>
                        <a:pt x="32029" y="101562"/>
                        <a:pt x="597" y="12979"/>
                      </a:cubicBezTo>
                      <a:cubicBezTo>
                        <a:pt x="-1308" y="8217"/>
                        <a:pt x="1549" y="2502"/>
                        <a:pt x="6312" y="597"/>
                      </a:cubicBezTo>
                      <a:cubicBezTo>
                        <a:pt x="11074" y="-1308"/>
                        <a:pt x="16789" y="1549"/>
                        <a:pt x="18694" y="6312"/>
                      </a:cubicBezTo>
                      <a:cubicBezTo>
                        <a:pt x="48222" y="90132"/>
                        <a:pt x="114897" y="155854"/>
                        <a:pt x="179667" y="219672"/>
                      </a:cubicBezTo>
                      <a:lnTo>
                        <a:pt x="187287" y="227292"/>
                      </a:lnTo>
                      <a:cubicBezTo>
                        <a:pt x="255867" y="294919"/>
                        <a:pt x="325399" y="370167"/>
                        <a:pt x="347307" y="464464"/>
                      </a:cubicBezTo>
                      <a:cubicBezTo>
                        <a:pt x="348259" y="469227"/>
                        <a:pt x="345402" y="474942"/>
                        <a:pt x="340639" y="475894"/>
                      </a:cubicBezTo>
                      <a:cubicBezTo>
                        <a:pt x="340639" y="476847"/>
                        <a:pt x="339687" y="476847"/>
                        <a:pt x="338734" y="47684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7" name="Google Shape;1027;p46"/>
                <p:cNvSpPr/>
                <p:nvPr/>
              </p:nvSpPr>
              <p:spPr>
                <a:xfrm>
                  <a:off x="6677795" y="4746124"/>
                  <a:ext cx="90107" cy="202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07" h="202112" extrusionOk="0">
                      <a:moveTo>
                        <a:pt x="81145" y="202113"/>
                      </a:moveTo>
                      <a:cubicBezTo>
                        <a:pt x="77335" y="202113"/>
                        <a:pt x="74477" y="200207"/>
                        <a:pt x="72573" y="197350"/>
                      </a:cubicBezTo>
                      <a:cubicBezTo>
                        <a:pt x="40187" y="139247"/>
                        <a:pt x="15423" y="76382"/>
                        <a:pt x="183" y="11613"/>
                      </a:cubicBezTo>
                      <a:cubicBezTo>
                        <a:pt x="-770" y="6850"/>
                        <a:pt x="2087" y="1135"/>
                        <a:pt x="6850" y="182"/>
                      </a:cubicBezTo>
                      <a:cubicBezTo>
                        <a:pt x="11612" y="-770"/>
                        <a:pt x="17327" y="2088"/>
                        <a:pt x="18280" y="6850"/>
                      </a:cubicBezTo>
                      <a:cubicBezTo>
                        <a:pt x="33520" y="70668"/>
                        <a:pt x="57333" y="131628"/>
                        <a:pt x="88765" y="187825"/>
                      </a:cubicBezTo>
                      <a:cubicBezTo>
                        <a:pt x="91623" y="192588"/>
                        <a:pt x="89717" y="198303"/>
                        <a:pt x="84955" y="201160"/>
                      </a:cubicBezTo>
                      <a:cubicBezTo>
                        <a:pt x="84002" y="202113"/>
                        <a:pt x="82098" y="202113"/>
                        <a:pt x="81145" y="20211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8" name="Google Shape;1028;p46"/>
                <p:cNvSpPr/>
                <p:nvPr/>
              </p:nvSpPr>
              <p:spPr>
                <a:xfrm>
                  <a:off x="6640472" y="4511001"/>
                  <a:ext cx="164154" cy="139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154" h="139103" extrusionOk="0">
                      <a:moveTo>
                        <a:pt x="29884" y="139104"/>
                      </a:moveTo>
                      <a:cubicBezTo>
                        <a:pt x="25122" y="139104"/>
                        <a:pt x="21312" y="135293"/>
                        <a:pt x="20359" y="130531"/>
                      </a:cubicBezTo>
                      <a:cubicBezTo>
                        <a:pt x="16550" y="87668"/>
                        <a:pt x="11787" y="49568"/>
                        <a:pt x="357" y="12421"/>
                      </a:cubicBezTo>
                      <a:cubicBezTo>
                        <a:pt x="-595" y="8611"/>
                        <a:pt x="357" y="4801"/>
                        <a:pt x="3215" y="2896"/>
                      </a:cubicBezTo>
                      <a:cubicBezTo>
                        <a:pt x="6072" y="39"/>
                        <a:pt x="9882" y="-914"/>
                        <a:pt x="12740" y="991"/>
                      </a:cubicBezTo>
                      <a:cubicBezTo>
                        <a:pt x="63222" y="18136"/>
                        <a:pt x="112752" y="40043"/>
                        <a:pt x="159425" y="66714"/>
                      </a:cubicBezTo>
                      <a:cubicBezTo>
                        <a:pt x="164187" y="69571"/>
                        <a:pt x="165140" y="75286"/>
                        <a:pt x="163234" y="80049"/>
                      </a:cubicBezTo>
                      <a:cubicBezTo>
                        <a:pt x="160377" y="84811"/>
                        <a:pt x="154662" y="85764"/>
                        <a:pt x="149900" y="83858"/>
                      </a:cubicBezTo>
                      <a:cubicBezTo>
                        <a:pt x="109895" y="60999"/>
                        <a:pt x="67032" y="41949"/>
                        <a:pt x="23217" y="25756"/>
                      </a:cubicBezTo>
                      <a:cubicBezTo>
                        <a:pt x="31790" y="59093"/>
                        <a:pt x="35600" y="93383"/>
                        <a:pt x="38457" y="130531"/>
                      </a:cubicBezTo>
                      <a:cubicBezTo>
                        <a:pt x="40362" y="134341"/>
                        <a:pt x="36552" y="139104"/>
                        <a:pt x="29884" y="139104"/>
                      </a:cubicBezTo>
                      <a:cubicBezTo>
                        <a:pt x="30837" y="139104"/>
                        <a:pt x="29884" y="139104"/>
                        <a:pt x="29884" y="13910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9" name="Google Shape;1029;p46"/>
                <p:cNvSpPr/>
                <p:nvPr/>
              </p:nvSpPr>
              <p:spPr>
                <a:xfrm>
                  <a:off x="6932163" y="4680453"/>
                  <a:ext cx="208571" cy="49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571" h="499241" extrusionOk="0">
                      <a:moveTo>
                        <a:pt x="178249" y="499242"/>
                      </a:moveTo>
                      <a:cubicBezTo>
                        <a:pt x="177297" y="499242"/>
                        <a:pt x="177297" y="499242"/>
                        <a:pt x="176344" y="499242"/>
                      </a:cubicBezTo>
                      <a:cubicBezTo>
                        <a:pt x="171582" y="498290"/>
                        <a:pt x="167772" y="493527"/>
                        <a:pt x="168724" y="487812"/>
                      </a:cubicBezTo>
                      <a:cubicBezTo>
                        <a:pt x="189679" y="391609"/>
                        <a:pt x="203967" y="298265"/>
                        <a:pt x="162057" y="212540"/>
                      </a:cubicBezTo>
                      <a:cubicBezTo>
                        <a:pt x="130624" y="148722"/>
                        <a:pt x="76332" y="82047"/>
                        <a:pt x="2989" y="16324"/>
                      </a:cubicBezTo>
                      <a:cubicBezTo>
                        <a:pt x="-821" y="12515"/>
                        <a:pt x="-821" y="6799"/>
                        <a:pt x="2037" y="2990"/>
                      </a:cubicBezTo>
                      <a:cubicBezTo>
                        <a:pt x="5847" y="-821"/>
                        <a:pt x="11562" y="-821"/>
                        <a:pt x="15372" y="2037"/>
                      </a:cubicBezTo>
                      <a:cubicBezTo>
                        <a:pt x="90619" y="69665"/>
                        <a:pt x="145864" y="137292"/>
                        <a:pt x="179202" y="203967"/>
                      </a:cubicBezTo>
                      <a:cubicBezTo>
                        <a:pt x="224922" y="295407"/>
                        <a:pt x="208729" y="391609"/>
                        <a:pt x="187774" y="491622"/>
                      </a:cubicBezTo>
                      <a:cubicBezTo>
                        <a:pt x="186822" y="495432"/>
                        <a:pt x="183012" y="499242"/>
                        <a:pt x="178249" y="49924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0" name="Google Shape;1030;p46"/>
                <p:cNvSpPr/>
                <p:nvPr/>
              </p:nvSpPr>
              <p:spPr>
                <a:xfrm>
                  <a:off x="6785853" y="4988486"/>
                  <a:ext cx="318037" cy="188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037" h="188351" extrusionOk="0">
                      <a:moveTo>
                        <a:pt x="278839" y="188351"/>
                      </a:moveTo>
                      <a:cubicBezTo>
                        <a:pt x="180731" y="188351"/>
                        <a:pt x="87387" y="130249"/>
                        <a:pt x="1662" y="14996"/>
                      </a:cubicBezTo>
                      <a:cubicBezTo>
                        <a:pt x="-1196" y="11186"/>
                        <a:pt x="-244" y="4519"/>
                        <a:pt x="3566" y="1661"/>
                      </a:cubicBezTo>
                      <a:cubicBezTo>
                        <a:pt x="7377" y="-1196"/>
                        <a:pt x="14044" y="-243"/>
                        <a:pt x="16902" y="3566"/>
                      </a:cubicBezTo>
                      <a:cubicBezTo>
                        <a:pt x="109294" y="126439"/>
                        <a:pt x="203591" y="179779"/>
                        <a:pt x="307414" y="167396"/>
                      </a:cubicBezTo>
                      <a:cubicBezTo>
                        <a:pt x="312177" y="166444"/>
                        <a:pt x="316939" y="170254"/>
                        <a:pt x="317891" y="175969"/>
                      </a:cubicBezTo>
                      <a:cubicBezTo>
                        <a:pt x="318844" y="180732"/>
                        <a:pt x="315034" y="185494"/>
                        <a:pt x="309319" y="186446"/>
                      </a:cubicBezTo>
                      <a:cubicBezTo>
                        <a:pt x="299794" y="187399"/>
                        <a:pt x="289316" y="188351"/>
                        <a:pt x="278839" y="18835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48"/>
          <p:cNvSpPr txBox="1">
            <a:spLocks noGrp="1"/>
          </p:cNvSpPr>
          <p:nvPr>
            <p:ph type="title"/>
          </p:nvPr>
        </p:nvSpPr>
        <p:spPr>
          <a:xfrm>
            <a:off x="872325" y="1200150"/>
            <a:ext cx="3784500" cy="174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always reinforces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concept</a:t>
            </a:r>
            <a:endParaRPr/>
          </a:p>
        </p:txBody>
      </p:sp>
      <p:sp>
        <p:nvSpPr>
          <p:cNvPr id="1050" name="Google Shape;1050;p48"/>
          <p:cNvSpPr txBox="1">
            <a:spLocks noGrp="1"/>
          </p:cNvSpPr>
          <p:nvPr>
            <p:ph type="subTitle" idx="1"/>
          </p:nvPr>
        </p:nvSpPr>
        <p:spPr>
          <a:xfrm>
            <a:off x="872325" y="2946200"/>
            <a:ext cx="3784500" cy="9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Images reveal large amounts of data</a:t>
            </a:r>
            <a:r>
              <a:rPr lang="en"/>
              <a:t>, so remember: use an image instead of a long text. Your audience will appreciate it</a:t>
            </a:r>
            <a:endParaRPr/>
          </a:p>
        </p:txBody>
      </p:sp>
      <p:pic>
        <p:nvPicPr>
          <p:cNvPr id="1051" name="Google Shape;1051;p4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6408" b="6399"/>
          <a:stretch/>
        </p:blipFill>
        <p:spPr>
          <a:xfrm>
            <a:off x="5190675" y="533875"/>
            <a:ext cx="3117898" cy="40758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50"/>
          <p:cNvSpPr txBox="1">
            <a:spLocks noGrp="1"/>
          </p:cNvSpPr>
          <p:nvPr>
            <p:ph type="subTitle" idx="1"/>
          </p:nvPr>
        </p:nvSpPr>
        <p:spPr>
          <a:xfrm>
            <a:off x="709125" y="1300674"/>
            <a:ext cx="39390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Jupiter’s rotation</a:t>
            </a:r>
            <a:r>
              <a:rPr lang="en"/>
              <a:t> period</a:t>
            </a:r>
            <a:endParaRPr/>
          </a:p>
        </p:txBody>
      </p:sp>
      <p:sp>
        <p:nvSpPr>
          <p:cNvPr id="1157" name="Google Shape;1157;p50"/>
          <p:cNvSpPr txBox="1">
            <a:spLocks noGrp="1"/>
          </p:cNvSpPr>
          <p:nvPr>
            <p:ph type="title"/>
          </p:nvPr>
        </p:nvSpPr>
        <p:spPr>
          <a:xfrm>
            <a:off x="709125" y="611750"/>
            <a:ext cx="39390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9h 55m 23s</a:t>
            </a:r>
            <a:endParaRPr/>
          </a:p>
        </p:txBody>
      </p:sp>
      <p:sp>
        <p:nvSpPr>
          <p:cNvPr id="1158" name="Google Shape;1158;p50"/>
          <p:cNvSpPr txBox="1">
            <a:spLocks noGrp="1"/>
          </p:cNvSpPr>
          <p:nvPr>
            <p:ph type="title" idx="2"/>
          </p:nvPr>
        </p:nvSpPr>
        <p:spPr>
          <a:xfrm>
            <a:off x="709125" y="1964012"/>
            <a:ext cx="39390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333,000</a:t>
            </a:r>
            <a:endParaRPr/>
          </a:p>
        </p:txBody>
      </p:sp>
      <p:sp>
        <p:nvSpPr>
          <p:cNvPr id="1159" name="Google Shape;1159;p50"/>
          <p:cNvSpPr txBox="1">
            <a:spLocks noGrp="1"/>
          </p:cNvSpPr>
          <p:nvPr>
            <p:ph type="subTitle" idx="3"/>
          </p:nvPr>
        </p:nvSpPr>
        <p:spPr>
          <a:xfrm>
            <a:off x="709125" y="2652935"/>
            <a:ext cx="39390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/>
              <a:t>Sun’s mass</a:t>
            </a:r>
            <a:r>
              <a:rPr lang="en"/>
              <a:t> compared to </a:t>
            </a:r>
            <a:r>
              <a:rPr lang="en" b="1"/>
              <a:t>Earth’s</a:t>
            </a:r>
            <a:endParaRPr b="1"/>
          </a:p>
        </p:txBody>
      </p:sp>
      <p:sp>
        <p:nvSpPr>
          <p:cNvPr id="1160" name="Google Shape;1160;p50"/>
          <p:cNvSpPr txBox="1">
            <a:spLocks noGrp="1"/>
          </p:cNvSpPr>
          <p:nvPr>
            <p:ph type="title" idx="4"/>
          </p:nvPr>
        </p:nvSpPr>
        <p:spPr>
          <a:xfrm>
            <a:off x="709125" y="3316274"/>
            <a:ext cx="39390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386,000 km</a:t>
            </a:r>
            <a:endParaRPr/>
          </a:p>
        </p:txBody>
      </p:sp>
      <p:sp>
        <p:nvSpPr>
          <p:cNvPr id="1161" name="Google Shape;1161;p50"/>
          <p:cNvSpPr txBox="1">
            <a:spLocks noGrp="1"/>
          </p:cNvSpPr>
          <p:nvPr>
            <p:ph type="subTitle" idx="5"/>
          </p:nvPr>
        </p:nvSpPr>
        <p:spPr>
          <a:xfrm>
            <a:off x="709125" y="4005197"/>
            <a:ext cx="39390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between </a:t>
            </a:r>
            <a:r>
              <a:rPr lang="en" b="1"/>
              <a:t>Earth</a:t>
            </a:r>
            <a:r>
              <a:rPr lang="en"/>
              <a:t> and the </a:t>
            </a:r>
            <a:r>
              <a:rPr lang="en" b="1"/>
              <a:t>Moon</a:t>
            </a:r>
            <a:endParaRPr b="1"/>
          </a:p>
        </p:txBody>
      </p:sp>
      <p:grpSp>
        <p:nvGrpSpPr>
          <p:cNvPr id="1162" name="Google Shape;1162;p50"/>
          <p:cNvGrpSpPr/>
          <p:nvPr/>
        </p:nvGrpSpPr>
        <p:grpSpPr>
          <a:xfrm>
            <a:off x="4891158" y="540890"/>
            <a:ext cx="3919467" cy="4080585"/>
            <a:chOff x="4891158" y="540890"/>
            <a:chExt cx="3919467" cy="4080585"/>
          </a:xfrm>
        </p:grpSpPr>
        <p:sp>
          <p:nvSpPr>
            <p:cNvPr id="1163" name="Google Shape;1163;p50"/>
            <p:cNvSpPr/>
            <p:nvPr/>
          </p:nvSpPr>
          <p:spPr>
            <a:xfrm flipH="1">
              <a:off x="4952025" y="4412375"/>
              <a:ext cx="3858600" cy="209100"/>
            </a:xfrm>
            <a:prstGeom prst="ellipse">
              <a:avLst/>
            </a:prstGeom>
            <a:solidFill>
              <a:srgbClr val="2B241A">
                <a:alpha val="36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ix Madefor Text"/>
                <a:ea typeface="Wix Madefor Text"/>
                <a:cs typeface="Wix Madefor Text"/>
                <a:sym typeface="Wix Madefor Text"/>
              </a:endParaRPr>
            </a:p>
          </p:txBody>
        </p:sp>
        <p:grpSp>
          <p:nvGrpSpPr>
            <p:cNvPr id="1164" name="Google Shape;1164;p50"/>
            <p:cNvGrpSpPr/>
            <p:nvPr/>
          </p:nvGrpSpPr>
          <p:grpSpPr>
            <a:xfrm>
              <a:off x="4891158" y="540890"/>
              <a:ext cx="3614668" cy="3994871"/>
              <a:chOff x="4891158" y="540890"/>
              <a:chExt cx="3614668" cy="3994871"/>
            </a:xfrm>
          </p:grpSpPr>
          <p:grpSp>
            <p:nvGrpSpPr>
              <p:cNvPr id="1165" name="Google Shape;1165;p50"/>
              <p:cNvGrpSpPr/>
              <p:nvPr/>
            </p:nvGrpSpPr>
            <p:grpSpPr>
              <a:xfrm flipH="1">
                <a:off x="5171078" y="612675"/>
                <a:ext cx="686840" cy="656783"/>
                <a:chOff x="6745017" y="2065972"/>
                <a:chExt cx="493030" cy="471488"/>
              </a:xfrm>
            </p:grpSpPr>
            <p:sp>
              <p:nvSpPr>
                <p:cNvPr id="1166" name="Google Shape;1166;p50"/>
                <p:cNvSpPr/>
                <p:nvPr/>
              </p:nvSpPr>
              <p:spPr>
                <a:xfrm>
                  <a:off x="6794182" y="2093595"/>
                  <a:ext cx="443865" cy="443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865" h="443865" extrusionOk="0">
                      <a:moveTo>
                        <a:pt x="443865" y="221933"/>
                      </a:moveTo>
                      <a:cubicBezTo>
                        <a:pt x="443865" y="344503"/>
                        <a:pt x="344502" y="443865"/>
                        <a:pt x="221933" y="443865"/>
                      </a:cubicBezTo>
                      <a:cubicBezTo>
                        <a:pt x="99363" y="443865"/>
                        <a:pt x="0" y="344503"/>
                        <a:pt x="0" y="221933"/>
                      </a:cubicBezTo>
                      <a:cubicBezTo>
                        <a:pt x="0" y="99363"/>
                        <a:pt x="99363" y="0"/>
                        <a:pt x="221933" y="0"/>
                      </a:cubicBezTo>
                      <a:cubicBezTo>
                        <a:pt x="344502" y="0"/>
                        <a:pt x="443865" y="99363"/>
                        <a:pt x="443865" y="22193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7" name="Google Shape;1167;p50"/>
                <p:cNvSpPr/>
                <p:nvPr/>
              </p:nvSpPr>
              <p:spPr>
                <a:xfrm>
                  <a:off x="6958607" y="2142978"/>
                  <a:ext cx="146686" cy="180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686" h="180169" extrusionOk="0">
                      <a:moveTo>
                        <a:pt x="8930" y="180169"/>
                      </a:moveTo>
                      <a:cubicBezTo>
                        <a:pt x="7025" y="180169"/>
                        <a:pt x="4167" y="179217"/>
                        <a:pt x="3215" y="178264"/>
                      </a:cubicBezTo>
                      <a:cubicBezTo>
                        <a:pt x="357" y="176359"/>
                        <a:pt x="-595" y="172549"/>
                        <a:pt x="357" y="168739"/>
                      </a:cubicBezTo>
                      <a:lnTo>
                        <a:pt x="34647" y="7767"/>
                      </a:lnTo>
                      <a:cubicBezTo>
                        <a:pt x="35600" y="3004"/>
                        <a:pt x="40362" y="-806"/>
                        <a:pt x="46077" y="147"/>
                      </a:cubicBezTo>
                      <a:cubicBezTo>
                        <a:pt x="50840" y="1099"/>
                        <a:pt x="54650" y="5862"/>
                        <a:pt x="53697" y="11577"/>
                      </a:cubicBezTo>
                      <a:lnTo>
                        <a:pt x="23217" y="155404"/>
                      </a:lnTo>
                      <a:lnTo>
                        <a:pt x="133707" y="112542"/>
                      </a:lnTo>
                      <a:cubicBezTo>
                        <a:pt x="138470" y="110637"/>
                        <a:pt x="144185" y="113494"/>
                        <a:pt x="146090" y="118257"/>
                      </a:cubicBezTo>
                      <a:cubicBezTo>
                        <a:pt x="147995" y="123019"/>
                        <a:pt x="145137" y="128734"/>
                        <a:pt x="140375" y="130639"/>
                      </a:cubicBezTo>
                      <a:lnTo>
                        <a:pt x="13692" y="180169"/>
                      </a:lnTo>
                      <a:cubicBezTo>
                        <a:pt x="10835" y="180169"/>
                        <a:pt x="9882" y="180169"/>
                        <a:pt x="8930" y="18016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8" name="Google Shape;1168;p50"/>
                <p:cNvSpPr/>
                <p:nvPr/>
              </p:nvSpPr>
              <p:spPr>
                <a:xfrm>
                  <a:off x="6746557" y="2065972"/>
                  <a:ext cx="462915" cy="462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915" h="462914" extrusionOk="0">
                      <a:moveTo>
                        <a:pt x="231458" y="462915"/>
                      </a:moveTo>
                      <a:cubicBezTo>
                        <a:pt x="103823" y="462915"/>
                        <a:pt x="0" y="359093"/>
                        <a:pt x="0" y="231457"/>
                      </a:cubicBezTo>
                      <a:cubicBezTo>
                        <a:pt x="0" y="103823"/>
                        <a:pt x="103823" y="0"/>
                        <a:pt x="231458" y="0"/>
                      </a:cubicBezTo>
                      <a:cubicBezTo>
                        <a:pt x="359093" y="0"/>
                        <a:pt x="462915" y="103823"/>
                        <a:pt x="462915" y="231457"/>
                      </a:cubicBezTo>
                      <a:cubicBezTo>
                        <a:pt x="462915" y="359093"/>
                        <a:pt x="359093" y="462915"/>
                        <a:pt x="231458" y="462915"/>
                      </a:cubicBezTo>
                      <a:close/>
                      <a:moveTo>
                        <a:pt x="231458" y="19050"/>
                      </a:moveTo>
                      <a:cubicBezTo>
                        <a:pt x="114300" y="19050"/>
                        <a:pt x="19050" y="114300"/>
                        <a:pt x="19050" y="231457"/>
                      </a:cubicBezTo>
                      <a:cubicBezTo>
                        <a:pt x="19050" y="348615"/>
                        <a:pt x="114300" y="443865"/>
                        <a:pt x="231458" y="443865"/>
                      </a:cubicBezTo>
                      <a:cubicBezTo>
                        <a:pt x="348615" y="443865"/>
                        <a:pt x="443865" y="348615"/>
                        <a:pt x="443865" y="231457"/>
                      </a:cubicBezTo>
                      <a:cubicBezTo>
                        <a:pt x="443865" y="114300"/>
                        <a:pt x="348615" y="19050"/>
                        <a:pt x="231458" y="1905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9" name="Google Shape;1169;p50"/>
                <p:cNvSpPr/>
                <p:nvPr/>
              </p:nvSpPr>
              <p:spPr>
                <a:xfrm>
                  <a:off x="6969442" y="2472093"/>
                  <a:ext cx="20599" cy="51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99" h="51079" extrusionOk="0">
                      <a:moveTo>
                        <a:pt x="9525" y="51079"/>
                      </a:moveTo>
                      <a:lnTo>
                        <a:pt x="9525" y="51079"/>
                      </a:lnTo>
                      <a:cubicBezTo>
                        <a:pt x="3810" y="51079"/>
                        <a:pt x="0" y="47269"/>
                        <a:pt x="0" y="41554"/>
                      </a:cubicBezTo>
                      <a:cubicBezTo>
                        <a:pt x="0" y="39649"/>
                        <a:pt x="0" y="37744"/>
                        <a:pt x="0" y="34887"/>
                      </a:cubicBezTo>
                      <a:cubicBezTo>
                        <a:pt x="0" y="21552"/>
                        <a:pt x="0" y="12027"/>
                        <a:pt x="1905" y="6312"/>
                      </a:cubicBezTo>
                      <a:cubicBezTo>
                        <a:pt x="3810" y="1549"/>
                        <a:pt x="9525" y="-1308"/>
                        <a:pt x="14288" y="597"/>
                      </a:cubicBezTo>
                      <a:cubicBezTo>
                        <a:pt x="19050" y="2502"/>
                        <a:pt x="21907" y="8217"/>
                        <a:pt x="20002" y="12979"/>
                      </a:cubicBezTo>
                      <a:cubicBezTo>
                        <a:pt x="19050" y="15837"/>
                        <a:pt x="19050" y="28219"/>
                        <a:pt x="19050" y="34887"/>
                      </a:cubicBezTo>
                      <a:cubicBezTo>
                        <a:pt x="19050" y="37744"/>
                        <a:pt x="19050" y="39649"/>
                        <a:pt x="19050" y="41554"/>
                      </a:cubicBezTo>
                      <a:cubicBezTo>
                        <a:pt x="19050" y="47269"/>
                        <a:pt x="15240" y="51079"/>
                        <a:pt x="9525" y="5107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0" name="Google Shape;1170;p50"/>
                <p:cNvSpPr/>
                <p:nvPr/>
              </p:nvSpPr>
              <p:spPr>
                <a:xfrm>
                  <a:off x="6745017" y="2296295"/>
                  <a:ext cx="50300" cy="22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00" h="22089" extrusionOk="0">
                      <a:moveTo>
                        <a:pt x="10113" y="22090"/>
                      </a:moveTo>
                      <a:cubicBezTo>
                        <a:pt x="6303" y="22090"/>
                        <a:pt x="2493" y="19233"/>
                        <a:pt x="588" y="15422"/>
                      </a:cubicBezTo>
                      <a:cubicBezTo>
                        <a:pt x="-1317" y="10660"/>
                        <a:pt x="1540" y="4945"/>
                        <a:pt x="7255" y="3040"/>
                      </a:cubicBezTo>
                      <a:cubicBezTo>
                        <a:pt x="13923" y="1135"/>
                        <a:pt x="20590" y="1135"/>
                        <a:pt x="26305" y="1135"/>
                      </a:cubicBezTo>
                      <a:cubicBezTo>
                        <a:pt x="31068" y="1135"/>
                        <a:pt x="34878" y="1135"/>
                        <a:pt x="38688" y="183"/>
                      </a:cubicBezTo>
                      <a:cubicBezTo>
                        <a:pt x="43450" y="-770"/>
                        <a:pt x="49165" y="2087"/>
                        <a:pt x="50118" y="6850"/>
                      </a:cubicBezTo>
                      <a:cubicBezTo>
                        <a:pt x="51070" y="11612"/>
                        <a:pt x="48213" y="17327"/>
                        <a:pt x="43450" y="18280"/>
                      </a:cubicBezTo>
                      <a:cubicBezTo>
                        <a:pt x="37735" y="20185"/>
                        <a:pt x="32020" y="19233"/>
                        <a:pt x="26305" y="19233"/>
                      </a:cubicBezTo>
                      <a:cubicBezTo>
                        <a:pt x="21543" y="19233"/>
                        <a:pt x="16780" y="19233"/>
                        <a:pt x="12970" y="20185"/>
                      </a:cubicBezTo>
                      <a:cubicBezTo>
                        <a:pt x="12018" y="22090"/>
                        <a:pt x="11065" y="22090"/>
                        <a:pt x="10113" y="2209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1" name="Google Shape;1171;p50"/>
                <p:cNvSpPr/>
                <p:nvPr/>
              </p:nvSpPr>
              <p:spPr>
                <a:xfrm>
                  <a:off x="6963332" y="2070735"/>
                  <a:ext cx="21349" cy="51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9" h="51435" extrusionOk="0">
                      <a:moveTo>
                        <a:pt x="9920" y="51435"/>
                      </a:moveTo>
                      <a:cubicBezTo>
                        <a:pt x="5157" y="51435"/>
                        <a:pt x="395" y="47625"/>
                        <a:pt x="395" y="42863"/>
                      </a:cubicBezTo>
                      <a:cubicBezTo>
                        <a:pt x="-558" y="36195"/>
                        <a:pt x="395" y="29527"/>
                        <a:pt x="1347" y="23813"/>
                      </a:cubicBezTo>
                      <a:cubicBezTo>
                        <a:pt x="2299" y="19050"/>
                        <a:pt x="2299" y="14288"/>
                        <a:pt x="2299" y="9525"/>
                      </a:cubicBezTo>
                      <a:cubicBezTo>
                        <a:pt x="2299" y="3810"/>
                        <a:pt x="6110" y="0"/>
                        <a:pt x="11824" y="0"/>
                      </a:cubicBezTo>
                      <a:cubicBezTo>
                        <a:pt x="11824" y="0"/>
                        <a:pt x="11824" y="0"/>
                        <a:pt x="11824" y="0"/>
                      </a:cubicBezTo>
                      <a:cubicBezTo>
                        <a:pt x="16587" y="0"/>
                        <a:pt x="21349" y="3810"/>
                        <a:pt x="21349" y="9525"/>
                      </a:cubicBezTo>
                      <a:cubicBezTo>
                        <a:pt x="21349" y="16192"/>
                        <a:pt x="20397" y="21907"/>
                        <a:pt x="19445" y="26670"/>
                      </a:cubicBezTo>
                      <a:cubicBezTo>
                        <a:pt x="18492" y="32385"/>
                        <a:pt x="17539" y="37148"/>
                        <a:pt x="18492" y="41910"/>
                      </a:cubicBezTo>
                      <a:cubicBezTo>
                        <a:pt x="19445" y="46673"/>
                        <a:pt x="15635" y="51435"/>
                        <a:pt x="9920" y="51435"/>
                      </a:cubicBezTo>
                      <a:cubicBezTo>
                        <a:pt x="9920" y="51435"/>
                        <a:pt x="9920" y="51435"/>
                        <a:pt x="9920" y="5143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2" name="Google Shape;1172;p50"/>
                <p:cNvSpPr/>
                <p:nvPr/>
              </p:nvSpPr>
              <p:spPr>
                <a:xfrm>
                  <a:off x="7145509" y="2275522"/>
                  <a:ext cx="63010" cy="21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10" h="21907" extrusionOk="0">
                      <a:moveTo>
                        <a:pt x="13481" y="21908"/>
                      </a:moveTo>
                      <a:cubicBezTo>
                        <a:pt x="11576" y="21908"/>
                        <a:pt x="10623" y="21908"/>
                        <a:pt x="8718" y="21908"/>
                      </a:cubicBezTo>
                      <a:cubicBezTo>
                        <a:pt x="3003" y="21908"/>
                        <a:pt x="-807" y="17145"/>
                        <a:pt x="146" y="11430"/>
                      </a:cubicBezTo>
                      <a:cubicBezTo>
                        <a:pt x="1098" y="5715"/>
                        <a:pt x="4908" y="1905"/>
                        <a:pt x="10623" y="2858"/>
                      </a:cubicBezTo>
                      <a:cubicBezTo>
                        <a:pt x="17291" y="2858"/>
                        <a:pt x="24911" y="2858"/>
                        <a:pt x="32531" y="1905"/>
                      </a:cubicBezTo>
                      <a:cubicBezTo>
                        <a:pt x="39198" y="953"/>
                        <a:pt x="46818" y="0"/>
                        <a:pt x="53486" y="0"/>
                      </a:cubicBezTo>
                      <a:cubicBezTo>
                        <a:pt x="59201" y="0"/>
                        <a:pt x="63011" y="3810"/>
                        <a:pt x="63011" y="9525"/>
                      </a:cubicBezTo>
                      <a:cubicBezTo>
                        <a:pt x="63011" y="15240"/>
                        <a:pt x="59201" y="19050"/>
                        <a:pt x="53486" y="19050"/>
                      </a:cubicBezTo>
                      <a:cubicBezTo>
                        <a:pt x="47771" y="19050"/>
                        <a:pt x="41103" y="20003"/>
                        <a:pt x="34436" y="20003"/>
                      </a:cubicBezTo>
                      <a:cubicBezTo>
                        <a:pt x="26816" y="21908"/>
                        <a:pt x="20148" y="21908"/>
                        <a:pt x="13481" y="2190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73" name="Google Shape;1173;p50"/>
              <p:cNvGrpSpPr/>
              <p:nvPr/>
            </p:nvGrpSpPr>
            <p:grpSpPr>
              <a:xfrm flipH="1">
                <a:off x="7446628" y="1148335"/>
                <a:ext cx="621705" cy="1395411"/>
                <a:chOff x="4275382" y="2069730"/>
                <a:chExt cx="549161" cy="1232586"/>
              </a:xfrm>
            </p:grpSpPr>
            <p:sp>
              <p:nvSpPr>
                <p:cNvPr id="1174" name="Google Shape;1174;p50"/>
                <p:cNvSpPr/>
                <p:nvPr/>
              </p:nvSpPr>
              <p:spPr>
                <a:xfrm>
                  <a:off x="4284671" y="2141985"/>
                  <a:ext cx="60563" cy="20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63" h="206879" extrusionOk="0">
                      <a:moveTo>
                        <a:pt x="35868" y="1139"/>
                      </a:moveTo>
                      <a:cubicBezTo>
                        <a:pt x="36821" y="1139"/>
                        <a:pt x="37773" y="187"/>
                        <a:pt x="38726" y="187"/>
                      </a:cubicBezTo>
                      <a:cubicBezTo>
                        <a:pt x="43488" y="-766"/>
                        <a:pt x="48251" y="2092"/>
                        <a:pt x="51108" y="4949"/>
                      </a:cubicBezTo>
                      <a:cubicBezTo>
                        <a:pt x="64443" y="19237"/>
                        <a:pt x="60633" y="50669"/>
                        <a:pt x="57776" y="67814"/>
                      </a:cubicBezTo>
                      <a:cubicBezTo>
                        <a:pt x="56823" y="75434"/>
                        <a:pt x="54918" y="83054"/>
                        <a:pt x="51108" y="88769"/>
                      </a:cubicBezTo>
                      <a:cubicBezTo>
                        <a:pt x="48251" y="93532"/>
                        <a:pt x="43488" y="98294"/>
                        <a:pt x="39678" y="103057"/>
                      </a:cubicBezTo>
                      <a:cubicBezTo>
                        <a:pt x="34916" y="110677"/>
                        <a:pt x="33011" y="120202"/>
                        <a:pt x="31106" y="128774"/>
                      </a:cubicBezTo>
                      <a:cubicBezTo>
                        <a:pt x="25391" y="154492"/>
                        <a:pt x="19676" y="181162"/>
                        <a:pt x="13961" y="206879"/>
                      </a:cubicBezTo>
                      <a:cubicBezTo>
                        <a:pt x="7293" y="202117"/>
                        <a:pt x="4436" y="194497"/>
                        <a:pt x="3483" y="186877"/>
                      </a:cubicBezTo>
                      <a:cubicBezTo>
                        <a:pt x="2531" y="179257"/>
                        <a:pt x="4436" y="171637"/>
                        <a:pt x="5388" y="164017"/>
                      </a:cubicBezTo>
                      <a:cubicBezTo>
                        <a:pt x="8246" y="145919"/>
                        <a:pt x="9198" y="124964"/>
                        <a:pt x="5388" y="106867"/>
                      </a:cubicBezTo>
                      <a:cubicBezTo>
                        <a:pt x="1578" y="89722"/>
                        <a:pt x="-2232" y="74482"/>
                        <a:pt x="1578" y="56384"/>
                      </a:cubicBezTo>
                      <a:cubicBezTo>
                        <a:pt x="5388" y="35429"/>
                        <a:pt x="16818" y="18284"/>
                        <a:pt x="30153" y="4949"/>
                      </a:cubicBezTo>
                      <a:cubicBezTo>
                        <a:pt x="32058" y="3997"/>
                        <a:pt x="33963" y="2092"/>
                        <a:pt x="35868" y="113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75" name="Google Shape;1175;p50"/>
                <p:cNvGrpSpPr/>
                <p:nvPr/>
              </p:nvGrpSpPr>
              <p:grpSpPr>
                <a:xfrm>
                  <a:off x="4349114" y="2971800"/>
                  <a:ext cx="397193" cy="330516"/>
                  <a:chOff x="4349114" y="2971800"/>
                  <a:chExt cx="397193" cy="330516"/>
                </a:xfrm>
              </p:grpSpPr>
              <p:sp>
                <p:nvSpPr>
                  <p:cNvPr id="1176" name="Google Shape;1176;p50"/>
                  <p:cNvSpPr/>
                  <p:nvPr/>
                </p:nvSpPr>
                <p:spPr>
                  <a:xfrm>
                    <a:off x="4349114" y="3013709"/>
                    <a:ext cx="397192" cy="288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192" h="288607" extrusionOk="0">
                        <a:moveTo>
                          <a:pt x="360998" y="288608"/>
                        </a:moveTo>
                        <a:lnTo>
                          <a:pt x="397193" y="0"/>
                        </a:lnTo>
                        <a:lnTo>
                          <a:pt x="0" y="0"/>
                        </a:lnTo>
                        <a:lnTo>
                          <a:pt x="41910" y="288608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7" name="Google Shape;1177;p50"/>
                  <p:cNvSpPr/>
                  <p:nvPr/>
                </p:nvSpPr>
                <p:spPr>
                  <a:xfrm>
                    <a:off x="4350067" y="2971800"/>
                    <a:ext cx="396240" cy="83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240" h="83820" extrusionOk="0">
                        <a:moveTo>
                          <a:pt x="396240" y="41910"/>
                        </a:moveTo>
                        <a:cubicBezTo>
                          <a:pt x="396240" y="64770"/>
                          <a:pt x="307658" y="83820"/>
                          <a:pt x="198120" y="83820"/>
                        </a:cubicBezTo>
                        <a:cubicBezTo>
                          <a:pt x="88583" y="83820"/>
                          <a:pt x="0" y="64770"/>
                          <a:pt x="0" y="41910"/>
                        </a:cubicBezTo>
                        <a:cubicBezTo>
                          <a:pt x="0" y="19050"/>
                          <a:pt x="88583" y="0"/>
                          <a:pt x="198120" y="0"/>
                        </a:cubicBezTo>
                        <a:cubicBezTo>
                          <a:pt x="307658" y="0"/>
                          <a:pt x="396240" y="18097"/>
                          <a:pt x="396240" y="4191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78" name="Google Shape;1178;p50"/>
                <p:cNvGrpSpPr/>
                <p:nvPr/>
              </p:nvGrpSpPr>
              <p:grpSpPr>
                <a:xfrm>
                  <a:off x="4275382" y="2069730"/>
                  <a:ext cx="549161" cy="982079"/>
                  <a:chOff x="4275382" y="2069730"/>
                  <a:chExt cx="549161" cy="982079"/>
                </a:xfrm>
              </p:grpSpPr>
              <p:sp>
                <p:nvSpPr>
                  <p:cNvPr id="1179" name="Google Shape;1179;p50"/>
                  <p:cNvSpPr/>
                  <p:nvPr/>
                </p:nvSpPr>
                <p:spPr>
                  <a:xfrm>
                    <a:off x="4423477" y="2095500"/>
                    <a:ext cx="112406" cy="6257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406" h="625792" extrusionOk="0">
                        <a:moveTo>
                          <a:pt x="39938" y="370522"/>
                        </a:moveTo>
                        <a:cubicBezTo>
                          <a:pt x="31365" y="319088"/>
                          <a:pt x="13268" y="270510"/>
                          <a:pt x="4695" y="219075"/>
                        </a:cubicBezTo>
                        <a:cubicBezTo>
                          <a:pt x="-6735" y="145733"/>
                          <a:pt x="2790" y="68580"/>
                          <a:pt x="32318" y="0"/>
                        </a:cubicBezTo>
                        <a:cubicBezTo>
                          <a:pt x="45653" y="7620"/>
                          <a:pt x="52320" y="22860"/>
                          <a:pt x="53273" y="38100"/>
                        </a:cubicBezTo>
                        <a:cubicBezTo>
                          <a:pt x="55178" y="53340"/>
                          <a:pt x="52320" y="68580"/>
                          <a:pt x="51368" y="82867"/>
                        </a:cubicBezTo>
                        <a:cubicBezTo>
                          <a:pt x="45653" y="150495"/>
                          <a:pt x="71370" y="217170"/>
                          <a:pt x="87563" y="283845"/>
                        </a:cubicBezTo>
                        <a:cubicBezTo>
                          <a:pt x="105660" y="359092"/>
                          <a:pt x="113280" y="436245"/>
                          <a:pt x="112328" y="513397"/>
                        </a:cubicBezTo>
                        <a:cubicBezTo>
                          <a:pt x="112328" y="545783"/>
                          <a:pt x="109470" y="579120"/>
                          <a:pt x="92325" y="605790"/>
                        </a:cubicBezTo>
                        <a:cubicBezTo>
                          <a:pt x="88515" y="612458"/>
                          <a:pt x="84705" y="619125"/>
                          <a:pt x="82800" y="625793"/>
                        </a:cubicBezTo>
                        <a:cubicBezTo>
                          <a:pt x="36128" y="559118"/>
                          <a:pt x="53273" y="448628"/>
                          <a:pt x="39938" y="37052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0" name="Google Shape;1180;p50"/>
                  <p:cNvSpPr/>
                  <p:nvPr/>
                </p:nvSpPr>
                <p:spPr>
                  <a:xfrm>
                    <a:off x="4580431" y="2069730"/>
                    <a:ext cx="104778" cy="482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78" h="482016" extrusionOk="0">
                        <a:moveTo>
                          <a:pt x="23001" y="239129"/>
                        </a:moveTo>
                        <a:cubicBezTo>
                          <a:pt x="37289" y="162929"/>
                          <a:pt x="36336" y="81014"/>
                          <a:pt x="73484" y="12434"/>
                        </a:cubicBezTo>
                        <a:cubicBezTo>
                          <a:pt x="76341" y="6719"/>
                          <a:pt x="80151" y="1004"/>
                          <a:pt x="86819" y="52"/>
                        </a:cubicBezTo>
                        <a:cubicBezTo>
                          <a:pt x="96344" y="-901"/>
                          <a:pt x="102059" y="11482"/>
                          <a:pt x="103964" y="21007"/>
                        </a:cubicBezTo>
                        <a:cubicBezTo>
                          <a:pt x="109679" y="74347"/>
                          <a:pt x="83961" y="125782"/>
                          <a:pt x="68721" y="177217"/>
                        </a:cubicBezTo>
                        <a:cubicBezTo>
                          <a:pt x="40146" y="276277"/>
                          <a:pt x="47766" y="382004"/>
                          <a:pt x="19191" y="482017"/>
                        </a:cubicBezTo>
                        <a:cubicBezTo>
                          <a:pt x="-12241" y="459157"/>
                          <a:pt x="3951" y="427724"/>
                          <a:pt x="5856" y="396292"/>
                        </a:cubicBezTo>
                        <a:cubicBezTo>
                          <a:pt x="7761" y="341999"/>
                          <a:pt x="12524" y="293422"/>
                          <a:pt x="23001" y="23912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1" name="Google Shape;1181;p50"/>
                  <p:cNvSpPr/>
                  <p:nvPr/>
                </p:nvSpPr>
                <p:spPr>
                  <a:xfrm>
                    <a:off x="4640064" y="2190750"/>
                    <a:ext cx="184479" cy="5098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479" h="509877" extrusionOk="0">
                        <a:moveTo>
                          <a:pt x="86241" y="196215"/>
                        </a:moveTo>
                        <a:cubicBezTo>
                          <a:pt x="106243" y="137160"/>
                          <a:pt x="127198" y="79058"/>
                          <a:pt x="148153" y="20002"/>
                        </a:cubicBezTo>
                        <a:cubicBezTo>
                          <a:pt x="151011" y="10477"/>
                          <a:pt x="156726" y="0"/>
                          <a:pt x="166251" y="0"/>
                        </a:cubicBezTo>
                        <a:cubicBezTo>
                          <a:pt x="172918" y="0"/>
                          <a:pt x="178633" y="5715"/>
                          <a:pt x="181491" y="11430"/>
                        </a:cubicBezTo>
                        <a:cubicBezTo>
                          <a:pt x="186253" y="21908"/>
                          <a:pt x="184348" y="33338"/>
                          <a:pt x="182443" y="44767"/>
                        </a:cubicBezTo>
                        <a:cubicBezTo>
                          <a:pt x="161488" y="173355"/>
                          <a:pt x="121483" y="297180"/>
                          <a:pt x="79573" y="421005"/>
                        </a:cubicBezTo>
                        <a:cubicBezTo>
                          <a:pt x="71953" y="443865"/>
                          <a:pt x="66238" y="481965"/>
                          <a:pt x="48141" y="499110"/>
                        </a:cubicBezTo>
                        <a:cubicBezTo>
                          <a:pt x="37663" y="508635"/>
                          <a:pt x="12898" y="516255"/>
                          <a:pt x="3373" y="501967"/>
                        </a:cubicBezTo>
                        <a:cubicBezTo>
                          <a:pt x="-11867" y="480060"/>
                          <a:pt x="29091" y="420053"/>
                          <a:pt x="35758" y="398145"/>
                        </a:cubicBezTo>
                        <a:cubicBezTo>
                          <a:pt x="45283" y="367665"/>
                          <a:pt x="46236" y="334328"/>
                          <a:pt x="53856" y="302895"/>
                        </a:cubicBezTo>
                        <a:cubicBezTo>
                          <a:pt x="61476" y="266700"/>
                          <a:pt x="73858" y="231458"/>
                          <a:pt x="86241" y="19621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2" name="Google Shape;1182;p50"/>
                  <p:cNvSpPr/>
                  <p:nvPr/>
                </p:nvSpPr>
                <p:spPr>
                  <a:xfrm>
                    <a:off x="4489132" y="2207872"/>
                    <a:ext cx="155496" cy="8422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96" h="842291" extrusionOk="0">
                        <a:moveTo>
                          <a:pt x="25717" y="805837"/>
                        </a:moveTo>
                        <a:cubicBezTo>
                          <a:pt x="23813" y="816315"/>
                          <a:pt x="23813" y="825840"/>
                          <a:pt x="26670" y="831555"/>
                        </a:cubicBezTo>
                        <a:cubicBezTo>
                          <a:pt x="35242" y="847747"/>
                          <a:pt x="68580" y="841080"/>
                          <a:pt x="88582" y="840127"/>
                        </a:cubicBezTo>
                        <a:cubicBezTo>
                          <a:pt x="110490" y="769642"/>
                          <a:pt x="119063" y="682965"/>
                          <a:pt x="128588" y="626767"/>
                        </a:cubicBezTo>
                        <a:cubicBezTo>
                          <a:pt x="147638" y="515325"/>
                          <a:pt x="157163" y="402930"/>
                          <a:pt x="155257" y="290535"/>
                        </a:cubicBezTo>
                        <a:cubicBezTo>
                          <a:pt x="154305" y="235290"/>
                          <a:pt x="140970" y="184807"/>
                          <a:pt x="123825" y="132420"/>
                        </a:cubicBezTo>
                        <a:cubicBezTo>
                          <a:pt x="111442" y="95272"/>
                          <a:pt x="99060" y="57172"/>
                          <a:pt x="85725" y="20025"/>
                        </a:cubicBezTo>
                        <a:cubicBezTo>
                          <a:pt x="83820" y="15262"/>
                          <a:pt x="82867" y="10500"/>
                          <a:pt x="79057" y="6690"/>
                        </a:cubicBezTo>
                        <a:cubicBezTo>
                          <a:pt x="71438" y="-1883"/>
                          <a:pt x="57150" y="-1883"/>
                          <a:pt x="47625" y="4785"/>
                        </a:cubicBezTo>
                        <a:cubicBezTo>
                          <a:pt x="38100" y="10500"/>
                          <a:pt x="32385" y="21930"/>
                          <a:pt x="27622" y="32407"/>
                        </a:cubicBezTo>
                        <a:cubicBezTo>
                          <a:pt x="-6668" y="116227"/>
                          <a:pt x="29527" y="210525"/>
                          <a:pt x="38100" y="301012"/>
                        </a:cubicBezTo>
                        <a:cubicBezTo>
                          <a:pt x="43815" y="361972"/>
                          <a:pt x="37147" y="424837"/>
                          <a:pt x="18097" y="483892"/>
                        </a:cubicBezTo>
                        <a:cubicBezTo>
                          <a:pt x="10477" y="507705"/>
                          <a:pt x="0" y="532470"/>
                          <a:pt x="0" y="558187"/>
                        </a:cubicBezTo>
                        <a:cubicBezTo>
                          <a:pt x="0" y="582000"/>
                          <a:pt x="9525" y="603907"/>
                          <a:pt x="16192" y="626767"/>
                        </a:cubicBezTo>
                        <a:cubicBezTo>
                          <a:pt x="30480" y="672487"/>
                          <a:pt x="36195" y="720112"/>
                          <a:pt x="33338" y="767737"/>
                        </a:cubicBezTo>
                        <a:cubicBezTo>
                          <a:pt x="33338" y="774405"/>
                          <a:pt x="28575" y="791550"/>
                          <a:pt x="25717" y="805837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3" name="Google Shape;1183;p50"/>
                  <p:cNvSpPr/>
                  <p:nvPr/>
                </p:nvSpPr>
                <p:spPr>
                  <a:xfrm>
                    <a:off x="4555483" y="2241232"/>
                    <a:ext cx="170594" cy="805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594" h="805814" extrusionOk="0">
                        <a:moveTo>
                          <a:pt x="49854" y="804863"/>
                        </a:moveTo>
                        <a:cubicBezTo>
                          <a:pt x="58427" y="803910"/>
                          <a:pt x="66047" y="803910"/>
                          <a:pt x="74619" y="802958"/>
                        </a:cubicBezTo>
                        <a:cubicBezTo>
                          <a:pt x="97479" y="749618"/>
                          <a:pt x="117482" y="695325"/>
                          <a:pt x="123197" y="637222"/>
                        </a:cubicBezTo>
                        <a:cubicBezTo>
                          <a:pt x="127959" y="581977"/>
                          <a:pt x="107957" y="522922"/>
                          <a:pt x="122244" y="468630"/>
                        </a:cubicBezTo>
                        <a:cubicBezTo>
                          <a:pt x="127959" y="448627"/>
                          <a:pt x="138437" y="430530"/>
                          <a:pt x="140342" y="409575"/>
                        </a:cubicBezTo>
                        <a:cubicBezTo>
                          <a:pt x="141294" y="392430"/>
                          <a:pt x="136532" y="375285"/>
                          <a:pt x="132722" y="358140"/>
                        </a:cubicBezTo>
                        <a:cubicBezTo>
                          <a:pt x="112719" y="264795"/>
                          <a:pt x="152724" y="170497"/>
                          <a:pt x="167964" y="76200"/>
                        </a:cubicBezTo>
                        <a:cubicBezTo>
                          <a:pt x="171774" y="50483"/>
                          <a:pt x="173679" y="20955"/>
                          <a:pt x="157487" y="0"/>
                        </a:cubicBezTo>
                        <a:cubicBezTo>
                          <a:pt x="107957" y="67627"/>
                          <a:pt x="64142" y="157163"/>
                          <a:pt x="63189" y="241935"/>
                        </a:cubicBezTo>
                        <a:cubicBezTo>
                          <a:pt x="63189" y="334327"/>
                          <a:pt x="33662" y="424815"/>
                          <a:pt x="15564" y="515302"/>
                        </a:cubicBezTo>
                        <a:cubicBezTo>
                          <a:pt x="5087" y="567690"/>
                          <a:pt x="-1581" y="621030"/>
                          <a:pt x="324" y="675322"/>
                        </a:cubicBezTo>
                        <a:cubicBezTo>
                          <a:pt x="2229" y="722947"/>
                          <a:pt x="17469" y="761047"/>
                          <a:pt x="28899" y="805815"/>
                        </a:cubicBezTo>
                        <a:cubicBezTo>
                          <a:pt x="35567" y="805815"/>
                          <a:pt x="42234" y="805815"/>
                          <a:pt x="49854" y="804863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4" name="Google Shape;1184;p50"/>
                  <p:cNvSpPr/>
                  <p:nvPr/>
                </p:nvSpPr>
                <p:spPr>
                  <a:xfrm>
                    <a:off x="4275382" y="2178367"/>
                    <a:ext cx="230814" cy="8649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814" h="864964" extrusionOk="0">
                        <a:moveTo>
                          <a:pt x="65160" y="163830"/>
                        </a:moveTo>
                        <a:cubicBezTo>
                          <a:pt x="58493" y="145733"/>
                          <a:pt x="51825" y="128588"/>
                          <a:pt x="45158" y="110490"/>
                        </a:cubicBezTo>
                        <a:cubicBezTo>
                          <a:pt x="42300" y="103823"/>
                          <a:pt x="36585" y="97155"/>
                          <a:pt x="35633" y="90488"/>
                        </a:cubicBezTo>
                        <a:cubicBezTo>
                          <a:pt x="34680" y="86678"/>
                          <a:pt x="34680" y="83820"/>
                          <a:pt x="34680" y="80010"/>
                        </a:cubicBezTo>
                        <a:cubicBezTo>
                          <a:pt x="32775" y="70485"/>
                          <a:pt x="26108" y="62865"/>
                          <a:pt x="23250" y="53340"/>
                        </a:cubicBezTo>
                        <a:cubicBezTo>
                          <a:pt x="22298" y="49530"/>
                          <a:pt x="22298" y="44768"/>
                          <a:pt x="22298" y="40958"/>
                        </a:cubicBezTo>
                        <a:cubicBezTo>
                          <a:pt x="21345" y="28575"/>
                          <a:pt x="17535" y="17145"/>
                          <a:pt x="18488" y="4763"/>
                        </a:cubicBezTo>
                        <a:cubicBezTo>
                          <a:pt x="18488" y="3810"/>
                          <a:pt x="17535" y="0"/>
                          <a:pt x="18488" y="0"/>
                        </a:cubicBezTo>
                        <a:cubicBezTo>
                          <a:pt x="12773" y="7620"/>
                          <a:pt x="8963" y="25718"/>
                          <a:pt x="8963" y="28575"/>
                        </a:cubicBezTo>
                        <a:cubicBezTo>
                          <a:pt x="8010" y="37148"/>
                          <a:pt x="8010" y="44768"/>
                          <a:pt x="8010" y="53340"/>
                        </a:cubicBezTo>
                        <a:cubicBezTo>
                          <a:pt x="8010" y="69533"/>
                          <a:pt x="8963" y="85725"/>
                          <a:pt x="5153" y="101917"/>
                        </a:cubicBezTo>
                        <a:cubicBezTo>
                          <a:pt x="390" y="122873"/>
                          <a:pt x="-1515" y="138113"/>
                          <a:pt x="1343" y="159067"/>
                        </a:cubicBezTo>
                        <a:cubicBezTo>
                          <a:pt x="5153" y="182880"/>
                          <a:pt x="8963" y="205740"/>
                          <a:pt x="17535" y="227648"/>
                        </a:cubicBezTo>
                        <a:cubicBezTo>
                          <a:pt x="46110" y="301942"/>
                          <a:pt x="108023" y="362903"/>
                          <a:pt x="120405" y="441008"/>
                        </a:cubicBezTo>
                        <a:cubicBezTo>
                          <a:pt x="124215" y="465773"/>
                          <a:pt x="123263" y="490538"/>
                          <a:pt x="125168" y="516255"/>
                        </a:cubicBezTo>
                        <a:cubicBezTo>
                          <a:pt x="128978" y="569595"/>
                          <a:pt x="143265" y="625793"/>
                          <a:pt x="154695" y="677228"/>
                        </a:cubicBezTo>
                        <a:cubicBezTo>
                          <a:pt x="158505" y="693420"/>
                          <a:pt x="186128" y="861060"/>
                          <a:pt x="188985" y="862013"/>
                        </a:cubicBezTo>
                        <a:cubicBezTo>
                          <a:pt x="198510" y="862965"/>
                          <a:pt x="215655" y="868680"/>
                          <a:pt x="224228" y="861060"/>
                        </a:cubicBezTo>
                        <a:cubicBezTo>
                          <a:pt x="232800" y="854393"/>
                          <a:pt x="230895" y="836295"/>
                          <a:pt x="229943" y="826770"/>
                        </a:cubicBezTo>
                        <a:cubicBezTo>
                          <a:pt x="228038" y="780098"/>
                          <a:pt x="213750" y="734378"/>
                          <a:pt x="208988" y="687705"/>
                        </a:cubicBezTo>
                        <a:cubicBezTo>
                          <a:pt x="207083" y="664845"/>
                          <a:pt x="209940" y="642938"/>
                          <a:pt x="209940" y="621030"/>
                        </a:cubicBezTo>
                        <a:cubicBezTo>
                          <a:pt x="209940" y="595313"/>
                          <a:pt x="208035" y="570548"/>
                          <a:pt x="204225" y="544830"/>
                        </a:cubicBezTo>
                        <a:cubicBezTo>
                          <a:pt x="201368" y="527685"/>
                          <a:pt x="196605" y="512445"/>
                          <a:pt x="195653" y="495300"/>
                        </a:cubicBezTo>
                        <a:cubicBezTo>
                          <a:pt x="194700" y="481965"/>
                          <a:pt x="189938" y="469583"/>
                          <a:pt x="188033" y="456248"/>
                        </a:cubicBezTo>
                        <a:cubicBezTo>
                          <a:pt x="186128" y="444817"/>
                          <a:pt x="187080" y="433388"/>
                          <a:pt x="184223" y="422910"/>
                        </a:cubicBezTo>
                        <a:cubicBezTo>
                          <a:pt x="181365" y="410528"/>
                          <a:pt x="176603" y="400050"/>
                          <a:pt x="171840" y="388620"/>
                        </a:cubicBezTo>
                        <a:cubicBezTo>
                          <a:pt x="165173" y="372428"/>
                          <a:pt x="160410" y="355283"/>
                          <a:pt x="153743" y="338138"/>
                        </a:cubicBezTo>
                        <a:cubicBezTo>
                          <a:pt x="141360" y="309563"/>
                          <a:pt x="126120" y="283845"/>
                          <a:pt x="109928" y="257175"/>
                        </a:cubicBezTo>
                        <a:cubicBezTo>
                          <a:pt x="93735" y="226695"/>
                          <a:pt x="77543" y="196215"/>
                          <a:pt x="65160" y="16383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5" name="Google Shape;1185;p50"/>
                  <p:cNvSpPr/>
                  <p:nvPr/>
                </p:nvSpPr>
                <p:spPr>
                  <a:xfrm>
                    <a:off x="4569737" y="2337187"/>
                    <a:ext cx="78309" cy="714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309" h="714622" extrusionOk="0">
                        <a:moveTo>
                          <a:pt x="5120" y="714623"/>
                        </a:moveTo>
                        <a:cubicBezTo>
                          <a:pt x="4167" y="714623"/>
                          <a:pt x="4167" y="714623"/>
                          <a:pt x="3215" y="714623"/>
                        </a:cubicBezTo>
                        <a:cubicBezTo>
                          <a:pt x="357" y="713670"/>
                          <a:pt x="-595" y="710813"/>
                          <a:pt x="357" y="708908"/>
                        </a:cubicBezTo>
                        <a:cubicBezTo>
                          <a:pt x="22265" y="653663"/>
                          <a:pt x="47030" y="590798"/>
                          <a:pt x="44172" y="526980"/>
                        </a:cubicBezTo>
                        <a:cubicBezTo>
                          <a:pt x="43220" y="506978"/>
                          <a:pt x="39410" y="486975"/>
                          <a:pt x="35600" y="466973"/>
                        </a:cubicBezTo>
                        <a:cubicBezTo>
                          <a:pt x="28932" y="434588"/>
                          <a:pt x="23217" y="402203"/>
                          <a:pt x="28932" y="368865"/>
                        </a:cubicBezTo>
                        <a:cubicBezTo>
                          <a:pt x="31790" y="349815"/>
                          <a:pt x="39410" y="331718"/>
                          <a:pt x="46077" y="314573"/>
                        </a:cubicBezTo>
                        <a:cubicBezTo>
                          <a:pt x="48935" y="306953"/>
                          <a:pt x="51792" y="299333"/>
                          <a:pt x="54650" y="290760"/>
                        </a:cubicBezTo>
                        <a:cubicBezTo>
                          <a:pt x="83225" y="205988"/>
                          <a:pt x="64175" y="87878"/>
                          <a:pt x="46077" y="5963"/>
                        </a:cubicBezTo>
                        <a:cubicBezTo>
                          <a:pt x="45125" y="3105"/>
                          <a:pt x="47030" y="1200"/>
                          <a:pt x="49887" y="248"/>
                        </a:cubicBezTo>
                        <a:cubicBezTo>
                          <a:pt x="52745" y="-705"/>
                          <a:pt x="54650" y="1200"/>
                          <a:pt x="55602" y="4058"/>
                        </a:cubicBezTo>
                        <a:cubicBezTo>
                          <a:pt x="72747" y="86925"/>
                          <a:pt x="92750" y="206940"/>
                          <a:pt x="63222" y="293618"/>
                        </a:cubicBezTo>
                        <a:cubicBezTo>
                          <a:pt x="60365" y="301238"/>
                          <a:pt x="57507" y="309810"/>
                          <a:pt x="54650" y="317430"/>
                        </a:cubicBezTo>
                        <a:cubicBezTo>
                          <a:pt x="47982" y="334575"/>
                          <a:pt x="41315" y="351720"/>
                          <a:pt x="38457" y="369818"/>
                        </a:cubicBezTo>
                        <a:cubicBezTo>
                          <a:pt x="33695" y="401250"/>
                          <a:pt x="39410" y="431730"/>
                          <a:pt x="45125" y="464115"/>
                        </a:cubicBezTo>
                        <a:cubicBezTo>
                          <a:pt x="48935" y="484118"/>
                          <a:pt x="52745" y="504120"/>
                          <a:pt x="53697" y="525075"/>
                        </a:cubicBezTo>
                        <a:cubicBezTo>
                          <a:pt x="57507" y="590798"/>
                          <a:pt x="31790" y="654615"/>
                          <a:pt x="9882" y="710813"/>
                        </a:cubicBezTo>
                        <a:cubicBezTo>
                          <a:pt x="7977" y="713670"/>
                          <a:pt x="7025" y="714623"/>
                          <a:pt x="5120" y="71462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86" name="Google Shape;1186;p50"/>
              <p:cNvGrpSpPr/>
              <p:nvPr/>
            </p:nvGrpSpPr>
            <p:grpSpPr>
              <a:xfrm flipH="1">
                <a:off x="6272591" y="1887957"/>
                <a:ext cx="820476" cy="656787"/>
                <a:chOff x="6472237" y="2679382"/>
                <a:chExt cx="768668" cy="615315"/>
              </a:xfrm>
            </p:grpSpPr>
            <p:grpSp>
              <p:nvGrpSpPr>
                <p:cNvPr id="1187" name="Google Shape;1187;p50"/>
                <p:cNvGrpSpPr/>
                <p:nvPr/>
              </p:nvGrpSpPr>
              <p:grpSpPr>
                <a:xfrm>
                  <a:off x="6472237" y="2822257"/>
                  <a:ext cx="659129" cy="203835"/>
                  <a:chOff x="6472237" y="2822257"/>
                  <a:chExt cx="659129" cy="203835"/>
                </a:xfrm>
              </p:grpSpPr>
              <p:sp>
                <p:nvSpPr>
                  <p:cNvPr id="1188" name="Google Shape;1188;p50"/>
                  <p:cNvSpPr/>
                  <p:nvPr/>
                </p:nvSpPr>
                <p:spPr>
                  <a:xfrm>
                    <a:off x="6472237" y="2822257"/>
                    <a:ext cx="659129" cy="203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129" h="203835" extrusionOk="0">
                        <a:moveTo>
                          <a:pt x="0" y="0"/>
                        </a:moveTo>
                        <a:lnTo>
                          <a:pt x="659130" y="0"/>
                        </a:lnTo>
                        <a:lnTo>
                          <a:pt x="659130" y="203835"/>
                        </a:lnTo>
                        <a:lnTo>
                          <a:pt x="0" y="20383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9" name="Google Shape;1189;p50"/>
                  <p:cNvSpPr/>
                  <p:nvPr/>
                </p:nvSpPr>
                <p:spPr>
                  <a:xfrm>
                    <a:off x="6557962" y="2909887"/>
                    <a:ext cx="498157" cy="38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8157" h="38100" extrusionOk="0">
                        <a:moveTo>
                          <a:pt x="483870" y="38100"/>
                        </a:moveTo>
                        <a:lnTo>
                          <a:pt x="14288" y="38100"/>
                        </a:lnTo>
                        <a:cubicBezTo>
                          <a:pt x="6668" y="38100"/>
                          <a:pt x="0" y="29528"/>
                          <a:pt x="0" y="19050"/>
                        </a:cubicBezTo>
                        <a:lnTo>
                          <a:pt x="0" y="19050"/>
                        </a:lnTo>
                        <a:cubicBezTo>
                          <a:pt x="0" y="8572"/>
                          <a:pt x="6668" y="0"/>
                          <a:pt x="14288" y="0"/>
                        </a:cubicBezTo>
                        <a:lnTo>
                          <a:pt x="483870" y="0"/>
                        </a:lnTo>
                        <a:cubicBezTo>
                          <a:pt x="491490" y="0"/>
                          <a:pt x="498157" y="8572"/>
                          <a:pt x="498157" y="19050"/>
                        </a:cubicBezTo>
                        <a:lnTo>
                          <a:pt x="498157" y="19050"/>
                        </a:lnTo>
                        <a:cubicBezTo>
                          <a:pt x="498157" y="29528"/>
                          <a:pt x="491490" y="38100"/>
                          <a:pt x="483870" y="3810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90" name="Google Shape;1190;p50"/>
                <p:cNvGrpSpPr/>
                <p:nvPr/>
              </p:nvGrpSpPr>
              <p:grpSpPr>
                <a:xfrm>
                  <a:off x="6518910" y="2679382"/>
                  <a:ext cx="659129" cy="143827"/>
                  <a:chOff x="6518910" y="2679382"/>
                  <a:chExt cx="659129" cy="143827"/>
                </a:xfrm>
              </p:grpSpPr>
              <p:sp>
                <p:nvSpPr>
                  <p:cNvPr id="1191" name="Google Shape;1191;p50"/>
                  <p:cNvSpPr/>
                  <p:nvPr/>
                </p:nvSpPr>
                <p:spPr>
                  <a:xfrm>
                    <a:off x="6518910" y="2679382"/>
                    <a:ext cx="659129" cy="143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129" h="143827" extrusionOk="0">
                        <a:moveTo>
                          <a:pt x="0" y="0"/>
                        </a:moveTo>
                        <a:lnTo>
                          <a:pt x="659130" y="0"/>
                        </a:lnTo>
                        <a:lnTo>
                          <a:pt x="659130" y="143828"/>
                        </a:lnTo>
                        <a:lnTo>
                          <a:pt x="0" y="14382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2" name="Google Shape;1192;p50"/>
                  <p:cNvSpPr/>
                  <p:nvPr/>
                </p:nvSpPr>
                <p:spPr>
                  <a:xfrm>
                    <a:off x="6604634" y="2742247"/>
                    <a:ext cx="498157" cy="26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8157" h="26670" extrusionOk="0">
                        <a:moveTo>
                          <a:pt x="483870" y="26670"/>
                        </a:moveTo>
                        <a:lnTo>
                          <a:pt x="14288" y="26670"/>
                        </a:lnTo>
                        <a:cubicBezTo>
                          <a:pt x="6668" y="26670"/>
                          <a:pt x="0" y="20955"/>
                          <a:pt x="0" y="13335"/>
                        </a:cubicBezTo>
                        <a:lnTo>
                          <a:pt x="0" y="13335"/>
                        </a:lnTo>
                        <a:cubicBezTo>
                          <a:pt x="0" y="5715"/>
                          <a:pt x="6668" y="0"/>
                          <a:pt x="14288" y="0"/>
                        </a:cubicBezTo>
                        <a:lnTo>
                          <a:pt x="483870" y="0"/>
                        </a:lnTo>
                        <a:cubicBezTo>
                          <a:pt x="491490" y="0"/>
                          <a:pt x="498158" y="5715"/>
                          <a:pt x="498158" y="13335"/>
                        </a:cubicBezTo>
                        <a:lnTo>
                          <a:pt x="498158" y="13335"/>
                        </a:lnTo>
                        <a:cubicBezTo>
                          <a:pt x="497205" y="20003"/>
                          <a:pt x="491490" y="26670"/>
                          <a:pt x="483870" y="2667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93" name="Google Shape;1193;p50"/>
                <p:cNvSpPr/>
                <p:nvPr/>
              </p:nvSpPr>
              <p:spPr>
                <a:xfrm>
                  <a:off x="6593205" y="3105150"/>
                  <a:ext cx="647700" cy="189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700" h="189547" extrusionOk="0">
                      <a:moveTo>
                        <a:pt x="553402" y="189547"/>
                      </a:moveTo>
                      <a:lnTo>
                        <a:pt x="0" y="189547"/>
                      </a:lnTo>
                      <a:lnTo>
                        <a:pt x="0" y="0"/>
                      </a:lnTo>
                      <a:lnTo>
                        <a:pt x="553402" y="0"/>
                      </a:lnTo>
                      <a:cubicBezTo>
                        <a:pt x="605790" y="0"/>
                        <a:pt x="647700" y="41910"/>
                        <a:pt x="647700" y="94297"/>
                      </a:cubicBezTo>
                      <a:lnTo>
                        <a:pt x="647700" y="94297"/>
                      </a:lnTo>
                      <a:cubicBezTo>
                        <a:pt x="647700" y="147638"/>
                        <a:pt x="605790" y="189547"/>
                        <a:pt x="553402" y="18954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" name="Google Shape;1194;p50"/>
                <p:cNvSpPr/>
                <p:nvPr/>
              </p:nvSpPr>
              <p:spPr>
                <a:xfrm>
                  <a:off x="6591300" y="3129915"/>
                  <a:ext cx="617219" cy="139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219" h="139064" extrusionOk="0">
                      <a:moveTo>
                        <a:pt x="545782" y="139065"/>
                      </a:moveTo>
                      <a:lnTo>
                        <a:pt x="953" y="137160"/>
                      </a:lnTo>
                      <a:lnTo>
                        <a:pt x="0" y="3810"/>
                      </a:lnTo>
                      <a:lnTo>
                        <a:pt x="558165" y="0"/>
                      </a:lnTo>
                      <a:cubicBezTo>
                        <a:pt x="602932" y="0"/>
                        <a:pt x="617220" y="35242"/>
                        <a:pt x="617220" y="73342"/>
                      </a:cubicBezTo>
                      <a:lnTo>
                        <a:pt x="617220" y="73342"/>
                      </a:lnTo>
                      <a:cubicBezTo>
                        <a:pt x="616268" y="113347"/>
                        <a:pt x="591503" y="139065"/>
                        <a:pt x="545782" y="1390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" name="Google Shape;1195;p50"/>
                <p:cNvSpPr/>
                <p:nvPr/>
              </p:nvSpPr>
              <p:spPr>
                <a:xfrm>
                  <a:off x="6587490" y="3177540"/>
                  <a:ext cx="614362" cy="11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362" h="11429" extrusionOk="0">
                      <a:moveTo>
                        <a:pt x="609600" y="11430"/>
                      </a:moveTo>
                      <a:lnTo>
                        <a:pt x="609600" y="11430"/>
                      </a:lnTo>
                      <a:lnTo>
                        <a:pt x="4763" y="9525"/>
                      </a:lnTo>
                      <a:cubicBezTo>
                        <a:pt x="1905" y="9525"/>
                        <a:pt x="0" y="7620"/>
                        <a:pt x="0" y="4763"/>
                      </a:cubicBez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4763" y="0"/>
                      </a:lnTo>
                      <a:lnTo>
                        <a:pt x="609600" y="1905"/>
                      </a:lnTo>
                      <a:cubicBezTo>
                        <a:pt x="612457" y="1905"/>
                        <a:pt x="614363" y="3810"/>
                        <a:pt x="614363" y="6667"/>
                      </a:cubicBezTo>
                      <a:cubicBezTo>
                        <a:pt x="614363" y="9525"/>
                        <a:pt x="611505" y="11430"/>
                        <a:pt x="609600" y="114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" name="Google Shape;1196;p50"/>
                <p:cNvSpPr/>
                <p:nvPr/>
              </p:nvSpPr>
              <p:spPr>
                <a:xfrm>
                  <a:off x="6586537" y="3211829"/>
                  <a:ext cx="597217" cy="11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217" h="11429" extrusionOk="0">
                      <a:moveTo>
                        <a:pt x="592455" y="11430"/>
                      </a:moveTo>
                      <a:lnTo>
                        <a:pt x="592455" y="11430"/>
                      </a:lnTo>
                      <a:lnTo>
                        <a:pt x="4763" y="9525"/>
                      </a:lnTo>
                      <a:cubicBezTo>
                        <a:pt x="1905" y="9525"/>
                        <a:pt x="0" y="7620"/>
                        <a:pt x="0" y="4763"/>
                      </a:cubicBez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4763" y="0"/>
                      </a:lnTo>
                      <a:lnTo>
                        <a:pt x="592455" y="1905"/>
                      </a:lnTo>
                      <a:cubicBezTo>
                        <a:pt x="595313" y="1905"/>
                        <a:pt x="597218" y="3810"/>
                        <a:pt x="597218" y="6667"/>
                      </a:cubicBezTo>
                      <a:cubicBezTo>
                        <a:pt x="597218" y="9525"/>
                        <a:pt x="595313" y="11430"/>
                        <a:pt x="592455" y="114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7" name="Google Shape;1197;p50"/>
                <p:cNvSpPr/>
                <p:nvPr/>
              </p:nvSpPr>
              <p:spPr>
                <a:xfrm>
                  <a:off x="7180897" y="3138487"/>
                  <a:ext cx="26670" cy="120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" h="120967" extrusionOk="0">
                      <a:moveTo>
                        <a:pt x="953" y="0"/>
                      </a:moveTo>
                      <a:lnTo>
                        <a:pt x="0" y="120967"/>
                      </a:lnTo>
                      <a:cubicBezTo>
                        <a:pt x="16193" y="107633"/>
                        <a:pt x="26670" y="92392"/>
                        <a:pt x="26670" y="69533"/>
                      </a:cubicBezTo>
                      <a:lnTo>
                        <a:pt x="26670" y="56197"/>
                      </a:lnTo>
                      <a:cubicBezTo>
                        <a:pt x="26670" y="33338"/>
                        <a:pt x="16193" y="13335"/>
                        <a:pt x="9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8" name="Google Shape;1198;p50"/>
                <p:cNvSpPr/>
                <p:nvPr/>
              </p:nvSpPr>
              <p:spPr>
                <a:xfrm>
                  <a:off x="6476047" y="3022282"/>
                  <a:ext cx="710565" cy="83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565" h="83820" extrusionOk="0">
                      <a:moveTo>
                        <a:pt x="677228" y="67627"/>
                      </a:moveTo>
                      <a:lnTo>
                        <a:pt x="677228" y="17145"/>
                      </a:lnTo>
                      <a:lnTo>
                        <a:pt x="710565" y="17145"/>
                      </a:lnTo>
                      <a:lnTo>
                        <a:pt x="710565" y="9525"/>
                      </a:lnTo>
                      <a:cubicBezTo>
                        <a:pt x="710565" y="4763"/>
                        <a:pt x="706755" y="0"/>
                        <a:pt x="701040" y="0"/>
                      </a:cubicBezTo>
                      <a:lnTo>
                        <a:pt x="41910" y="0"/>
                      </a:lnTo>
                      <a:cubicBezTo>
                        <a:pt x="19050" y="0"/>
                        <a:pt x="0" y="19050"/>
                        <a:pt x="0" y="41910"/>
                      </a:cubicBezTo>
                      <a:cubicBezTo>
                        <a:pt x="0" y="64770"/>
                        <a:pt x="19050" y="83820"/>
                        <a:pt x="41910" y="83820"/>
                      </a:cubicBezTo>
                      <a:lnTo>
                        <a:pt x="701040" y="83820"/>
                      </a:lnTo>
                      <a:cubicBezTo>
                        <a:pt x="705803" y="83820"/>
                        <a:pt x="710565" y="80010"/>
                        <a:pt x="710565" y="74295"/>
                      </a:cubicBezTo>
                      <a:lnTo>
                        <a:pt x="710565" y="67627"/>
                      </a:lnTo>
                      <a:lnTo>
                        <a:pt x="677228" y="676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" name="Google Shape;1199;p50"/>
                <p:cNvSpPr/>
                <p:nvPr/>
              </p:nvSpPr>
              <p:spPr>
                <a:xfrm>
                  <a:off x="6502717" y="3039427"/>
                  <a:ext cx="681037" cy="50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037" h="50482" extrusionOk="0">
                      <a:moveTo>
                        <a:pt x="681038" y="50482"/>
                      </a:moveTo>
                      <a:lnTo>
                        <a:pt x="35242" y="50482"/>
                      </a:lnTo>
                      <a:cubicBezTo>
                        <a:pt x="20955" y="50482"/>
                        <a:pt x="0" y="38100"/>
                        <a:pt x="0" y="24765"/>
                      </a:cubicBezTo>
                      <a:lnTo>
                        <a:pt x="0" y="24765"/>
                      </a:lnTo>
                      <a:cubicBezTo>
                        <a:pt x="0" y="10477"/>
                        <a:pt x="20955" y="0"/>
                        <a:pt x="35242" y="0"/>
                      </a:cubicBezTo>
                      <a:lnTo>
                        <a:pt x="681038" y="0"/>
                      </a:lnTo>
                      <a:lnTo>
                        <a:pt x="681038" y="5048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0" name="Google Shape;1200;p50"/>
                <p:cNvSpPr/>
                <p:nvPr/>
              </p:nvSpPr>
              <p:spPr>
                <a:xfrm>
                  <a:off x="6630352" y="3021329"/>
                  <a:ext cx="50101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015" h="19050" extrusionOk="0">
                      <a:moveTo>
                        <a:pt x="501015" y="1905"/>
                      </a:moveTo>
                      <a:lnTo>
                        <a:pt x="493395" y="19050"/>
                      </a:lnTo>
                      <a:lnTo>
                        <a:pt x="0" y="17145"/>
                      </a:lnTo>
                      <a:lnTo>
                        <a:pt x="571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" name="Google Shape;1201;p50"/>
              <p:cNvGrpSpPr/>
              <p:nvPr/>
            </p:nvGrpSpPr>
            <p:grpSpPr>
              <a:xfrm flipH="1">
                <a:off x="5210007" y="2543025"/>
                <a:ext cx="3295818" cy="1992735"/>
                <a:chOff x="4791744" y="3297548"/>
                <a:chExt cx="3087707" cy="1866906"/>
              </a:xfrm>
            </p:grpSpPr>
            <p:sp>
              <p:nvSpPr>
                <p:cNvPr id="1202" name="Google Shape;1202;p50"/>
                <p:cNvSpPr/>
                <p:nvPr/>
              </p:nvSpPr>
              <p:spPr>
                <a:xfrm>
                  <a:off x="6425565" y="3319462"/>
                  <a:ext cx="1252537" cy="1221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537" h="1221105" extrusionOk="0">
                      <a:moveTo>
                        <a:pt x="0" y="0"/>
                      </a:moveTo>
                      <a:lnTo>
                        <a:pt x="1252538" y="0"/>
                      </a:lnTo>
                      <a:lnTo>
                        <a:pt x="1252538" y="1221105"/>
                      </a:lnTo>
                      <a:lnTo>
                        <a:pt x="0" y="122110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3" name="Google Shape;1203;p50"/>
                <p:cNvSpPr/>
                <p:nvPr/>
              </p:nvSpPr>
              <p:spPr>
                <a:xfrm>
                  <a:off x="6425565" y="3704261"/>
                  <a:ext cx="1251989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502" h="19050" extrusionOk="0">
                      <a:moveTo>
                        <a:pt x="1344930" y="19050"/>
                      </a:moveTo>
                      <a:lnTo>
                        <a:pt x="9525" y="19050"/>
                      </a:lnTo>
                      <a:cubicBezTo>
                        <a:pt x="3810" y="19050"/>
                        <a:pt x="0" y="15240"/>
                        <a:pt x="0" y="9525"/>
                      </a:cubicBezTo>
                      <a:cubicBezTo>
                        <a:pt x="0" y="3810"/>
                        <a:pt x="3810" y="0"/>
                        <a:pt x="9525" y="0"/>
                      </a:cubicBezTo>
                      <a:lnTo>
                        <a:pt x="1343978" y="0"/>
                      </a:lnTo>
                      <a:cubicBezTo>
                        <a:pt x="1349693" y="0"/>
                        <a:pt x="1353503" y="3810"/>
                        <a:pt x="1353503" y="9525"/>
                      </a:cubicBezTo>
                      <a:cubicBezTo>
                        <a:pt x="1353503" y="15240"/>
                        <a:pt x="1349693" y="19050"/>
                        <a:pt x="1344930" y="1905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4" name="Google Shape;1204;p50"/>
                <p:cNvSpPr/>
                <p:nvPr/>
              </p:nvSpPr>
              <p:spPr>
                <a:xfrm>
                  <a:off x="6425565" y="4146237"/>
                  <a:ext cx="1251989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502" h="19050" extrusionOk="0">
                      <a:moveTo>
                        <a:pt x="1344930" y="19050"/>
                      </a:moveTo>
                      <a:lnTo>
                        <a:pt x="9525" y="19050"/>
                      </a:lnTo>
                      <a:cubicBezTo>
                        <a:pt x="3810" y="19050"/>
                        <a:pt x="0" y="15240"/>
                        <a:pt x="0" y="9525"/>
                      </a:cubicBezTo>
                      <a:cubicBezTo>
                        <a:pt x="0" y="3810"/>
                        <a:pt x="3810" y="0"/>
                        <a:pt x="9525" y="0"/>
                      </a:cubicBezTo>
                      <a:lnTo>
                        <a:pt x="1343978" y="0"/>
                      </a:lnTo>
                      <a:cubicBezTo>
                        <a:pt x="1349693" y="0"/>
                        <a:pt x="1353503" y="3810"/>
                        <a:pt x="1353503" y="9525"/>
                      </a:cubicBezTo>
                      <a:cubicBezTo>
                        <a:pt x="1353503" y="15240"/>
                        <a:pt x="1349693" y="19050"/>
                        <a:pt x="1344930" y="1905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205" name="Google Shape;1205;p50"/>
                <p:cNvGrpSpPr/>
                <p:nvPr/>
              </p:nvGrpSpPr>
              <p:grpSpPr>
                <a:xfrm>
                  <a:off x="5053523" y="3319462"/>
                  <a:ext cx="2648392" cy="1844992"/>
                  <a:chOff x="5053523" y="3319462"/>
                  <a:chExt cx="2648392" cy="1844992"/>
                </a:xfrm>
              </p:grpSpPr>
              <p:sp>
                <p:nvSpPr>
                  <p:cNvPr id="1206" name="Google Shape;1206;p50"/>
                  <p:cNvSpPr/>
                  <p:nvPr/>
                </p:nvSpPr>
                <p:spPr>
                  <a:xfrm>
                    <a:off x="5053523" y="3319462"/>
                    <a:ext cx="47625" cy="1844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25" h="1844992" extrusionOk="0">
                        <a:moveTo>
                          <a:pt x="0" y="0"/>
                        </a:moveTo>
                        <a:lnTo>
                          <a:pt x="47625" y="0"/>
                        </a:lnTo>
                        <a:lnTo>
                          <a:pt x="47625" y="1844993"/>
                        </a:lnTo>
                        <a:lnTo>
                          <a:pt x="0" y="184499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7" name="Google Shape;1207;p50"/>
                  <p:cNvSpPr/>
                  <p:nvPr/>
                </p:nvSpPr>
                <p:spPr>
                  <a:xfrm>
                    <a:off x="7654290" y="3319462"/>
                    <a:ext cx="47625" cy="1844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25" h="1844992" extrusionOk="0">
                        <a:moveTo>
                          <a:pt x="0" y="0"/>
                        </a:moveTo>
                        <a:lnTo>
                          <a:pt x="47625" y="0"/>
                        </a:lnTo>
                        <a:lnTo>
                          <a:pt x="47625" y="1844993"/>
                        </a:lnTo>
                        <a:lnTo>
                          <a:pt x="0" y="184499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08" name="Google Shape;1208;p50"/>
                <p:cNvSpPr/>
                <p:nvPr/>
              </p:nvSpPr>
              <p:spPr>
                <a:xfrm>
                  <a:off x="4791744" y="3297548"/>
                  <a:ext cx="3087707" cy="4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3312" h="47625" extrusionOk="0">
                      <a:moveTo>
                        <a:pt x="3618548" y="47625"/>
                      </a:moveTo>
                      <a:lnTo>
                        <a:pt x="23813" y="47625"/>
                      </a:lnTo>
                      <a:cubicBezTo>
                        <a:pt x="10477" y="47625"/>
                        <a:pt x="0" y="37148"/>
                        <a:pt x="0" y="23813"/>
                      </a:cubicBezTo>
                      <a:cubicBezTo>
                        <a:pt x="0" y="10478"/>
                        <a:pt x="10477" y="0"/>
                        <a:pt x="23813" y="0"/>
                      </a:cubicBezTo>
                      <a:lnTo>
                        <a:pt x="3619500" y="0"/>
                      </a:lnTo>
                      <a:cubicBezTo>
                        <a:pt x="3632835" y="0"/>
                        <a:pt x="3643313" y="10478"/>
                        <a:pt x="3643313" y="23813"/>
                      </a:cubicBezTo>
                      <a:cubicBezTo>
                        <a:pt x="3643313" y="37148"/>
                        <a:pt x="3631883" y="47625"/>
                        <a:pt x="3618548" y="4762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9" name="Google Shape;1209;p50"/>
                <p:cNvSpPr/>
                <p:nvPr/>
              </p:nvSpPr>
              <p:spPr>
                <a:xfrm>
                  <a:off x="7203764" y="3345187"/>
                  <a:ext cx="19050" cy="1194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1250632" extrusionOk="0">
                      <a:moveTo>
                        <a:pt x="9525" y="1250633"/>
                      </a:moveTo>
                      <a:cubicBezTo>
                        <a:pt x="3810" y="1250633"/>
                        <a:pt x="0" y="1246823"/>
                        <a:pt x="0" y="1241108"/>
                      </a:cubicBezTo>
                      <a:lnTo>
                        <a:pt x="0" y="9525"/>
                      </a:lnTo>
                      <a:cubicBezTo>
                        <a:pt x="0" y="3810"/>
                        <a:pt x="3810" y="0"/>
                        <a:pt x="9525" y="0"/>
                      </a:cubicBezTo>
                      <a:cubicBezTo>
                        <a:pt x="15240" y="0"/>
                        <a:pt x="19050" y="3810"/>
                        <a:pt x="19050" y="9525"/>
                      </a:cubicBezTo>
                      <a:lnTo>
                        <a:pt x="19050" y="1241108"/>
                      </a:lnTo>
                      <a:cubicBezTo>
                        <a:pt x="19050" y="1246823"/>
                        <a:pt x="14288" y="1250633"/>
                        <a:pt x="9525" y="125063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0" name="Google Shape;1210;p50"/>
                <p:cNvSpPr/>
                <p:nvPr/>
              </p:nvSpPr>
              <p:spPr>
                <a:xfrm>
                  <a:off x="7356157" y="3443287"/>
                  <a:ext cx="156210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10" h="87630" extrusionOk="0">
                      <a:moveTo>
                        <a:pt x="146685" y="87630"/>
                      </a:moveTo>
                      <a:cubicBezTo>
                        <a:pt x="140970" y="87630"/>
                        <a:pt x="137160" y="83820"/>
                        <a:pt x="137160" y="78105"/>
                      </a:cubicBezTo>
                      <a:cubicBezTo>
                        <a:pt x="137160" y="45720"/>
                        <a:pt x="110490" y="19050"/>
                        <a:pt x="78105" y="19050"/>
                      </a:cubicBezTo>
                      <a:cubicBezTo>
                        <a:pt x="45720" y="19050"/>
                        <a:pt x="19050" y="45720"/>
                        <a:pt x="19050" y="78105"/>
                      </a:cubicBezTo>
                      <a:cubicBezTo>
                        <a:pt x="19050" y="83820"/>
                        <a:pt x="15240" y="87630"/>
                        <a:pt x="9525" y="87630"/>
                      </a:cubicBezTo>
                      <a:cubicBezTo>
                        <a:pt x="3810" y="87630"/>
                        <a:pt x="0" y="83820"/>
                        <a:pt x="0" y="78105"/>
                      </a:cubicBezTo>
                      <a:cubicBezTo>
                        <a:pt x="0" y="35242"/>
                        <a:pt x="35243" y="0"/>
                        <a:pt x="78105" y="0"/>
                      </a:cubicBezTo>
                      <a:cubicBezTo>
                        <a:pt x="120968" y="0"/>
                        <a:pt x="156210" y="35242"/>
                        <a:pt x="156210" y="78105"/>
                      </a:cubicBezTo>
                      <a:cubicBezTo>
                        <a:pt x="156210" y="82868"/>
                        <a:pt x="151448" y="87630"/>
                        <a:pt x="146685" y="876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1" name="Google Shape;1211;p50"/>
                <p:cNvSpPr/>
                <p:nvPr/>
              </p:nvSpPr>
              <p:spPr>
                <a:xfrm>
                  <a:off x="7356157" y="3875722"/>
                  <a:ext cx="156210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10" h="87630" extrusionOk="0">
                      <a:moveTo>
                        <a:pt x="146685" y="87630"/>
                      </a:moveTo>
                      <a:cubicBezTo>
                        <a:pt x="140970" y="87630"/>
                        <a:pt x="137160" y="83820"/>
                        <a:pt x="137160" y="78105"/>
                      </a:cubicBezTo>
                      <a:cubicBezTo>
                        <a:pt x="137160" y="45720"/>
                        <a:pt x="110490" y="19050"/>
                        <a:pt x="78105" y="19050"/>
                      </a:cubicBezTo>
                      <a:cubicBezTo>
                        <a:pt x="45720" y="19050"/>
                        <a:pt x="19050" y="45720"/>
                        <a:pt x="19050" y="78105"/>
                      </a:cubicBezTo>
                      <a:cubicBezTo>
                        <a:pt x="19050" y="83820"/>
                        <a:pt x="15240" y="87630"/>
                        <a:pt x="9525" y="87630"/>
                      </a:cubicBezTo>
                      <a:cubicBezTo>
                        <a:pt x="3810" y="87630"/>
                        <a:pt x="0" y="83820"/>
                        <a:pt x="0" y="78105"/>
                      </a:cubicBezTo>
                      <a:cubicBezTo>
                        <a:pt x="0" y="35243"/>
                        <a:pt x="35243" y="0"/>
                        <a:pt x="78105" y="0"/>
                      </a:cubicBezTo>
                      <a:cubicBezTo>
                        <a:pt x="120968" y="0"/>
                        <a:pt x="156210" y="35243"/>
                        <a:pt x="156210" y="78105"/>
                      </a:cubicBezTo>
                      <a:cubicBezTo>
                        <a:pt x="156210" y="82868"/>
                        <a:pt x="151448" y="87630"/>
                        <a:pt x="146685" y="876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2" name="Google Shape;1212;p50"/>
                <p:cNvSpPr/>
                <p:nvPr/>
              </p:nvSpPr>
              <p:spPr>
                <a:xfrm>
                  <a:off x="7356157" y="4298632"/>
                  <a:ext cx="156210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10" h="87630" extrusionOk="0">
                      <a:moveTo>
                        <a:pt x="146685" y="87630"/>
                      </a:moveTo>
                      <a:cubicBezTo>
                        <a:pt x="140970" y="87630"/>
                        <a:pt x="137160" y="83820"/>
                        <a:pt x="137160" y="78105"/>
                      </a:cubicBezTo>
                      <a:cubicBezTo>
                        <a:pt x="137160" y="45720"/>
                        <a:pt x="110490" y="19050"/>
                        <a:pt x="78105" y="19050"/>
                      </a:cubicBezTo>
                      <a:cubicBezTo>
                        <a:pt x="45720" y="19050"/>
                        <a:pt x="19050" y="45720"/>
                        <a:pt x="19050" y="78105"/>
                      </a:cubicBezTo>
                      <a:cubicBezTo>
                        <a:pt x="19050" y="83820"/>
                        <a:pt x="15240" y="87630"/>
                        <a:pt x="9525" y="87630"/>
                      </a:cubicBezTo>
                      <a:cubicBezTo>
                        <a:pt x="3810" y="87630"/>
                        <a:pt x="0" y="83820"/>
                        <a:pt x="0" y="78105"/>
                      </a:cubicBezTo>
                      <a:cubicBezTo>
                        <a:pt x="0" y="35243"/>
                        <a:pt x="35243" y="0"/>
                        <a:pt x="78105" y="0"/>
                      </a:cubicBezTo>
                      <a:cubicBezTo>
                        <a:pt x="120968" y="0"/>
                        <a:pt x="156210" y="35243"/>
                        <a:pt x="156210" y="78105"/>
                      </a:cubicBezTo>
                      <a:cubicBezTo>
                        <a:pt x="156210" y="83820"/>
                        <a:pt x="151448" y="87630"/>
                        <a:pt x="146685" y="876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3" name="Google Shape;1213;p50"/>
              <p:cNvGrpSpPr/>
              <p:nvPr/>
            </p:nvGrpSpPr>
            <p:grpSpPr>
              <a:xfrm>
                <a:off x="5877004" y="1775784"/>
                <a:ext cx="300971" cy="770349"/>
                <a:chOff x="6515179" y="1861509"/>
                <a:chExt cx="300971" cy="770349"/>
              </a:xfrm>
            </p:grpSpPr>
            <p:sp>
              <p:nvSpPr>
                <p:cNvPr id="1214" name="Google Shape;1214;p50"/>
                <p:cNvSpPr/>
                <p:nvPr/>
              </p:nvSpPr>
              <p:spPr>
                <a:xfrm rot="756102" flipH="1">
                  <a:off x="6697738" y="1952049"/>
                  <a:ext cx="49736" cy="548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1" h="514336" extrusionOk="0">
                      <a:moveTo>
                        <a:pt x="0" y="0"/>
                      </a:moveTo>
                      <a:lnTo>
                        <a:pt x="46671" y="0"/>
                      </a:lnTo>
                      <a:lnTo>
                        <a:pt x="46671" y="514336"/>
                      </a:lnTo>
                      <a:lnTo>
                        <a:pt x="0" y="51433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5" name="Google Shape;1215;p50"/>
                <p:cNvSpPr/>
                <p:nvPr/>
              </p:nvSpPr>
              <p:spPr>
                <a:xfrm rot="395532" flipH="1">
                  <a:off x="6653509" y="1862553"/>
                  <a:ext cx="49804" cy="548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4" h="514371" extrusionOk="0">
                      <a:moveTo>
                        <a:pt x="0" y="0"/>
                      </a:moveTo>
                      <a:lnTo>
                        <a:pt x="46675" y="0"/>
                      </a:lnTo>
                      <a:lnTo>
                        <a:pt x="46675" y="514372"/>
                      </a:lnTo>
                      <a:lnTo>
                        <a:pt x="0" y="51437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6" name="Google Shape;1216;p50"/>
                <p:cNvSpPr/>
                <p:nvPr/>
              </p:nvSpPr>
              <p:spPr>
                <a:xfrm rot="-56351" flipH="1">
                  <a:off x="6586305" y="1959110"/>
                  <a:ext cx="49828" cy="549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1" h="514335" extrusionOk="0">
                      <a:moveTo>
                        <a:pt x="0" y="0"/>
                      </a:moveTo>
                      <a:lnTo>
                        <a:pt x="46671" y="0"/>
                      </a:lnTo>
                      <a:lnTo>
                        <a:pt x="46671" y="514335"/>
                      </a:lnTo>
                      <a:lnTo>
                        <a:pt x="0" y="51433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7" name="Google Shape;1217;p50"/>
                <p:cNvSpPr/>
                <p:nvPr/>
              </p:nvSpPr>
              <p:spPr>
                <a:xfrm flipH="1">
                  <a:off x="6515179" y="2315636"/>
                  <a:ext cx="300971" cy="316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40" h="296227" extrusionOk="0">
                      <a:moveTo>
                        <a:pt x="261938" y="296228"/>
                      </a:moveTo>
                      <a:lnTo>
                        <a:pt x="20955" y="296228"/>
                      </a:lnTo>
                      <a:lnTo>
                        <a:pt x="0" y="0"/>
                      </a:lnTo>
                      <a:lnTo>
                        <a:pt x="2819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18" name="Google Shape;1218;p50"/>
              <p:cNvSpPr/>
              <p:nvPr/>
            </p:nvSpPr>
            <p:spPr>
              <a:xfrm flipH="1">
                <a:off x="4891158" y="1157413"/>
                <a:ext cx="101894" cy="92631"/>
              </a:xfrm>
              <a:custGeom>
                <a:avLst/>
                <a:gdLst/>
                <a:ahLst/>
                <a:cxnLst/>
                <a:rect l="l" t="t" r="r" b="b"/>
                <a:pathLst>
                  <a:path w="104775" h="95250" extrusionOk="0">
                    <a:moveTo>
                      <a:pt x="38100" y="29527"/>
                    </a:moveTo>
                    <a:lnTo>
                      <a:pt x="52388" y="0"/>
                    </a:lnTo>
                    <a:lnTo>
                      <a:pt x="67628" y="29527"/>
                    </a:lnTo>
                    <a:lnTo>
                      <a:pt x="104775" y="27623"/>
                    </a:lnTo>
                    <a:lnTo>
                      <a:pt x="103823" y="27623"/>
                    </a:lnTo>
                    <a:lnTo>
                      <a:pt x="74295" y="57150"/>
                    </a:lnTo>
                    <a:lnTo>
                      <a:pt x="100013" y="95250"/>
                    </a:lnTo>
                    <a:lnTo>
                      <a:pt x="52388" y="75248"/>
                    </a:lnTo>
                    <a:lnTo>
                      <a:pt x="11430" y="95250"/>
                    </a:lnTo>
                    <a:lnTo>
                      <a:pt x="28575" y="57150"/>
                    </a:lnTo>
                    <a:lnTo>
                      <a:pt x="0" y="323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50"/>
              <p:cNvSpPr/>
              <p:nvPr/>
            </p:nvSpPr>
            <p:spPr>
              <a:xfrm flipH="1">
                <a:off x="7304362" y="1852044"/>
                <a:ext cx="83368" cy="75957"/>
              </a:xfrm>
              <a:custGeom>
                <a:avLst/>
                <a:gdLst/>
                <a:ahLst/>
                <a:cxnLst/>
                <a:rect l="l" t="t" r="r" b="b"/>
                <a:pathLst>
                  <a:path w="85725" h="78105" extrusionOk="0">
                    <a:moveTo>
                      <a:pt x="31433" y="23813"/>
                    </a:moveTo>
                    <a:lnTo>
                      <a:pt x="43815" y="0"/>
                    </a:lnTo>
                    <a:lnTo>
                      <a:pt x="55245" y="23813"/>
                    </a:lnTo>
                    <a:lnTo>
                      <a:pt x="85725" y="21908"/>
                    </a:lnTo>
                    <a:lnTo>
                      <a:pt x="84773" y="21908"/>
                    </a:lnTo>
                    <a:lnTo>
                      <a:pt x="60960" y="46673"/>
                    </a:lnTo>
                    <a:lnTo>
                      <a:pt x="81915" y="77153"/>
                    </a:lnTo>
                    <a:lnTo>
                      <a:pt x="42863" y="61913"/>
                    </a:lnTo>
                    <a:lnTo>
                      <a:pt x="9525" y="78105"/>
                    </a:lnTo>
                    <a:lnTo>
                      <a:pt x="23813" y="46673"/>
                    </a:lnTo>
                    <a:lnTo>
                      <a:pt x="0" y="2667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50"/>
              <p:cNvSpPr/>
              <p:nvPr/>
            </p:nvSpPr>
            <p:spPr>
              <a:xfrm flipH="1">
                <a:off x="8178093" y="1555161"/>
                <a:ext cx="99114" cy="89851"/>
              </a:xfrm>
              <a:custGeom>
                <a:avLst/>
                <a:gdLst/>
                <a:ahLst/>
                <a:cxnLst/>
                <a:rect l="l" t="t" r="r" b="b"/>
                <a:pathLst>
                  <a:path w="101917" h="92392" extrusionOk="0">
                    <a:moveTo>
                      <a:pt x="38100" y="28575"/>
                    </a:moveTo>
                    <a:lnTo>
                      <a:pt x="51435" y="0"/>
                    </a:lnTo>
                    <a:lnTo>
                      <a:pt x="65723" y="28575"/>
                    </a:lnTo>
                    <a:lnTo>
                      <a:pt x="101918" y="26670"/>
                    </a:lnTo>
                    <a:lnTo>
                      <a:pt x="101918" y="26670"/>
                    </a:lnTo>
                    <a:lnTo>
                      <a:pt x="72390" y="55245"/>
                    </a:lnTo>
                    <a:lnTo>
                      <a:pt x="97155" y="92392"/>
                    </a:lnTo>
                    <a:lnTo>
                      <a:pt x="51435" y="73342"/>
                    </a:lnTo>
                    <a:lnTo>
                      <a:pt x="11430" y="92392"/>
                    </a:lnTo>
                    <a:lnTo>
                      <a:pt x="28575" y="55245"/>
                    </a:lnTo>
                    <a:lnTo>
                      <a:pt x="0" y="314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50"/>
              <p:cNvSpPr/>
              <p:nvPr/>
            </p:nvSpPr>
            <p:spPr>
              <a:xfrm flipH="1">
                <a:off x="7950993" y="612677"/>
                <a:ext cx="83368" cy="75956"/>
              </a:xfrm>
              <a:custGeom>
                <a:avLst/>
                <a:gdLst/>
                <a:ahLst/>
                <a:cxnLst/>
                <a:rect l="l" t="t" r="r" b="b"/>
                <a:pathLst>
                  <a:path w="85725" h="78104" extrusionOk="0">
                    <a:moveTo>
                      <a:pt x="31432" y="24765"/>
                    </a:moveTo>
                    <a:lnTo>
                      <a:pt x="43815" y="0"/>
                    </a:lnTo>
                    <a:lnTo>
                      <a:pt x="55245" y="23813"/>
                    </a:lnTo>
                    <a:lnTo>
                      <a:pt x="85725" y="22860"/>
                    </a:lnTo>
                    <a:lnTo>
                      <a:pt x="84773" y="22860"/>
                    </a:lnTo>
                    <a:lnTo>
                      <a:pt x="60960" y="46673"/>
                    </a:lnTo>
                    <a:lnTo>
                      <a:pt x="81915" y="77152"/>
                    </a:lnTo>
                    <a:lnTo>
                      <a:pt x="42863" y="60960"/>
                    </a:lnTo>
                    <a:lnTo>
                      <a:pt x="9525" y="78105"/>
                    </a:lnTo>
                    <a:lnTo>
                      <a:pt x="23813" y="46673"/>
                    </a:lnTo>
                    <a:lnTo>
                      <a:pt x="0" y="2667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50"/>
              <p:cNvSpPr/>
              <p:nvPr/>
            </p:nvSpPr>
            <p:spPr>
              <a:xfrm flipH="1">
                <a:off x="5796467" y="540890"/>
                <a:ext cx="109303" cy="114861"/>
              </a:xfrm>
              <a:custGeom>
                <a:avLst/>
                <a:gdLst/>
                <a:ahLst/>
                <a:cxnLst/>
                <a:rect l="l" t="t" r="r" b="b"/>
                <a:pathLst>
                  <a:path w="112394" h="118109" extrusionOk="0">
                    <a:moveTo>
                      <a:pt x="56197" y="118110"/>
                    </a:moveTo>
                    <a:cubicBezTo>
                      <a:pt x="25717" y="118110"/>
                      <a:pt x="0" y="91440"/>
                      <a:pt x="0" y="59055"/>
                    </a:cubicBezTo>
                    <a:cubicBezTo>
                      <a:pt x="0" y="26670"/>
                      <a:pt x="24765" y="0"/>
                      <a:pt x="56197" y="0"/>
                    </a:cubicBezTo>
                    <a:cubicBezTo>
                      <a:pt x="87630" y="0"/>
                      <a:pt x="112395" y="26670"/>
                      <a:pt x="112395" y="59055"/>
                    </a:cubicBezTo>
                    <a:cubicBezTo>
                      <a:pt x="112395" y="91440"/>
                      <a:pt x="86677" y="118110"/>
                      <a:pt x="56197" y="118110"/>
                    </a:cubicBezTo>
                    <a:close/>
                    <a:moveTo>
                      <a:pt x="56197" y="19050"/>
                    </a:moveTo>
                    <a:cubicBezTo>
                      <a:pt x="36195" y="19050"/>
                      <a:pt x="19050" y="37147"/>
                      <a:pt x="19050" y="59055"/>
                    </a:cubicBezTo>
                    <a:cubicBezTo>
                      <a:pt x="19050" y="80963"/>
                      <a:pt x="35242" y="99060"/>
                      <a:pt x="56197" y="99060"/>
                    </a:cubicBezTo>
                    <a:cubicBezTo>
                      <a:pt x="77152" y="99060"/>
                      <a:pt x="93345" y="80963"/>
                      <a:pt x="93345" y="59055"/>
                    </a:cubicBezTo>
                    <a:cubicBezTo>
                      <a:pt x="93345" y="37147"/>
                      <a:pt x="76200" y="19050"/>
                      <a:pt x="56197" y="190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50"/>
              <p:cNvSpPr/>
              <p:nvPr/>
            </p:nvSpPr>
            <p:spPr>
              <a:xfrm flipH="1">
                <a:off x="6786839" y="1424178"/>
                <a:ext cx="107451" cy="114862"/>
              </a:xfrm>
              <a:custGeom>
                <a:avLst/>
                <a:gdLst/>
                <a:ahLst/>
                <a:cxnLst/>
                <a:rect l="l" t="t" r="r" b="b"/>
                <a:pathLst>
                  <a:path w="110489" h="118110" extrusionOk="0">
                    <a:moveTo>
                      <a:pt x="55245" y="118110"/>
                    </a:moveTo>
                    <a:cubicBezTo>
                      <a:pt x="24765" y="118110"/>
                      <a:pt x="0" y="91440"/>
                      <a:pt x="0" y="59055"/>
                    </a:cubicBezTo>
                    <a:cubicBezTo>
                      <a:pt x="0" y="26670"/>
                      <a:pt x="24765" y="0"/>
                      <a:pt x="55245" y="0"/>
                    </a:cubicBezTo>
                    <a:cubicBezTo>
                      <a:pt x="85725" y="0"/>
                      <a:pt x="110490" y="26670"/>
                      <a:pt x="110490" y="59055"/>
                    </a:cubicBezTo>
                    <a:cubicBezTo>
                      <a:pt x="110490" y="91440"/>
                      <a:pt x="85725" y="118110"/>
                      <a:pt x="55245" y="118110"/>
                    </a:cubicBezTo>
                    <a:close/>
                    <a:moveTo>
                      <a:pt x="55245" y="20002"/>
                    </a:moveTo>
                    <a:cubicBezTo>
                      <a:pt x="35243" y="20002"/>
                      <a:pt x="19050" y="38100"/>
                      <a:pt x="19050" y="60008"/>
                    </a:cubicBezTo>
                    <a:cubicBezTo>
                      <a:pt x="19050" y="81915"/>
                      <a:pt x="35243" y="100013"/>
                      <a:pt x="55245" y="100013"/>
                    </a:cubicBezTo>
                    <a:cubicBezTo>
                      <a:pt x="75248" y="100013"/>
                      <a:pt x="91440" y="81915"/>
                      <a:pt x="91440" y="60008"/>
                    </a:cubicBezTo>
                    <a:cubicBezTo>
                      <a:pt x="91440" y="38100"/>
                      <a:pt x="75248" y="20002"/>
                      <a:pt x="55245" y="200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50"/>
              <p:cNvSpPr/>
              <p:nvPr/>
            </p:nvSpPr>
            <p:spPr>
              <a:xfrm flipH="1">
                <a:off x="7707558" y="861204"/>
                <a:ext cx="113008" cy="69472"/>
              </a:xfrm>
              <a:custGeom>
                <a:avLst/>
                <a:gdLst/>
                <a:ahLst/>
                <a:cxnLst/>
                <a:rect l="l" t="t" r="r" b="b"/>
                <a:pathLst>
                  <a:path w="116204" h="71437" extrusionOk="0">
                    <a:moveTo>
                      <a:pt x="58102" y="71438"/>
                    </a:moveTo>
                    <a:cubicBezTo>
                      <a:pt x="25717" y="71438"/>
                      <a:pt x="0" y="43815"/>
                      <a:pt x="0" y="9525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15240" y="0"/>
                      <a:pt x="19050" y="3810"/>
                      <a:pt x="19050" y="9525"/>
                    </a:cubicBezTo>
                    <a:cubicBezTo>
                      <a:pt x="19050" y="33338"/>
                      <a:pt x="36195" y="52388"/>
                      <a:pt x="58102" y="52388"/>
                    </a:cubicBezTo>
                    <a:cubicBezTo>
                      <a:pt x="80010" y="52388"/>
                      <a:pt x="97155" y="33338"/>
                      <a:pt x="97155" y="9525"/>
                    </a:cubicBezTo>
                    <a:cubicBezTo>
                      <a:pt x="97155" y="3810"/>
                      <a:pt x="100965" y="0"/>
                      <a:pt x="106680" y="0"/>
                    </a:cubicBezTo>
                    <a:cubicBezTo>
                      <a:pt x="112395" y="0"/>
                      <a:pt x="116205" y="3810"/>
                      <a:pt x="116205" y="9525"/>
                    </a:cubicBezTo>
                    <a:cubicBezTo>
                      <a:pt x="116205" y="43815"/>
                      <a:pt x="90488" y="71438"/>
                      <a:pt x="58102" y="714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50"/>
              <p:cNvSpPr/>
              <p:nvPr/>
            </p:nvSpPr>
            <p:spPr>
              <a:xfrm flipH="1">
                <a:off x="5626276" y="2084924"/>
                <a:ext cx="55625" cy="59284"/>
              </a:xfrm>
              <a:custGeom>
                <a:avLst/>
                <a:gdLst/>
                <a:ahLst/>
                <a:cxnLst/>
                <a:rect l="l" t="t" r="r" b="b"/>
                <a:pathLst>
                  <a:path w="57198" h="60960" extrusionOk="0">
                    <a:moveTo>
                      <a:pt x="28575" y="60960"/>
                    </a:moveTo>
                    <a:cubicBezTo>
                      <a:pt x="12382" y="60960"/>
                      <a:pt x="0" y="47625"/>
                      <a:pt x="0" y="30480"/>
                    </a:cubicBezTo>
                    <a:cubicBezTo>
                      <a:pt x="0" y="13335"/>
                      <a:pt x="13335" y="0"/>
                      <a:pt x="28575" y="0"/>
                    </a:cubicBezTo>
                    <a:cubicBezTo>
                      <a:pt x="43815" y="0"/>
                      <a:pt x="57150" y="13335"/>
                      <a:pt x="57150" y="30480"/>
                    </a:cubicBezTo>
                    <a:cubicBezTo>
                      <a:pt x="58103" y="47625"/>
                      <a:pt x="44768" y="60960"/>
                      <a:pt x="28575" y="60960"/>
                    </a:cubicBezTo>
                    <a:close/>
                    <a:moveTo>
                      <a:pt x="28575" y="19050"/>
                    </a:moveTo>
                    <a:cubicBezTo>
                      <a:pt x="22860" y="19050"/>
                      <a:pt x="19050" y="23813"/>
                      <a:pt x="19050" y="30480"/>
                    </a:cubicBezTo>
                    <a:cubicBezTo>
                      <a:pt x="19050" y="37148"/>
                      <a:pt x="23813" y="41910"/>
                      <a:pt x="28575" y="41910"/>
                    </a:cubicBezTo>
                    <a:cubicBezTo>
                      <a:pt x="33338" y="41910"/>
                      <a:pt x="38100" y="37148"/>
                      <a:pt x="38100" y="30480"/>
                    </a:cubicBezTo>
                    <a:cubicBezTo>
                      <a:pt x="38100" y="23813"/>
                      <a:pt x="34290" y="19050"/>
                      <a:pt x="28575" y="190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50"/>
              <p:cNvSpPr/>
              <p:nvPr/>
            </p:nvSpPr>
            <p:spPr>
              <a:xfrm flipH="1">
                <a:off x="6078067" y="1424170"/>
                <a:ext cx="103745" cy="61136"/>
              </a:xfrm>
              <a:custGeom>
                <a:avLst/>
                <a:gdLst/>
                <a:ahLst/>
                <a:cxnLst/>
                <a:rect l="l" t="t" r="r" b="b"/>
                <a:pathLst>
                  <a:path w="106679" h="62865" extrusionOk="0">
                    <a:moveTo>
                      <a:pt x="97155" y="62865"/>
                    </a:moveTo>
                    <a:cubicBezTo>
                      <a:pt x="91440" y="62865"/>
                      <a:pt x="87630" y="59055"/>
                      <a:pt x="87630" y="53340"/>
                    </a:cubicBezTo>
                    <a:cubicBezTo>
                      <a:pt x="87630" y="34290"/>
                      <a:pt x="72390" y="19050"/>
                      <a:pt x="53340" y="19050"/>
                    </a:cubicBezTo>
                    <a:cubicBezTo>
                      <a:pt x="34290" y="19050"/>
                      <a:pt x="19050" y="34290"/>
                      <a:pt x="19050" y="53340"/>
                    </a:cubicBezTo>
                    <a:cubicBezTo>
                      <a:pt x="19050" y="59055"/>
                      <a:pt x="15240" y="62865"/>
                      <a:pt x="9525" y="62865"/>
                    </a:cubicBezTo>
                    <a:cubicBezTo>
                      <a:pt x="3810" y="62865"/>
                      <a:pt x="0" y="59055"/>
                      <a:pt x="0" y="53340"/>
                    </a:cubicBezTo>
                    <a:cubicBezTo>
                      <a:pt x="0" y="23813"/>
                      <a:pt x="23813" y="0"/>
                      <a:pt x="53340" y="0"/>
                    </a:cubicBezTo>
                    <a:cubicBezTo>
                      <a:pt x="82867" y="0"/>
                      <a:pt x="106680" y="23813"/>
                      <a:pt x="106680" y="53340"/>
                    </a:cubicBezTo>
                    <a:cubicBezTo>
                      <a:pt x="106680" y="58103"/>
                      <a:pt x="102870" y="62865"/>
                      <a:pt x="97155" y="628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50"/>
              <p:cNvSpPr/>
              <p:nvPr/>
            </p:nvSpPr>
            <p:spPr>
              <a:xfrm flipH="1">
                <a:off x="5760624" y="2039539"/>
                <a:ext cx="58357" cy="98187"/>
              </a:xfrm>
              <a:custGeom>
                <a:avLst/>
                <a:gdLst/>
                <a:ahLst/>
                <a:cxnLst/>
                <a:rect l="l" t="t" r="r" b="b"/>
                <a:pathLst>
                  <a:path w="60007" h="100964" extrusionOk="0">
                    <a:moveTo>
                      <a:pt x="50482" y="100965"/>
                    </a:moveTo>
                    <a:cubicBezTo>
                      <a:pt x="22860" y="100965"/>
                      <a:pt x="0" y="78105"/>
                      <a:pt x="0" y="50483"/>
                    </a:cubicBezTo>
                    <a:cubicBezTo>
                      <a:pt x="0" y="22860"/>
                      <a:pt x="22860" y="0"/>
                      <a:pt x="50482" y="0"/>
                    </a:cubicBezTo>
                    <a:cubicBezTo>
                      <a:pt x="56197" y="0"/>
                      <a:pt x="60007" y="3810"/>
                      <a:pt x="60007" y="9525"/>
                    </a:cubicBezTo>
                    <a:cubicBezTo>
                      <a:pt x="60007" y="15240"/>
                      <a:pt x="56197" y="19050"/>
                      <a:pt x="50482" y="19050"/>
                    </a:cubicBezTo>
                    <a:cubicBezTo>
                      <a:pt x="33338" y="19050"/>
                      <a:pt x="19050" y="33338"/>
                      <a:pt x="19050" y="50483"/>
                    </a:cubicBezTo>
                    <a:cubicBezTo>
                      <a:pt x="19050" y="67627"/>
                      <a:pt x="33338" y="81915"/>
                      <a:pt x="50482" y="81915"/>
                    </a:cubicBezTo>
                    <a:cubicBezTo>
                      <a:pt x="56197" y="81915"/>
                      <a:pt x="60007" y="85725"/>
                      <a:pt x="60007" y="91440"/>
                    </a:cubicBezTo>
                    <a:cubicBezTo>
                      <a:pt x="60007" y="97155"/>
                      <a:pt x="56197" y="100965"/>
                      <a:pt x="50482" y="1009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50"/>
              <p:cNvSpPr/>
              <p:nvPr/>
            </p:nvSpPr>
            <p:spPr>
              <a:xfrm flipH="1">
                <a:off x="6922996" y="1520505"/>
                <a:ext cx="52799" cy="87073"/>
              </a:xfrm>
              <a:custGeom>
                <a:avLst/>
                <a:gdLst/>
                <a:ahLst/>
                <a:cxnLst/>
                <a:rect l="l" t="t" r="r" b="b"/>
                <a:pathLst>
                  <a:path w="54292" h="89535" extrusionOk="0">
                    <a:moveTo>
                      <a:pt x="9525" y="89535"/>
                    </a:moveTo>
                    <a:cubicBezTo>
                      <a:pt x="3810" y="89535"/>
                      <a:pt x="0" y="85725"/>
                      <a:pt x="0" y="80010"/>
                    </a:cubicBezTo>
                    <a:cubicBezTo>
                      <a:pt x="0" y="74295"/>
                      <a:pt x="3810" y="70485"/>
                      <a:pt x="9525" y="70485"/>
                    </a:cubicBezTo>
                    <a:cubicBezTo>
                      <a:pt x="23813" y="70485"/>
                      <a:pt x="35242" y="59055"/>
                      <a:pt x="35242" y="44767"/>
                    </a:cubicBezTo>
                    <a:cubicBezTo>
                      <a:pt x="35242" y="30480"/>
                      <a:pt x="23813" y="19050"/>
                      <a:pt x="9525" y="19050"/>
                    </a:cubicBezTo>
                    <a:cubicBezTo>
                      <a:pt x="3810" y="19050"/>
                      <a:pt x="0" y="15240"/>
                      <a:pt x="0" y="9525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34290" y="0"/>
                      <a:pt x="54292" y="20002"/>
                      <a:pt x="54292" y="44767"/>
                    </a:cubicBezTo>
                    <a:cubicBezTo>
                      <a:pt x="54292" y="69533"/>
                      <a:pt x="34290" y="89535"/>
                      <a:pt x="9525" y="895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51"/>
          <p:cNvSpPr/>
          <p:nvPr/>
        </p:nvSpPr>
        <p:spPr>
          <a:xfrm>
            <a:off x="2447700" y="1388228"/>
            <a:ext cx="1122000" cy="1122000"/>
          </a:xfrm>
          <a:prstGeom prst="ellipse">
            <a:avLst/>
          </a:prstGeom>
          <a:solidFill>
            <a:srgbClr val="D1B796">
              <a:alpha val="1835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34" name="Google Shape;1234;p51"/>
          <p:cNvSpPr/>
          <p:nvPr/>
        </p:nvSpPr>
        <p:spPr>
          <a:xfrm>
            <a:off x="2457180" y="1397678"/>
            <a:ext cx="1103100" cy="1103100"/>
          </a:xfrm>
          <a:prstGeom prst="pie">
            <a:avLst>
              <a:gd name="adj1" fmla="val 16152831"/>
              <a:gd name="adj2" fmla="val 1947876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use some percentages</a:t>
            </a:r>
            <a:endParaRPr/>
          </a:p>
        </p:txBody>
      </p:sp>
      <p:sp>
        <p:nvSpPr>
          <p:cNvPr id="1236" name="Google Shape;1236;p51"/>
          <p:cNvSpPr txBox="1"/>
          <p:nvPr/>
        </p:nvSpPr>
        <p:spPr>
          <a:xfrm>
            <a:off x="710703" y="1457275"/>
            <a:ext cx="1562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Mercury</a:t>
            </a:r>
            <a:endParaRPr sz="2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37" name="Google Shape;1237;p51"/>
          <p:cNvSpPr txBox="1"/>
          <p:nvPr/>
        </p:nvSpPr>
        <p:spPr>
          <a:xfrm>
            <a:off x="710703" y="1883375"/>
            <a:ext cx="15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rPr>
              <a:t>Mercury</a:t>
            </a:r>
            <a:r>
              <a:rPr lang="en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rPr>
              <a:t> is quite a small planet</a:t>
            </a:r>
            <a:endParaRPr>
              <a:solidFill>
                <a:schemeClr val="dk1"/>
              </a:solidFill>
              <a:latin typeface="Wix Madefor Text"/>
              <a:ea typeface="Wix Madefor Text"/>
              <a:cs typeface="Wix Madefor Text"/>
              <a:sym typeface="Wix Madefor Text"/>
            </a:endParaRPr>
          </a:p>
        </p:txBody>
      </p:sp>
      <p:sp>
        <p:nvSpPr>
          <p:cNvPr id="1238" name="Google Shape;1238;p51"/>
          <p:cNvSpPr txBox="1"/>
          <p:nvPr/>
        </p:nvSpPr>
        <p:spPr>
          <a:xfrm>
            <a:off x="710703" y="3162512"/>
            <a:ext cx="1562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Jupiter</a:t>
            </a:r>
            <a:endParaRPr sz="2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39" name="Google Shape;1239;p51"/>
          <p:cNvSpPr txBox="1"/>
          <p:nvPr/>
        </p:nvSpPr>
        <p:spPr>
          <a:xfrm>
            <a:off x="710703" y="3588600"/>
            <a:ext cx="15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rPr>
              <a:t>Jupiter</a:t>
            </a:r>
            <a:r>
              <a:rPr lang="en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rPr>
              <a:t> is a very big planet</a:t>
            </a:r>
            <a:endParaRPr>
              <a:solidFill>
                <a:schemeClr val="dk1"/>
              </a:solidFill>
              <a:latin typeface="Wix Madefor Text"/>
              <a:ea typeface="Wix Madefor Text"/>
              <a:cs typeface="Wix Madefor Text"/>
              <a:sym typeface="Wix Madefor Text"/>
            </a:endParaRPr>
          </a:p>
        </p:txBody>
      </p:sp>
      <p:sp>
        <p:nvSpPr>
          <p:cNvPr id="1240" name="Google Shape;1240;p51"/>
          <p:cNvSpPr txBox="1"/>
          <p:nvPr/>
        </p:nvSpPr>
        <p:spPr>
          <a:xfrm>
            <a:off x="3961050" y="1388225"/>
            <a:ext cx="1219500" cy="527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15%</a:t>
            </a:r>
            <a:endParaRPr sz="3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41" name="Google Shape;1241;p51"/>
          <p:cNvSpPr txBox="1"/>
          <p:nvPr/>
        </p:nvSpPr>
        <p:spPr>
          <a:xfrm>
            <a:off x="3961050" y="2922460"/>
            <a:ext cx="1219500" cy="527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25%</a:t>
            </a:r>
            <a:endParaRPr sz="3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42" name="Google Shape;1242;p51"/>
          <p:cNvSpPr/>
          <p:nvPr/>
        </p:nvSpPr>
        <p:spPr>
          <a:xfrm>
            <a:off x="2447700" y="3095275"/>
            <a:ext cx="1122000" cy="1122000"/>
          </a:xfrm>
          <a:prstGeom prst="ellipse">
            <a:avLst/>
          </a:prstGeom>
          <a:solidFill>
            <a:srgbClr val="D1B796">
              <a:alpha val="1835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43" name="Google Shape;1243;p51"/>
          <p:cNvSpPr/>
          <p:nvPr/>
        </p:nvSpPr>
        <p:spPr>
          <a:xfrm>
            <a:off x="2457180" y="3104725"/>
            <a:ext cx="1103100" cy="1103100"/>
          </a:xfrm>
          <a:prstGeom prst="pie">
            <a:avLst>
              <a:gd name="adj1" fmla="val 16152831"/>
              <a:gd name="adj2" fmla="val 60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51"/>
          <p:cNvSpPr/>
          <p:nvPr/>
        </p:nvSpPr>
        <p:spPr>
          <a:xfrm>
            <a:off x="5570859" y="1388228"/>
            <a:ext cx="1122000" cy="1122000"/>
          </a:xfrm>
          <a:prstGeom prst="ellipse">
            <a:avLst/>
          </a:prstGeom>
          <a:solidFill>
            <a:srgbClr val="D1B796">
              <a:alpha val="1835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45" name="Google Shape;1245;p51"/>
          <p:cNvSpPr/>
          <p:nvPr/>
        </p:nvSpPr>
        <p:spPr>
          <a:xfrm>
            <a:off x="5580339" y="1397678"/>
            <a:ext cx="1103100" cy="1103100"/>
          </a:xfrm>
          <a:prstGeom prst="pie">
            <a:avLst>
              <a:gd name="adj1" fmla="val 16152831"/>
              <a:gd name="adj2" fmla="val 390226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51"/>
          <p:cNvSpPr txBox="1"/>
          <p:nvPr/>
        </p:nvSpPr>
        <p:spPr>
          <a:xfrm>
            <a:off x="6869697" y="1457275"/>
            <a:ext cx="1563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Venus</a:t>
            </a:r>
            <a:endParaRPr sz="2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47" name="Google Shape;1247;p51"/>
          <p:cNvSpPr txBox="1"/>
          <p:nvPr/>
        </p:nvSpPr>
        <p:spPr>
          <a:xfrm>
            <a:off x="6869697" y="1883375"/>
            <a:ext cx="156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rPr>
              <a:t>Venus</a:t>
            </a:r>
            <a:r>
              <a:rPr lang="en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rPr>
              <a:t> has a beautiful name</a:t>
            </a:r>
            <a:endParaRPr b="1">
              <a:solidFill>
                <a:schemeClr val="dk1"/>
              </a:solidFill>
              <a:latin typeface="Wix Madefor Text"/>
              <a:ea typeface="Wix Madefor Text"/>
              <a:cs typeface="Wix Madefor Text"/>
              <a:sym typeface="Wix Madefor Text"/>
            </a:endParaRPr>
          </a:p>
        </p:txBody>
      </p:sp>
      <p:sp>
        <p:nvSpPr>
          <p:cNvPr id="1248" name="Google Shape;1248;p51"/>
          <p:cNvSpPr txBox="1"/>
          <p:nvPr/>
        </p:nvSpPr>
        <p:spPr>
          <a:xfrm>
            <a:off x="6869697" y="3162512"/>
            <a:ext cx="1563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Saturn</a:t>
            </a:r>
            <a:endParaRPr sz="2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49" name="Google Shape;1249;p51"/>
          <p:cNvSpPr txBox="1"/>
          <p:nvPr/>
        </p:nvSpPr>
        <p:spPr>
          <a:xfrm>
            <a:off x="6869697" y="3588600"/>
            <a:ext cx="156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rPr>
              <a:t>Saturn</a:t>
            </a:r>
            <a:r>
              <a:rPr lang="en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rPr>
              <a:t> is a gas giant with rings</a:t>
            </a:r>
            <a:endParaRPr b="1">
              <a:solidFill>
                <a:schemeClr val="dk1"/>
              </a:solidFill>
              <a:latin typeface="Wix Madefor Text"/>
              <a:ea typeface="Wix Madefor Text"/>
              <a:cs typeface="Wix Madefor Text"/>
              <a:sym typeface="Wix Madefor Text"/>
            </a:endParaRPr>
          </a:p>
        </p:txBody>
      </p:sp>
      <p:sp>
        <p:nvSpPr>
          <p:cNvPr id="1250" name="Google Shape;1250;p51"/>
          <p:cNvSpPr txBox="1"/>
          <p:nvPr/>
        </p:nvSpPr>
        <p:spPr>
          <a:xfrm>
            <a:off x="3961050" y="2155342"/>
            <a:ext cx="1219500" cy="527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40%</a:t>
            </a:r>
            <a:endParaRPr sz="3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51" name="Google Shape;1251;p51"/>
          <p:cNvSpPr txBox="1"/>
          <p:nvPr/>
        </p:nvSpPr>
        <p:spPr>
          <a:xfrm>
            <a:off x="3961050" y="3689577"/>
            <a:ext cx="1219500" cy="527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20%</a:t>
            </a:r>
            <a:endParaRPr sz="3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52" name="Google Shape;1252;p51"/>
          <p:cNvSpPr/>
          <p:nvPr/>
        </p:nvSpPr>
        <p:spPr>
          <a:xfrm>
            <a:off x="5475609" y="3095275"/>
            <a:ext cx="1122000" cy="1122000"/>
          </a:xfrm>
          <a:prstGeom prst="ellipse">
            <a:avLst/>
          </a:prstGeom>
          <a:solidFill>
            <a:srgbClr val="D1B796">
              <a:alpha val="1835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53" name="Google Shape;1253;p51"/>
          <p:cNvSpPr/>
          <p:nvPr/>
        </p:nvSpPr>
        <p:spPr>
          <a:xfrm>
            <a:off x="5485089" y="3104725"/>
            <a:ext cx="1103100" cy="1103100"/>
          </a:xfrm>
          <a:prstGeom prst="pie">
            <a:avLst>
              <a:gd name="adj1" fmla="val 16152831"/>
              <a:gd name="adj2" fmla="val 203457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54" name="Google Shape;1254;p51"/>
          <p:cNvCxnSpPr>
            <a:stCxn id="1233" idx="6"/>
            <a:endCxn id="1240" idx="1"/>
          </p:cNvCxnSpPr>
          <p:nvPr/>
        </p:nvCxnSpPr>
        <p:spPr>
          <a:xfrm rot="10800000" flipH="1">
            <a:off x="3569700" y="1651928"/>
            <a:ext cx="391500" cy="297300"/>
          </a:xfrm>
          <a:prstGeom prst="bentConnector3">
            <a:avLst>
              <a:gd name="adj1" fmla="val 4998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5" name="Google Shape;1255;p51"/>
          <p:cNvCxnSpPr>
            <a:stCxn id="1244" idx="2"/>
            <a:endCxn id="1250" idx="3"/>
          </p:cNvCxnSpPr>
          <p:nvPr/>
        </p:nvCxnSpPr>
        <p:spPr>
          <a:xfrm flipH="1">
            <a:off x="5180559" y="1949228"/>
            <a:ext cx="390300" cy="4701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6" name="Google Shape;1256;p51"/>
          <p:cNvCxnSpPr>
            <a:stCxn id="1243" idx="0"/>
            <a:endCxn id="1241" idx="1"/>
          </p:cNvCxnSpPr>
          <p:nvPr/>
        </p:nvCxnSpPr>
        <p:spPr>
          <a:xfrm rot="10800000" flipH="1">
            <a:off x="3560280" y="3186175"/>
            <a:ext cx="400800" cy="4701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7" name="Google Shape;1257;p51"/>
          <p:cNvCxnSpPr>
            <a:stCxn id="1252" idx="2"/>
            <a:endCxn id="1251" idx="3"/>
          </p:cNvCxnSpPr>
          <p:nvPr/>
        </p:nvCxnSpPr>
        <p:spPr>
          <a:xfrm flipH="1">
            <a:off x="5180409" y="3656275"/>
            <a:ext cx="295200" cy="297300"/>
          </a:xfrm>
          <a:prstGeom prst="bentConnector3">
            <a:avLst>
              <a:gd name="adj1" fmla="val 4997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52"/>
          <p:cNvSpPr/>
          <p:nvPr/>
        </p:nvSpPr>
        <p:spPr>
          <a:xfrm flipH="1">
            <a:off x="4485562" y="3745625"/>
            <a:ext cx="3858600" cy="209100"/>
          </a:xfrm>
          <a:prstGeom prst="ellipse">
            <a:avLst/>
          </a:prstGeom>
          <a:solidFill>
            <a:srgbClr val="2B241A">
              <a:alpha val="36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ix Madefor Text"/>
              <a:ea typeface="Wix Madefor Text"/>
              <a:cs typeface="Wix Madefor Text"/>
              <a:sym typeface="Wix Madefor Text"/>
            </a:endParaRPr>
          </a:p>
        </p:txBody>
      </p:sp>
      <p:sp>
        <p:nvSpPr>
          <p:cNvPr id="1263" name="Google Shape;1263;p52"/>
          <p:cNvSpPr txBox="1">
            <a:spLocks noGrp="1"/>
          </p:cNvSpPr>
          <p:nvPr>
            <p:ph type="title"/>
          </p:nvPr>
        </p:nvSpPr>
        <p:spPr>
          <a:xfrm>
            <a:off x="720000" y="1489775"/>
            <a:ext cx="3597900" cy="12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mockup</a:t>
            </a:r>
            <a:endParaRPr/>
          </a:p>
        </p:txBody>
      </p:sp>
      <p:sp>
        <p:nvSpPr>
          <p:cNvPr id="1264" name="Google Shape;1264;p52"/>
          <p:cNvSpPr txBox="1">
            <a:spLocks noGrp="1"/>
          </p:cNvSpPr>
          <p:nvPr>
            <p:ph type="subTitle" idx="1"/>
          </p:nvPr>
        </p:nvSpPr>
        <p:spPr>
          <a:xfrm>
            <a:off x="720000" y="2711725"/>
            <a:ext cx="3597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</a:t>
            </a:r>
            <a:r>
              <a:rPr lang="en" b="1"/>
              <a:t>Replace image</a:t>
            </a:r>
            <a:r>
              <a:rPr lang="en"/>
              <a:t>”</a:t>
            </a:r>
            <a:endParaRPr/>
          </a:p>
        </p:txBody>
      </p:sp>
      <p:grpSp>
        <p:nvGrpSpPr>
          <p:cNvPr id="1265" name="Google Shape;1265;p52"/>
          <p:cNvGrpSpPr/>
          <p:nvPr/>
        </p:nvGrpSpPr>
        <p:grpSpPr>
          <a:xfrm>
            <a:off x="4565579" y="1169831"/>
            <a:ext cx="3698759" cy="2689553"/>
            <a:chOff x="331763" y="414153"/>
            <a:chExt cx="6903246" cy="5019697"/>
          </a:xfrm>
        </p:grpSpPr>
        <p:sp>
          <p:nvSpPr>
            <p:cNvPr id="1266" name="Google Shape;1266;p52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2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2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2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70" name="Google Shape;1270;p52"/>
          <p:cNvPicPr preferRelativeResize="0"/>
          <p:nvPr/>
        </p:nvPicPr>
        <p:blipFill rotWithShape="1">
          <a:blip r:embed="rId3">
            <a:alphaModFix/>
          </a:blip>
          <a:srcRect l="7147" r="627"/>
          <a:stretch/>
        </p:blipFill>
        <p:spPr>
          <a:xfrm>
            <a:off x="4664585" y="1269189"/>
            <a:ext cx="3500573" cy="213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53"/>
          <p:cNvSpPr/>
          <p:nvPr/>
        </p:nvSpPr>
        <p:spPr>
          <a:xfrm flipH="1">
            <a:off x="1352550" y="4198875"/>
            <a:ext cx="2705100" cy="209100"/>
          </a:xfrm>
          <a:prstGeom prst="ellipse">
            <a:avLst/>
          </a:prstGeom>
          <a:solidFill>
            <a:srgbClr val="2B241A">
              <a:alpha val="36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ix Madefor Text"/>
              <a:ea typeface="Wix Madefor Text"/>
              <a:cs typeface="Wix Madefor Text"/>
              <a:sym typeface="Wix Madefor Text"/>
            </a:endParaRPr>
          </a:p>
        </p:txBody>
      </p:sp>
      <p:sp>
        <p:nvSpPr>
          <p:cNvPr id="1276" name="Google Shape;1276;p53"/>
          <p:cNvSpPr txBox="1">
            <a:spLocks noGrp="1"/>
          </p:cNvSpPr>
          <p:nvPr>
            <p:ph type="title"/>
          </p:nvPr>
        </p:nvSpPr>
        <p:spPr>
          <a:xfrm>
            <a:off x="4833000" y="1489775"/>
            <a:ext cx="3597900" cy="12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mockup</a:t>
            </a:r>
            <a:endParaRPr/>
          </a:p>
        </p:txBody>
      </p:sp>
      <p:sp>
        <p:nvSpPr>
          <p:cNvPr id="1277" name="Google Shape;1277;p53"/>
          <p:cNvSpPr txBox="1">
            <a:spLocks noGrp="1"/>
          </p:cNvSpPr>
          <p:nvPr>
            <p:ph type="subTitle" idx="1"/>
          </p:nvPr>
        </p:nvSpPr>
        <p:spPr>
          <a:xfrm>
            <a:off x="4833000" y="2711725"/>
            <a:ext cx="3597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</a:t>
            </a:r>
            <a:r>
              <a:rPr lang="en" b="1"/>
              <a:t>Replace image</a:t>
            </a:r>
            <a:r>
              <a:rPr lang="en"/>
              <a:t>”</a:t>
            </a:r>
            <a:endParaRPr/>
          </a:p>
        </p:txBody>
      </p:sp>
      <p:sp>
        <p:nvSpPr>
          <p:cNvPr id="1278" name="Google Shape;1278;p53"/>
          <p:cNvSpPr/>
          <p:nvPr/>
        </p:nvSpPr>
        <p:spPr>
          <a:xfrm>
            <a:off x="1941279" y="1030173"/>
            <a:ext cx="1527643" cy="2914848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C2C2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9" name="Google Shape;1279;p53"/>
          <p:cNvGrpSpPr/>
          <p:nvPr/>
        </p:nvGrpSpPr>
        <p:grpSpPr>
          <a:xfrm>
            <a:off x="1863123" y="862681"/>
            <a:ext cx="1683955" cy="3418137"/>
            <a:chOff x="5186401" y="494525"/>
            <a:chExt cx="1834973" cy="3724678"/>
          </a:xfrm>
        </p:grpSpPr>
        <p:sp>
          <p:nvSpPr>
            <p:cNvPr id="1280" name="Google Shape;1280;p53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3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82" name="Google Shape;1282;p53"/>
          <p:cNvPicPr preferRelativeResize="0"/>
          <p:nvPr/>
        </p:nvPicPr>
        <p:blipFill rotWithShape="1">
          <a:blip r:embed="rId3">
            <a:alphaModFix/>
          </a:blip>
          <a:srcRect l="437" t="12475" r="74423" b="2251"/>
          <a:stretch/>
        </p:blipFill>
        <p:spPr>
          <a:xfrm>
            <a:off x="1941313" y="1030177"/>
            <a:ext cx="1527574" cy="2914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linguistic revolution</a:t>
            </a:r>
            <a:endParaRPr/>
          </a:p>
        </p:txBody>
      </p:sp>
      <p:sp>
        <p:nvSpPr>
          <p:cNvPr id="1342" name="Google Shape;1342;p56"/>
          <p:cNvSpPr txBox="1"/>
          <p:nvPr/>
        </p:nvSpPr>
        <p:spPr>
          <a:xfrm>
            <a:off x="707205" y="1340788"/>
            <a:ext cx="19293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Mercury</a:t>
            </a:r>
            <a:endParaRPr sz="2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43" name="Google Shape;1343;p56"/>
          <p:cNvSpPr txBox="1"/>
          <p:nvPr/>
        </p:nvSpPr>
        <p:spPr>
          <a:xfrm>
            <a:off x="707205" y="1767978"/>
            <a:ext cx="1929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rPr>
              <a:t>Mercury</a:t>
            </a:r>
            <a:r>
              <a:rPr lang="en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rPr>
              <a:t> is very close to the sun</a:t>
            </a:r>
            <a:endParaRPr>
              <a:solidFill>
                <a:schemeClr val="dk1"/>
              </a:solidFill>
              <a:latin typeface="Wix Madefor Text"/>
              <a:ea typeface="Wix Madefor Text"/>
              <a:cs typeface="Wix Madefor Text"/>
              <a:sym typeface="Wix Madefor Text"/>
            </a:endParaRPr>
          </a:p>
        </p:txBody>
      </p:sp>
      <p:sp>
        <p:nvSpPr>
          <p:cNvPr id="1344" name="Google Shape;1344;p56"/>
          <p:cNvSpPr txBox="1"/>
          <p:nvPr/>
        </p:nvSpPr>
        <p:spPr>
          <a:xfrm>
            <a:off x="707205" y="2895238"/>
            <a:ext cx="19293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Neptune</a:t>
            </a:r>
            <a:endParaRPr sz="2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45" name="Google Shape;1345;p56"/>
          <p:cNvSpPr txBox="1"/>
          <p:nvPr/>
        </p:nvSpPr>
        <p:spPr>
          <a:xfrm>
            <a:off x="707205" y="3322413"/>
            <a:ext cx="192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rPr>
              <a:t>Neptune</a:t>
            </a:r>
            <a:r>
              <a:rPr lang="en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rPr>
              <a:t> is far away from the sun</a:t>
            </a:r>
            <a:endParaRPr>
              <a:solidFill>
                <a:schemeClr val="dk1"/>
              </a:solidFill>
              <a:latin typeface="Wix Madefor Text"/>
              <a:ea typeface="Wix Madefor Text"/>
              <a:cs typeface="Wix Madefor Text"/>
              <a:sym typeface="Wix Madefor Text"/>
            </a:endParaRPr>
          </a:p>
        </p:txBody>
      </p:sp>
      <p:sp>
        <p:nvSpPr>
          <p:cNvPr id="1346" name="Google Shape;1346;p56"/>
          <p:cNvSpPr txBox="1"/>
          <p:nvPr/>
        </p:nvSpPr>
        <p:spPr>
          <a:xfrm>
            <a:off x="3608438" y="1902763"/>
            <a:ext cx="19293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Jupiter</a:t>
            </a:r>
            <a:endParaRPr sz="2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47" name="Google Shape;1347;p56"/>
          <p:cNvSpPr txBox="1"/>
          <p:nvPr/>
        </p:nvSpPr>
        <p:spPr>
          <a:xfrm>
            <a:off x="3606262" y="2329938"/>
            <a:ext cx="192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rPr>
              <a:t>Jupiter</a:t>
            </a:r>
            <a:r>
              <a:rPr lang="en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rPr>
              <a:t> is a gas giant and is a big planet</a:t>
            </a:r>
            <a:endParaRPr>
              <a:solidFill>
                <a:schemeClr val="dk1"/>
              </a:solidFill>
              <a:latin typeface="Wix Madefor Text"/>
              <a:ea typeface="Wix Madefor Text"/>
              <a:cs typeface="Wix Madefor Text"/>
              <a:sym typeface="Wix Madefor Text"/>
            </a:endParaRPr>
          </a:p>
        </p:txBody>
      </p:sp>
      <p:sp>
        <p:nvSpPr>
          <p:cNvPr id="1348" name="Google Shape;1348;p56"/>
          <p:cNvSpPr txBox="1"/>
          <p:nvPr/>
        </p:nvSpPr>
        <p:spPr>
          <a:xfrm>
            <a:off x="6507195" y="2895250"/>
            <a:ext cx="19275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Venus</a:t>
            </a:r>
            <a:endParaRPr sz="2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49" name="Google Shape;1349;p56"/>
          <p:cNvSpPr txBox="1"/>
          <p:nvPr/>
        </p:nvSpPr>
        <p:spPr>
          <a:xfrm>
            <a:off x="6505095" y="3322428"/>
            <a:ext cx="19317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rPr>
              <a:t>Venus</a:t>
            </a:r>
            <a:r>
              <a:rPr lang="en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rPr>
              <a:t> has a beautiful name</a:t>
            </a:r>
            <a:endParaRPr>
              <a:solidFill>
                <a:schemeClr val="dk1"/>
              </a:solidFill>
              <a:latin typeface="Wix Madefor Text"/>
              <a:ea typeface="Wix Madefor Text"/>
              <a:cs typeface="Wix Madefor Text"/>
              <a:sym typeface="Wix Madefor Text"/>
            </a:endParaRPr>
          </a:p>
        </p:txBody>
      </p:sp>
      <p:sp>
        <p:nvSpPr>
          <p:cNvPr id="1350" name="Google Shape;1350;p56"/>
          <p:cNvSpPr txBox="1"/>
          <p:nvPr/>
        </p:nvSpPr>
        <p:spPr>
          <a:xfrm>
            <a:off x="6507195" y="1340800"/>
            <a:ext cx="19275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Saturn </a:t>
            </a:r>
            <a:endParaRPr sz="2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51" name="Google Shape;1351;p56"/>
          <p:cNvSpPr txBox="1"/>
          <p:nvPr/>
        </p:nvSpPr>
        <p:spPr>
          <a:xfrm>
            <a:off x="6505095" y="1767993"/>
            <a:ext cx="19317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rPr>
              <a:t>Saturn</a:t>
            </a:r>
            <a:r>
              <a:rPr lang="en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rPr>
              <a:t> is a gas giant and has rings</a:t>
            </a:r>
            <a:endParaRPr>
              <a:solidFill>
                <a:schemeClr val="dk1"/>
              </a:solidFill>
              <a:latin typeface="Wix Madefor Text"/>
              <a:ea typeface="Wix Madefor Text"/>
              <a:cs typeface="Wix Madefor Text"/>
              <a:sym typeface="Wix Madefor Text"/>
            </a:endParaRPr>
          </a:p>
        </p:txBody>
      </p:sp>
      <p:grpSp>
        <p:nvGrpSpPr>
          <p:cNvPr id="1352" name="Google Shape;1352;p56"/>
          <p:cNvGrpSpPr/>
          <p:nvPr/>
        </p:nvGrpSpPr>
        <p:grpSpPr>
          <a:xfrm>
            <a:off x="2513850" y="3729503"/>
            <a:ext cx="4116300" cy="834838"/>
            <a:chOff x="2513850" y="3729503"/>
            <a:chExt cx="4116300" cy="834838"/>
          </a:xfrm>
        </p:grpSpPr>
        <p:sp>
          <p:nvSpPr>
            <p:cNvPr id="1353" name="Google Shape;1353;p56"/>
            <p:cNvSpPr/>
            <p:nvPr/>
          </p:nvSpPr>
          <p:spPr>
            <a:xfrm>
              <a:off x="2513850" y="4239142"/>
              <a:ext cx="4116300" cy="325200"/>
            </a:xfrm>
            <a:prstGeom prst="ellipse">
              <a:avLst/>
            </a:prstGeom>
            <a:solidFill>
              <a:srgbClr val="2B241A">
                <a:alpha val="36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ix Madefor Text"/>
                <a:ea typeface="Wix Madefor Text"/>
                <a:cs typeface="Wix Madefor Text"/>
                <a:sym typeface="Wix Madefor Text"/>
              </a:endParaRPr>
            </a:p>
          </p:txBody>
        </p:sp>
        <p:grpSp>
          <p:nvGrpSpPr>
            <p:cNvPr id="1354" name="Google Shape;1354;p56"/>
            <p:cNvGrpSpPr/>
            <p:nvPr/>
          </p:nvGrpSpPr>
          <p:grpSpPr>
            <a:xfrm>
              <a:off x="2945661" y="3729503"/>
              <a:ext cx="3252666" cy="729986"/>
              <a:chOff x="3965080" y="4611955"/>
              <a:chExt cx="4261879" cy="956481"/>
            </a:xfrm>
          </p:grpSpPr>
          <p:sp>
            <p:nvSpPr>
              <p:cNvPr id="1355" name="Google Shape;1355;p56"/>
              <p:cNvSpPr/>
              <p:nvPr/>
            </p:nvSpPr>
            <p:spPr>
              <a:xfrm>
                <a:off x="3965080" y="5207317"/>
                <a:ext cx="2166161" cy="353489"/>
              </a:xfrm>
              <a:custGeom>
                <a:avLst/>
                <a:gdLst/>
                <a:ahLst/>
                <a:cxnLst/>
                <a:rect l="l" t="t" r="r" b="b"/>
                <a:pathLst>
                  <a:path w="2166161" h="353489" extrusionOk="0">
                    <a:moveTo>
                      <a:pt x="1855647" y="0"/>
                    </a:moveTo>
                    <a:lnTo>
                      <a:pt x="134479" y="213360"/>
                    </a:lnTo>
                    <a:lnTo>
                      <a:pt x="6844" y="320040"/>
                    </a:lnTo>
                    <a:cubicBezTo>
                      <a:pt x="-7443" y="332422"/>
                      <a:pt x="2082" y="355282"/>
                      <a:pt x="22084" y="353377"/>
                    </a:cubicBezTo>
                    <a:lnTo>
                      <a:pt x="2166162" y="200025"/>
                    </a:lnTo>
                    <a:cubicBezTo>
                      <a:pt x="2166162" y="179070"/>
                      <a:pt x="1854694" y="21907"/>
                      <a:pt x="18556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56"/>
              <p:cNvSpPr/>
              <p:nvPr/>
            </p:nvSpPr>
            <p:spPr>
              <a:xfrm>
                <a:off x="4103369" y="5221903"/>
                <a:ext cx="1833789" cy="280529"/>
              </a:xfrm>
              <a:custGeom>
                <a:avLst/>
                <a:gdLst/>
                <a:ahLst/>
                <a:cxnLst/>
                <a:rect l="l" t="t" r="r" b="b"/>
                <a:pathLst>
                  <a:path w="1833789" h="280529" extrusionOk="0">
                    <a:moveTo>
                      <a:pt x="1648778" y="2559"/>
                    </a:moveTo>
                    <a:cubicBezTo>
                      <a:pt x="1564005" y="-6013"/>
                      <a:pt x="1472565" y="9227"/>
                      <a:pt x="1385888" y="14941"/>
                    </a:cubicBezTo>
                    <a:cubicBezTo>
                      <a:pt x="1213485" y="26372"/>
                      <a:pt x="1039177" y="-1251"/>
                      <a:pt x="866775" y="15894"/>
                    </a:cubicBezTo>
                    <a:cubicBezTo>
                      <a:pt x="741045" y="29229"/>
                      <a:pt x="621030" y="65424"/>
                      <a:pt x="501015" y="102572"/>
                    </a:cubicBezTo>
                    <a:cubicBezTo>
                      <a:pt x="340043" y="152102"/>
                      <a:pt x="149543" y="186391"/>
                      <a:pt x="0" y="258782"/>
                    </a:cubicBezTo>
                    <a:cubicBezTo>
                      <a:pt x="33338" y="311169"/>
                      <a:pt x="349568" y="253066"/>
                      <a:pt x="417195" y="248304"/>
                    </a:cubicBezTo>
                    <a:cubicBezTo>
                      <a:pt x="571500" y="236874"/>
                      <a:pt x="724853" y="226397"/>
                      <a:pt x="879158" y="214966"/>
                    </a:cubicBezTo>
                    <a:cubicBezTo>
                      <a:pt x="1042988" y="203537"/>
                      <a:pt x="1206818" y="191154"/>
                      <a:pt x="1370648" y="179724"/>
                    </a:cubicBezTo>
                    <a:cubicBezTo>
                      <a:pt x="1443990" y="174962"/>
                      <a:pt x="1517333" y="169247"/>
                      <a:pt x="1590675" y="164484"/>
                    </a:cubicBezTo>
                    <a:cubicBezTo>
                      <a:pt x="1645920" y="160674"/>
                      <a:pt x="1759268" y="180677"/>
                      <a:pt x="1804988" y="162579"/>
                    </a:cubicBezTo>
                    <a:cubicBezTo>
                      <a:pt x="1829753" y="152102"/>
                      <a:pt x="1839278" y="121622"/>
                      <a:pt x="1830705" y="96857"/>
                    </a:cubicBezTo>
                    <a:cubicBezTo>
                      <a:pt x="1822133" y="73044"/>
                      <a:pt x="1801178" y="53994"/>
                      <a:pt x="1778318" y="40659"/>
                    </a:cubicBezTo>
                    <a:cubicBezTo>
                      <a:pt x="1738313" y="18752"/>
                      <a:pt x="1694498" y="7322"/>
                      <a:pt x="1648778" y="25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56"/>
              <p:cNvSpPr/>
              <p:nvPr/>
            </p:nvSpPr>
            <p:spPr>
              <a:xfrm>
                <a:off x="4144327" y="4901039"/>
                <a:ext cx="2023110" cy="584408"/>
              </a:xfrm>
              <a:custGeom>
                <a:avLst/>
                <a:gdLst/>
                <a:ahLst/>
                <a:cxnLst/>
                <a:rect l="l" t="t" r="r" b="b"/>
                <a:pathLst>
                  <a:path w="2023110" h="584408" extrusionOk="0">
                    <a:moveTo>
                      <a:pt x="2023110" y="359618"/>
                    </a:moveTo>
                    <a:cubicBezTo>
                      <a:pt x="1811655" y="207218"/>
                      <a:pt x="1558290" y="63391"/>
                      <a:pt x="1298258" y="16718"/>
                    </a:cubicBezTo>
                    <a:cubicBezTo>
                      <a:pt x="1028700" y="-31859"/>
                      <a:pt x="752475" y="29101"/>
                      <a:pt x="511493" y="151973"/>
                    </a:cubicBezTo>
                    <a:cubicBezTo>
                      <a:pt x="329565" y="245318"/>
                      <a:pt x="138113" y="438676"/>
                      <a:pt x="0" y="584408"/>
                    </a:cubicBezTo>
                    <a:cubicBezTo>
                      <a:pt x="0" y="584408"/>
                      <a:pt x="1168718" y="303421"/>
                      <a:pt x="1764983" y="473918"/>
                    </a:cubicBezTo>
                    <a:cubicBezTo>
                      <a:pt x="1797368" y="483443"/>
                      <a:pt x="2022158" y="391051"/>
                      <a:pt x="2023110" y="3596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56"/>
              <p:cNvSpPr/>
              <p:nvPr/>
            </p:nvSpPr>
            <p:spPr>
              <a:xfrm>
                <a:off x="5127307" y="4887277"/>
                <a:ext cx="1011048" cy="346709"/>
              </a:xfrm>
              <a:custGeom>
                <a:avLst/>
                <a:gdLst/>
                <a:ahLst/>
                <a:cxnLst/>
                <a:rect l="l" t="t" r="r" b="b"/>
                <a:pathLst>
                  <a:path w="1011048" h="346709" extrusionOk="0">
                    <a:moveTo>
                      <a:pt x="1002030" y="346710"/>
                    </a:moveTo>
                    <a:cubicBezTo>
                      <a:pt x="1000125" y="346710"/>
                      <a:pt x="998220" y="345757"/>
                      <a:pt x="996315" y="344805"/>
                    </a:cubicBezTo>
                    <a:cubicBezTo>
                      <a:pt x="717233" y="147638"/>
                      <a:pt x="375285" y="35242"/>
                      <a:pt x="9525" y="19050"/>
                    </a:cubicBezTo>
                    <a:cubicBezTo>
                      <a:pt x="3810" y="19050"/>
                      <a:pt x="0" y="14288"/>
                      <a:pt x="0" y="9525"/>
                    </a:cubicBezTo>
                    <a:cubicBezTo>
                      <a:pt x="0" y="3810"/>
                      <a:pt x="4763" y="0"/>
                      <a:pt x="9525" y="0"/>
                    </a:cubicBezTo>
                    <a:cubicBezTo>
                      <a:pt x="379095" y="15240"/>
                      <a:pt x="723900" y="129540"/>
                      <a:pt x="1006793" y="328613"/>
                    </a:cubicBezTo>
                    <a:cubicBezTo>
                      <a:pt x="1011555" y="331470"/>
                      <a:pt x="1012508" y="337185"/>
                      <a:pt x="1008697" y="341947"/>
                    </a:cubicBezTo>
                    <a:cubicBezTo>
                      <a:pt x="1007745" y="345757"/>
                      <a:pt x="1004888" y="346710"/>
                      <a:pt x="1002030" y="3467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56"/>
              <p:cNvSpPr/>
              <p:nvPr/>
            </p:nvSpPr>
            <p:spPr>
              <a:xfrm>
                <a:off x="6101177" y="4620682"/>
                <a:ext cx="1580734" cy="623371"/>
              </a:xfrm>
              <a:custGeom>
                <a:avLst/>
                <a:gdLst/>
                <a:ahLst/>
                <a:cxnLst/>
                <a:rect l="l" t="t" r="r" b="b"/>
                <a:pathLst>
                  <a:path w="1580734" h="623371" extrusionOk="0">
                    <a:moveTo>
                      <a:pt x="36732" y="621877"/>
                    </a:moveTo>
                    <a:cubicBezTo>
                      <a:pt x="172940" y="419947"/>
                      <a:pt x="363440" y="278025"/>
                      <a:pt x="600612" y="193252"/>
                    </a:cubicBezTo>
                    <a:cubicBezTo>
                      <a:pt x="744440" y="141817"/>
                      <a:pt x="866360" y="108480"/>
                      <a:pt x="1019712" y="95145"/>
                    </a:cubicBezTo>
                    <a:cubicBezTo>
                      <a:pt x="1176875" y="80857"/>
                      <a:pt x="1284507" y="84667"/>
                      <a:pt x="1403570" y="118005"/>
                    </a:cubicBezTo>
                    <a:cubicBezTo>
                      <a:pt x="1455957" y="98002"/>
                      <a:pt x="1528347" y="68475"/>
                      <a:pt x="1580735" y="48472"/>
                    </a:cubicBezTo>
                    <a:cubicBezTo>
                      <a:pt x="1369279" y="-6773"/>
                      <a:pt x="1164492" y="-9630"/>
                      <a:pt x="945417" y="14182"/>
                    </a:cubicBezTo>
                    <a:cubicBezTo>
                      <a:pt x="733962" y="37042"/>
                      <a:pt x="525365" y="99907"/>
                      <a:pt x="347247" y="211350"/>
                    </a:cubicBezTo>
                    <a:cubicBezTo>
                      <a:pt x="197704" y="305647"/>
                      <a:pt x="83404" y="421852"/>
                      <a:pt x="9110" y="577110"/>
                    </a:cubicBezTo>
                    <a:cubicBezTo>
                      <a:pt x="2442" y="591397"/>
                      <a:pt x="-4225" y="608542"/>
                      <a:pt x="3394" y="622830"/>
                    </a:cubicBezTo>
                    <a:cubicBezTo>
                      <a:pt x="4347" y="624735"/>
                      <a:pt x="34827" y="620925"/>
                      <a:pt x="36732" y="6218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56"/>
              <p:cNvSpPr/>
              <p:nvPr/>
            </p:nvSpPr>
            <p:spPr>
              <a:xfrm>
                <a:off x="6086697" y="4611955"/>
                <a:ext cx="1292320" cy="639176"/>
              </a:xfrm>
              <a:custGeom>
                <a:avLst/>
                <a:gdLst/>
                <a:ahLst/>
                <a:cxnLst/>
                <a:rect l="l" t="t" r="r" b="b"/>
                <a:pathLst>
                  <a:path w="1292320" h="639176" extrusionOk="0">
                    <a:moveTo>
                      <a:pt x="9302" y="639177"/>
                    </a:moveTo>
                    <a:cubicBezTo>
                      <a:pt x="8350" y="639177"/>
                      <a:pt x="6445" y="639177"/>
                      <a:pt x="5493" y="638224"/>
                    </a:cubicBezTo>
                    <a:cubicBezTo>
                      <a:pt x="730" y="636319"/>
                      <a:pt x="-1175" y="630604"/>
                      <a:pt x="730" y="625842"/>
                    </a:cubicBezTo>
                    <a:cubicBezTo>
                      <a:pt x="99790" y="411529"/>
                      <a:pt x="283622" y="241032"/>
                      <a:pt x="534130" y="132447"/>
                    </a:cubicBezTo>
                    <a:cubicBezTo>
                      <a:pt x="750347" y="39102"/>
                      <a:pt x="1016095" y="-7571"/>
                      <a:pt x="1282795" y="1002"/>
                    </a:cubicBezTo>
                    <a:cubicBezTo>
                      <a:pt x="1288510" y="1002"/>
                      <a:pt x="1292320" y="5764"/>
                      <a:pt x="1292320" y="10527"/>
                    </a:cubicBezTo>
                    <a:cubicBezTo>
                      <a:pt x="1292320" y="15289"/>
                      <a:pt x="1287558" y="20052"/>
                      <a:pt x="1282795" y="20052"/>
                    </a:cubicBezTo>
                    <a:cubicBezTo>
                      <a:pt x="570325" y="-2808"/>
                      <a:pt x="162655" y="321994"/>
                      <a:pt x="18827" y="633462"/>
                    </a:cubicBezTo>
                    <a:cubicBezTo>
                      <a:pt x="15970" y="637272"/>
                      <a:pt x="13112" y="639177"/>
                      <a:pt x="9302" y="639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56"/>
              <p:cNvSpPr/>
              <p:nvPr/>
            </p:nvSpPr>
            <p:spPr>
              <a:xfrm>
                <a:off x="7491412" y="4622482"/>
                <a:ext cx="122066" cy="33337"/>
              </a:xfrm>
              <a:custGeom>
                <a:avLst/>
                <a:gdLst/>
                <a:ahLst/>
                <a:cxnLst/>
                <a:rect l="l" t="t" r="r" b="b"/>
                <a:pathLst>
                  <a:path w="122066" h="33337" extrusionOk="0">
                    <a:moveTo>
                      <a:pt x="113347" y="33338"/>
                    </a:moveTo>
                    <a:cubicBezTo>
                      <a:pt x="112395" y="33338"/>
                      <a:pt x="112395" y="33338"/>
                      <a:pt x="111443" y="33338"/>
                    </a:cubicBezTo>
                    <a:cubicBezTo>
                      <a:pt x="78105" y="27623"/>
                      <a:pt x="42863" y="22860"/>
                      <a:pt x="8572" y="19050"/>
                    </a:cubicBezTo>
                    <a:cubicBezTo>
                      <a:pt x="3810" y="18098"/>
                      <a:pt x="0" y="13335"/>
                      <a:pt x="0" y="8573"/>
                    </a:cubicBezTo>
                    <a:cubicBezTo>
                      <a:pt x="953" y="3810"/>
                      <a:pt x="5715" y="0"/>
                      <a:pt x="10478" y="0"/>
                    </a:cubicBezTo>
                    <a:cubicBezTo>
                      <a:pt x="45720" y="3810"/>
                      <a:pt x="80010" y="8573"/>
                      <a:pt x="114300" y="14288"/>
                    </a:cubicBezTo>
                    <a:cubicBezTo>
                      <a:pt x="119063" y="15240"/>
                      <a:pt x="122872" y="20003"/>
                      <a:pt x="121920" y="25718"/>
                    </a:cubicBezTo>
                    <a:cubicBezTo>
                      <a:pt x="121920" y="30480"/>
                      <a:pt x="117157" y="33338"/>
                      <a:pt x="113347" y="33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56"/>
              <p:cNvSpPr/>
              <p:nvPr/>
            </p:nvSpPr>
            <p:spPr>
              <a:xfrm>
                <a:off x="6121717" y="5200650"/>
                <a:ext cx="2105242" cy="367786"/>
              </a:xfrm>
              <a:custGeom>
                <a:avLst/>
                <a:gdLst/>
                <a:ahLst/>
                <a:cxnLst/>
                <a:rect l="l" t="t" r="r" b="b"/>
                <a:pathLst>
                  <a:path w="2105242" h="367786" extrusionOk="0">
                    <a:moveTo>
                      <a:pt x="2097405" y="340995"/>
                    </a:moveTo>
                    <a:lnTo>
                      <a:pt x="1899285" y="236220"/>
                    </a:lnTo>
                    <a:lnTo>
                      <a:pt x="175260" y="0"/>
                    </a:lnTo>
                    <a:cubicBezTo>
                      <a:pt x="171450" y="20955"/>
                      <a:pt x="3810" y="162878"/>
                      <a:pt x="0" y="183832"/>
                    </a:cubicBezTo>
                    <a:lnTo>
                      <a:pt x="2088833" y="367665"/>
                    </a:lnTo>
                    <a:cubicBezTo>
                      <a:pt x="2105025" y="369570"/>
                      <a:pt x="2111693" y="348615"/>
                      <a:pt x="2097405" y="3409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56"/>
              <p:cNvSpPr/>
              <p:nvPr/>
            </p:nvSpPr>
            <p:spPr>
              <a:xfrm>
                <a:off x="6080706" y="5186506"/>
                <a:ext cx="1953630" cy="334183"/>
              </a:xfrm>
              <a:custGeom>
                <a:avLst/>
                <a:gdLst/>
                <a:ahLst/>
                <a:cxnLst/>
                <a:rect l="l" t="t" r="r" b="b"/>
                <a:pathLst>
                  <a:path w="1953630" h="334183" extrusionOk="0">
                    <a:moveTo>
                      <a:pt x="1161151" y="265604"/>
                    </a:moveTo>
                    <a:cubicBezTo>
                      <a:pt x="1424993" y="288464"/>
                      <a:pt x="1688836" y="311324"/>
                      <a:pt x="1953631" y="334184"/>
                    </a:cubicBezTo>
                    <a:cubicBezTo>
                      <a:pt x="1942201" y="300846"/>
                      <a:pt x="1849808" y="278939"/>
                      <a:pt x="1817423" y="267509"/>
                    </a:cubicBezTo>
                    <a:cubicBezTo>
                      <a:pt x="1764083" y="249412"/>
                      <a:pt x="1706933" y="239887"/>
                      <a:pt x="1651688" y="229409"/>
                    </a:cubicBezTo>
                    <a:cubicBezTo>
                      <a:pt x="1541198" y="208454"/>
                      <a:pt x="1437376" y="162734"/>
                      <a:pt x="1330696" y="128444"/>
                    </a:cubicBezTo>
                    <a:cubicBezTo>
                      <a:pt x="1164008" y="74151"/>
                      <a:pt x="987796" y="47481"/>
                      <a:pt x="811583" y="38909"/>
                    </a:cubicBezTo>
                    <a:cubicBezTo>
                      <a:pt x="722048" y="34146"/>
                      <a:pt x="630608" y="27479"/>
                      <a:pt x="541073" y="34146"/>
                    </a:cubicBezTo>
                    <a:cubicBezTo>
                      <a:pt x="460111" y="40814"/>
                      <a:pt x="419153" y="66531"/>
                      <a:pt x="334381" y="41766"/>
                    </a:cubicBezTo>
                    <a:cubicBezTo>
                      <a:pt x="281993" y="26526"/>
                      <a:pt x="43868" y="-31576"/>
                      <a:pt x="5768" y="22716"/>
                    </a:cubicBezTo>
                    <a:cubicBezTo>
                      <a:pt x="-26617" y="68437"/>
                      <a:pt x="86731" y="63674"/>
                      <a:pt x="113401" y="72246"/>
                    </a:cubicBezTo>
                    <a:cubicBezTo>
                      <a:pt x="160073" y="87487"/>
                      <a:pt x="203888" y="112251"/>
                      <a:pt x="229606" y="153209"/>
                    </a:cubicBezTo>
                    <a:cubicBezTo>
                      <a:pt x="234368" y="160829"/>
                      <a:pt x="238178" y="168449"/>
                      <a:pt x="245798" y="174164"/>
                    </a:cubicBezTo>
                    <a:cubicBezTo>
                      <a:pt x="254371" y="180831"/>
                      <a:pt x="265801" y="181784"/>
                      <a:pt x="276278" y="182737"/>
                    </a:cubicBezTo>
                    <a:cubicBezTo>
                      <a:pt x="570601" y="211312"/>
                      <a:pt x="865876" y="239887"/>
                      <a:pt x="1161151" y="26560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56"/>
              <p:cNvSpPr/>
              <p:nvPr/>
            </p:nvSpPr>
            <p:spPr>
              <a:xfrm>
                <a:off x="6163638" y="4931461"/>
                <a:ext cx="1780211" cy="553033"/>
              </a:xfrm>
              <a:custGeom>
                <a:avLst/>
                <a:gdLst/>
                <a:ahLst/>
                <a:cxnLst/>
                <a:rect l="l" t="t" r="r" b="b"/>
                <a:pathLst>
                  <a:path w="1780211" h="553033" extrusionOk="0">
                    <a:moveTo>
                      <a:pt x="19991" y="336816"/>
                    </a:moveTo>
                    <a:cubicBezTo>
                      <a:pt x="31421" y="345389"/>
                      <a:pt x="46661" y="353961"/>
                      <a:pt x="64759" y="363486"/>
                    </a:cubicBezTo>
                    <a:cubicBezTo>
                      <a:pt x="161914" y="413969"/>
                      <a:pt x="248591" y="433019"/>
                      <a:pt x="358129" y="431114"/>
                    </a:cubicBezTo>
                    <a:cubicBezTo>
                      <a:pt x="506718" y="429209"/>
                      <a:pt x="682931" y="396824"/>
                      <a:pt x="832474" y="398729"/>
                    </a:cubicBezTo>
                    <a:cubicBezTo>
                      <a:pt x="999161" y="401586"/>
                      <a:pt x="1162039" y="442544"/>
                      <a:pt x="1323011" y="480644"/>
                    </a:cubicBezTo>
                    <a:cubicBezTo>
                      <a:pt x="1403974" y="499694"/>
                      <a:pt x="1484936" y="517791"/>
                      <a:pt x="1566851" y="530174"/>
                    </a:cubicBezTo>
                    <a:cubicBezTo>
                      <a:pt x="1637336" y="540651"/>
                      <a:pt x="1712584" y="536841"/>
                      <a:pt x="1780211" y="553034"/>
                    </a:cubicBezTo>
                    <a:cubicBezTo>
                      <a:pt x="1751636" y="465404"/>
                      <a:pt x="1666864" y="385394"/>
                      <a:pt x="1597331" y="324434"/>
                    </a:cubicBezTo>
                    <a:cubicBezTo>
                      <a:pt x="1359206" y="115836"/>
                      <a:pt x="1174421" y="29159"/>
                      <a:pt x="848666" y="3441"/>
                    </a:cubicBezTo>
                    <a:cubicBezTo>
                      <a:pt x="610541" y="-15609"/>
                      <a:pt x="382893" y="45351"/>
                      <a:pt x="181916" y="163461"/>
                    </a:cubicBezTo>
                    <a:cubicBezTo>
                      <a:pt x="131434" y="192989"/>
                      <a:pt x="81904" y="225374"/>
                      <a:pt x="36184" y="259664"/>
                    </a:cubicBezTo>
                    <a:cubicBezTo>
                      <a:pt x="-10489" y="293954"/>
                      <a:pt x="-7632" y="315861"/>
                      <a:pt x="19991" y="3368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56"/>
              <p:cNvSpPr/>
              <p:nvPr/>
            </p:nvSpPr>
            <p:spPr>
              <a:xfrm>
                <a:off x="7852841" y="5347766"/>
                <a:ext cx="100003" cy="132917"/>
              </a:xfrm>
              <a:custGeom>
                <a:avLst/>
                <a:gdLst/>
                <a:ahLst/>
                <a:cxnLst/>
                <a:rect l="l" t="t" r="r" b="b"/>
                <a:pathLst>
                  <a:path w="100003" h="132917" extrusionOk="0">
                    <a:moveTo>
                      <a:pt x="91961" y="132918"/>
                    </a:moveTo>
                    <a:cubicBezTo>
                      <a:pt x="89103" y="132918"/>
                      <a:pt x="85293" y="131013"/>
                      <a:pt x="83388" y="128155"/>
                    </a:cubicBezTo>
                    <a:cubicBezTo>
                      <a:pt x="59576" y="89103"/>
                      <a:pt x="32905" y="51003"/>
                      <a:pt x="2426" y="15761"/>
                    </a:cubicBezTo>
                    <a:cubicBezTo>
                      <a:pt x="-1385" y="11951"/>
                      <a:pt x="-432" y="5283"/>
                      <a:pt x="3378" y="2426"/>
                    </a:cubicBezTo>
                    <a:cubicBezTo>
                      <a:pt x="7188" y="-1385"/>
                      <a:pt x="13855" y="-432"/>
                      <a:pt x="16713" y="3378"/>
                    </a:cubicBezTo>
                    <a:cubicBezTo>
                      <a:pt x="47193" y="39573"/>
                      <a:pt x="74815" y="78626"/>
                      <a:pt x="98628" y="118630"/>
                    </a:cubicBezTo>
                    <a:cubicBezTo>
                      <a:pt x="101486" y="123393"/>
                      <a:pt x="99580" y="129108"/>
                      <a:pt x="95771" y="131965"/>
                    </a:cubicBezTo>
                    <a:cubicBezTo>
                      <a:pt x="95771" y="132918"/>
                      <a:pt x="93865" y="132918"/>
                      <a:pt x="91961" y="1329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56"/>
              <p:cNvSpPr/>
              <p:nvPr/>
            </p:nvSpPr>
            <p:spPr>
              <a:xfrm>
                <a:off x="6653031" y="4920149"/>
                <a:ext cx="1156515" cy="378607"/>
              </a:xfrm>
              <a:custGeom>
                <a:avLst/>
                <a:gdLst/>
                <a:ahLst/>
                <a:cxnLst/>
                <a:rect l="l" t="t" r="r" b="b"/>
                <a:pathLst>
                  <a:path w="1156515" h="378607" extrusionOk="0">
                    <a:moveTo>
                      <a:pt x="1147943" y="378608"/>
                    </a:moveTo>
                    <a:cubicBezTo>
                      <a:pt x="1146038" y="378608"/>
                      <a:pt x="1143181" y="377655"/>
                      <a:pt x="1141275" y="375750"/>
                    </a:cubicBezTo>
                    <a:cubicBezTo>
                      <a:pt x="845048" y="90000"/>
                      <a:pt x="412613" y="-37635"/>
                      <a:pt x="11611" y="43328"/>
                    </a:cubicBezTo>
                    <a:cubicBezTo>
                      <a:pt x="6848" y="44280"/>
                      <a:pt x="1133" y="41423"/>
                      <a:pt x="181" y="35708"/>
                    </a:cubicBezTo>
                    <a:cubicBezTo>
                      <a:pt x="-772" y="30945"/>
                      <a:pt x="2086" y="25230"/>
                      <a:pt x="7800" y="24278"/>
                    </a:cubicBezTo>
                    <a:cubicBezTo>
                      <a:pt x="414518" y="-57637"/>
                      <a:pt x="853621" y="70950"/>
                      <a:pt x="1153658" y="361463"/>
                    </a:cubicBezTo>
                    <a:cubicBezTo>
                      <a:pt x="1157468" y="365273"/>
                      <a:pt x="1157468" y="370988"/>
                      <a:pt x="1153658" y="374798"/>
                    </a:cubicBezTo>
                    <a:cubicBezTo>
                      <a:pt x="1152706" y="377655"/>
                      <a:pt x="1149848" y="378608"/>
                      <a:pt x="1147943" y="3786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56"/>
              <p:cNvSpPr/>
              <p:nvPr/>
            </p:nvSpPr>
            <p:spPr>
              <a:xfrm>
                <a:off x="6200729" y="5009759"/>
                <a:ext cx="262372" cy="166125"/>
              </a:xfrm>
              <a:custGeom>
                <a:avLst/>
                <a:gdLst/>
                <a:ahLst/>
                <a:cxnLst/>
                <a:rect l="l" t="t" r="r" b="b"/>
                <a:pathLst>
                  <a:path w="262372" h="166125" extrusionOk="0">
                    <a:moveTo>
                      <a:pt x="9570" y="166125"/>
                    </a:moveTo>
                    <a:cubicBezTo>
                      <a:pt x="6713" y="166125"/>
                      <a:pt x="3855" y="165173"/>
                      <a:pt x="1950" y="162315"/>
                    </a:cubicBezTo>
                    <a:cubicBezTo>
                      <a:pt x="-907" y="158505"/>
                      <a:pt x="-907" y="151838"/>
                      <a:pt x="3855" y="148980"/>
                    </a:cubicBezTo>
                    <a:cubicBezTo>
                      <a:pt x="61005" y="103260"/>
                      <a:pt x="125775" y="68018"/>
                      <a:pt x="189593" y="33728"/>
                    </a:cubicBezTo>
                    <a:cubicBezTo>
                      <a:pt x="208643" y="23250"/>
                      <a:pt x="228645" y="12773"/>
                      <a:pt x="247695" y="1343"/>
                    </a:cubicBezTo>
                    <a:cubicBezTo>
                      <a:pt x="252458" y="-1515"/>
                      <a:pt x="258173" y="390"/>
                      <a:pt x="261030" y="5153"/>
                    </a:cubicBezTo>
                    <a:cubicBezTo>
                      <a:pt x="263888" y="9915"/>
                      <a:pt x="261983" y="15630"/>
                      <a:pt x="257220" y="18488"/>
                    </a:cubicBezTo>
                    <a:cubicBezTo>
                      <a:pt x="238170" y="29918"/>
                      <a:pt x="218168" y="40395"/>
                      <a:pt x="199118" y="50873"/>
                    </a:cubicBezTo>
                    <a:cubicBezTo>
                      <a:pt x="137205" y="85163"/>
                      <a:pt x="72435" y="120405"/>
                      <a:pt x="16238" y="164220"/>
                    </a:cubicBezTo>
                    <a:cubicBezTo>
                      <a:pt x="13380" y="166125"/>
                      <a:pt x="11475" y="166125"/>
                      <a:pt x="9570" y="166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56"/>
              <p:cNvSpPr/>
              <p:nvPr/>
            </p:nvSpPr>
            <p:spPr>
              <a:xfrm>
                <a:off x="4556105" y="4911862"/>
                <a:ext cx="441842" cy="197347"/>
              </a:xfrm>
              <a:custGeom>
                <a:avLst/>
                <a:gdLst/>
                <a:ahLst/>
                <a:cxnLst/>
                <a:rect l="l" t="t" r="r" b="b"/>
                <a:pathLst>
                  <a:path w="441842" h="197347" extrusionOk="0">
                    <a:moveTo>
                      <a:pt x="9227" y="197348"/>
                    </a:moveTo>
                    <a:cubicBezTo>
                      <a:pt x="6370" y="197348"/>
                      <a:pt x="2560" y="195443"/>
                      <a:pt x="1607" y="192585"/>
                    </a:cubicBezTo>
                    <a:cubicBezTo>
                      <a:pt x="-1250" y="187823"/>
                      <a:pt x="-298" y="182108"/>
                      <a:pt x="4465" y="179250"/>
                    </a:cubicBezTo>
                    <a:cubicBezTo>
                      <a:pt x="138767" y="93525"/>
                      <a:pt x="281642" y="33518"/>
                      <a:pt x="430232" y="181"/>
                    </a:cubicBezTo>
                    <a:cubicBezTo>
                      <a:pt x="434995" y="-772"/>
                      <a:pt x="440710" y="2085"/>
                      <a:pt x="441662" y="7800"/>
                    </a:cubicBezTo>
                    <a:cubicBezTo>
                      <a:pt x="442615" y="13515"/>
                      <a:pt x="439757" y="18278"/>
                      <a:pt x="434042" y="19231"/>
                    </a:cubicBezTo>
                    <a:cubicBezTo>
                      <a:pt x="287357" y="51615"/>
                      <a:pt x="146387" y="111623"/>
                      <a:pt x="13990" y="195443"/>
                    </a:cubicBezTo>
                    <a:cubicBezTo>
                      <a:pt x="13037" y="196395"/>
                      <a:pt x="11132" y="197348"/>
                      <a:pt x="9227" y="1973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56"/>
              <p:cNvSpPr/>
              <p:nvPr/>
            </p:nvSpPr>
            <p:spPr>
              <a:xfrm>
                <a:off x="4174807" y="5265852"/>
                <a:ext cx="171017" cy="168160"/>
              </a:xfrm>
              <a:custGeom>
                <a:avLst/>
                <a:gdLst/>
                <a:ahLst/>
                <a:cxnLst/>
                <a:rect l="l" t="t" r="r" b="b"/>
                <a:pathLst>
                  <a:path w="171017" h="168160" extrusionOk="0">
                    <a:moveTo>
                      <a:pt x="9525" y="168160"/>
                    </a:moveTo>
                    <a:cubicBezTo>
                      <a:pt x="7620" y="168160"/>
                      <a:pt x="4762" y="167208"/>
                      <a:pt x="2857" y="165303"/>
                    </a:cubicBezTo>
                    <a:cubicBezTo>
                      <a:pt x="-952" y="161493"/>
                      <a:pt x="-952" y="155778"/>
                      <a:pt x="2857" y="151968"/>
                    </a:cubicBezTo>
                    <a:cubicBezTo>
                      <a:pt x="55245" y="96723"/>
                      <a:pt x="104775" y="47193"/>
                      <a:pt x="155257" y="2425"/>
                    </a:cubicBezTo>
                    <a:cubicBezTo>
                      <a:pt x="159068" y="-1384"/>
                      <a:pt x="164782" y="-432"/>
                      <a:pt x="168593" y="3378"/>
                    </a:cubicBezTo>
                    <a:cubicBezTo>
                      <a:pt x="172403" y="7188"/>
                      <a:pt x="171450" y="12903"/>
                      <a:pt x="167640" y="16713"/>
                    </a:cubicBezTo>
                    <a:cubicBezTo>
                      <a:pt x="118110" y="61480"/>
                      <a:pt x="68580" y="110058"/>
                      <a:pt x="16192" y="165303"/>
                    </a:cubicBezTo>
                    <a:cubicBezTo>
                      <a:pt x="14287" y="167208"/>
                      <a:pt x="11430" y="168160"/>
                      <a:pt x="9525" y="1681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56"/>
              <p:cNvSpPr/>
              <p:nvPr/>
            </p:nvSpPr>
            <p:spPr>
              <a:xfrm>
                <a:off x="4214292" y="4996815"/>
                <a:ext cx="1915754" cy="482917"/>
              </a:xfrm>
              <a:custGeom>
                <a:avLst/>
                <a:gdLst/>
                <a:ahLst/>
                <a:cxnLst/>
                <a:rect l="l" t="t" r="r" b="b"/>
                <a:pathLst>
                  <a:path w="1915754" h="482917" extrusionOk="0">
                    <a:moveTo>
                      <a:pt x="9093" y="482917"/>
                    </a:moveTo>
                    <a:cubicBezTo>
                      <a:pt x="7188" y="482917"/>
                      <a:pt x="5283" y="481965"/>
                      <a:pt x="3378" y="481013"/>
                    </a:cubicBezTo>
                    <a:cubicBezTo>
                      <a:pt x="-432" y="477203"/>
                      <a:pt x="-1385" y="471488"/>
                      <a:pt x="2425" y="467678"/>
                    </a:cubicBezTo>
                    <a:cubicBezTo>
                      <a:pt x="251980" y="165735"/>
                      <a:pt x="628218" y="0"/>
                      <a:pt x="1062558" y="0"/>
                    </a:cubicBezTo>
                    <a:cubicBezTo>
                      <a:pt x="1065416" y="0"/>
                      <a:pt x="1068273" y="0"/>
                      <a:pt x="1072083" y="0"/>
                    </a:cubicBezTo>
                    <a:cubicBezTo>
                      <a:pt x="1358786" y="8572"/>
                      <a:pt x="1634058" y="114300"/>
                      <a:pt x="1912188" y="322897"/>
                    </a:cubicBezTo>
                    <a:cubicBezTo>
                      <a:pt x="1915998" y="325755"/>
                      <a:pt x="1916950" y="332422"/>
                      <a:pt x="1914093" y="336232"/>
                    </a:cubicBezTo>
                    <a:cubicBezTo>
                      <a:pt x="1911236" y="340042"/>
                      <a:pt x="1904568" y="340995"/>
                      <a:pt x="1900758" y="338138"/>
                    </a:cubicBezTo>
                    <a:cubicBezTo>
                      <a:pt x="1625486" y="132397"/>
                      <a:pt x="1354975" y="28575"/>
                      <a:pt x="1072083" y="19050"/>
                    </a:cubicBezTo>
                    <a:cubicBezTo>
                      <a:pt x="1069225" y="19050"/>
                      <a:pt x="1066368" y="19050"/>
                      <a:pt x="1062558" y="19050"/>
                    </a:cubicBezTo>
                    <a:cubicBezTo>
                      <a:pt x="633933" y="19050"/>
                      <a:pt x="262458" y="182880"/>
                      <a:pt x="17665" y="480060"/>
                    </a:cubicBezTo>
                    <a:cubicBezTo>
                      <a:pt x="13855" y="481965"/>
                      <a:pt x="11950" y="482917"/>
                      <a:pt x="9093" y="4829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56"/>
              <p:cNvSpPr/>
              <p:nvPr/>
            </p:nvSpPr>
            <p:spPr>
              <a:xfrm>
                <a:off x="6185534" y="5011777"/>
                <a:ext cx="1716161" cy="473670"/>
              </a:xfrm>
              <a:custGeom>
                <a:avLst/>
                <a:gdLst/>
                <a:ahLst/>
                <a:cxnLst/>
                <a:rect l="l" t="t" r="r" b="b"/>
                <a:pathLst>
                  <a:path w="1716161" h="473670" extrusionOk="0">
                    <a:moveTo>
                      <a:pt x="1705928" y="473670"/>
                    </a:moveTo>
                    <a:cubicBezTo>
                      <a:pt x="1703070" y="473670"/>
                      <a:pt x="1700213" y="472718"/>
                      <a:pt x="1698308" y="469860"/>
                    </a:cubicBezTo>
                    <a:cubicBezTo>
                      <a:pt x="1512570" y="216495"/>
                      <a:pt x="1196340" y="49808"/>
                      <a:pt x="853440" y="22185"/>
                    </a:cubicBezTo>
                    <a:cubicBezTo>
                      <a:pt x="528638" y="-3532"/>
                      <a:pt x="223838" y="99338"/>
                      <a:pt x="16193" y="304125"/>
                    </a:cubicBezTo>
                    <a:cubicBezTo>
                      <a:pt x="12383" y="307935"/>
                      <a:pt x="6668" y="307935"/>
                      <a:pt x="2858" y="304125"/>
                    </a:cubicBezTo>
                    <a:cubicBezTo>
                      <a:pt x="-953" y="300315"/>
                      <a:pt x="-953" y="294600"/>
                      <a:pt x="2858" y="290790"/>
                    </a:cubicBezTo>
                    <a:cubicBezTo>
                      <a:pt x="214313" y="82193"/>
                      <a:pt x="524828" y="-22582"/>
                      <a:pt x="855345" y="4088"/>
                    </a:cubicBezTo>
                    <a:cubicBezTo>
                      <a:pt x="1203960" y="31710"/>
                      <a:pt x="1524953" y="201255"/>
                      <a:pt x="1714500" y="459383"/>
                    </a:cubicBezTo>
                    <a:cubicBezTo>
                      <a:pt x="1717358" y="463193"/>
                      <a:pt x="1716405" y="469860"/>
                      <a:pt x="1712595" y="472718"/>
                    </a:cubicBezTo>
                    <a:cubicBezTo>
                      <a:pt x="1709738" y="473670"/>
                      <a:pt x="1707833" y="473670"/>
                      <a:pt x="1705928" y="4736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56"/>
              <p:cNvSpPr/>
              <p:nvPr/>
            </p:nvSpPr>
            <p:spPr>
              <a:xfrm>
                <a:off x="4332402" y="5083893"/>
                <a:ext cx="1808067" cy="356786"/>
              </a:xfrm>
              <a:custGeom>
                <a:avLst/>
                <a:gdLst/>
                <a:ahLst/>
                <a:cxnLst/>
                <a:rect l="l" t="t" r="r" b="b"/>
                <a:pathLst>
                  <a:path w="1808067" h="356786" extrusionOk="0">
                    <a:moveTo>
                      <a:pt x="10045" y="356787"/>
                    </a:moveTo>
                    <a:cubicBezTo>
                      <a:pt x="7188" y="356787"/>
                      <a:pt x="4330" y="355834"/>
                      <a:pt x="2425" y="352977"/>
                    </a:cubicBezTo>
                    <a:cubicBezTo>
                      <a:pt x="-1385" y="349167"/>
                      <a:pt x="-432" y="342499"/>
                      <a:pt x="3378" y="339642"/>
                    </a:cubicBezTo>
                    <a:cubicBezTo>
                      <a:pt x="235788" y="144379"/>
                      <a:pt x="547256" y="25317"/>
                      <a:pt x="879678" y="3409"/>
                    </a:cubicBezTo>
                    <a:cubicBezTo>
                      <a:pt x="1208290" y="-17546"/>
                      <a:pt x="1536903" y="58654"/>
                      <a:pt x="1803603" y="216769"/>
                    </a:cubicBezTo>
                    <a:cubicBezTo>
                      <a:pt x="1808365" y="219627"/>
                      <a:pt x="1809318" y="225342"/>
                      <a:pt x="1806461" y="230104"/>
                    </a:cubicBezTo>
                    <a:cubicBezTo>
                      <a:pt x="1803603" y="234867"/>
                      <a:pt x="1797888" y="235819"/>
                      <a:pt x="1793126" y="232962"/>
                    </a:cubicBezTo>
                    <a:cubicBezTo>
                      <a:pt x="1529283" y="76752"/>
                      <a:pt x="1205433" y="1504"/>
                      <a:pt x="879678" y="22459"/>
                    </a:cubicBezTo>
                    <a:cubicBezTo>
                      <a:pt x="551065" y="43414"/>
                      <a:pt x="243408" y="160572"/>
                      <a:pt x="14808" y="353929"/>
                    </a:cubicBezTo>
                    <a:cubicBezTo>
                      <a:pt x="14808" y="355834"/>
                      <a:pt x="12903" y="356787"/>
                      <a:pt x="10045" y="3567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56"/>
              <p:cNvSpPr/>
              <p:nvPr/>
            </p:nvSpPr>
            <p:spPr>
              <a:xfrm>
                <a:off x="6182900" y="5094847"/>
                <a:ext cx="1693842" cy="380122"/>
              </a:xfrm>
              <a:custGeom>
                <a:avLst/>
                <a:gdLst/>
                <a:ahLst/>
                <a:cxnLst/>
                <a:rect l="l" t="t" r="r" b="b"/>
                <a:pathLst>
                  <a:path w="1693842" h="380122" extrusionOk="0">
                    <a:moveTo>
                      <a:pt x="1684750" y="380123"/>
                    </a:moveTo>
                    <a:cubicBezTo>
                      <a:pt x="1681893" y="380123"/>
                      <a:pt x="1679035" y="379170"/>
                      <a:pt x="1677130" y="376313"/>
                    </a:cubicBezTo>
                    <a:cubicBezTo>
                      <a:pt x="1426622" y="79133"/>
                      <a:pt x="986568" y="29603"/>
                      <a:pt x="677005" y="18173"/>
                    </a:cubicBezTo>
                    <a:cubicBezTo>
                      <a:pt x="490315" y="16268"/>
                      <a:pt x="324580" y="92468"/>
                      <a:pt x="163607" y="167715"/>
                    </a:cubicBezTo>
                    <a:cubicBezTo>
                      <a:pt x="114077" y="190575"/>
                      <a:pt x="63595" y="214388"/>
                      <a:pt x="13112" y="235343"/>
                    </a:cubicBezTo>
                    <a:cubicBezTo>
                      <a:pt x="8350" y="237248"/>
                      <a:pt x="2635" y="235343"/>
                      <a:pt x="730" y="230580"/>
                    </a:cubicBezTo>
                    <a:cubicBezTo>
                      <a:pt x="-1175" y="225818"/>
                      <a:pt x="730" y="220103"/>
                      <a:pt x="5493" y="218198"/>
                    </a:cubicBezTo>
                    <a:cubicBezTo>
                      <a:pt x="55975" y="197243"/>
                      <a:pt x="106457" y="173430"/>
                      <a:pt x="155035" y="151523"/>
                    </a:cubicBezTo>
                    <a:cubicBezTo>
                      <a:pt x="317912" y="76275"/>
                      <a:pt x="486505" y="-2782"/>
                      <a:pt x="677005" y="75"/>
                    </a:cubicBezTo>
                    <a:cubicBezTo>
                      <a:pt x="902747" y="8648"/>
                      <a:pt x="1078960" y="33413"/>
                      <a:pt x="1232312" y="80085"/>
                    </a:cubicBezTo>
                    <a:cubicBezTo>
                      <a:pt x="1430432" y="140093"/>
                      <a:pt x="1579975" y="233438"/>
                      <a:pt x="1691418" y="364883"/>
                    </a:cubicBezTo>
                    <a:cubicBezTo>
                      <a:pt x="1695228" y="368693"/>
                      <a:pt x="1694275" y="375360"/>
                      <a:pt x="1690465" y="378218"/>
                    </a:cubicBezTo>
                    <a:cubicBezTo>
                      <a:pt x="1689512" y="379170"/>
                      <a:pt x="1686655" y="380123"/>
                      <a:pt x="1684750" y="3801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56"/>
              <p:cNvSpPr/>
              <p:nvPr/>
            </p:nvSpPr>
            <p:spPr>
              <a:xfrm>
                <a:off x="4398599" y="5186459"/>
                <a:ext cx="1750384" cy="256125"/>
              </a:xfrm>
              <a:custGeom>
                <a:avLst/>
                <a:gdLst/>
                <a:ahLst/>
                <a:cxnLst/>
                <a:rect l="l" t="t" r="r" b="b"/>
                <a:pathLst>
                  <a:path w="1750384" h="256125" extrusionOk="0">
                    <a:moveTo>
                      <a:pt x="9570" y="256126"/>
                    </a:moveTo>
                    <a:cubicBezTo>
                      <a:pt x="6713" y="256126"/>
                      <a:pt x="3855" y="255173"/>
                      <a:pt x="1950" y="252316"/>
                    </a:cubicBezTo>
                    <a:cubicBezTo>
                      <a:pt x="-907" y="248506"/>
                      <a:pt x="-907" y="241838"/>
                      <a:pt x="3855" y="238981"/>
                    </a:cubicBezTo>
                    <a:cubicBezTo>
                      <a:pt x="96248" y="167543"/>
                      <a:pt x="202928" y="130396"/>
                      <a:pt x="304845" y="101821"/>
                    </a:cubicBezTo>
                    <a:cubicBezTo>
                      <a:pt x="798240" y="-39149"/>
                      <a:pt x="1296398" y="-33434"/>
                      <a:pt x="1744073" y="117061"/>
                    </a:cubicBezTo>
                    <a:cubicBezTo>
                      <a:pt x="1748835" y="118966"/>
                      <a:pt x="1751693" y="123728"/>
                      <a:pt x="1749788" y="129443"/>
                    </a:cubicBezTo>
                    <a:cubicBezTo>
                      <a:pt x="1747883" y="134206"/>
                      <a:pt x="1743120" y="137063"/>
                      <a:pt x="1737405" y="135158"/>
                    </a:cubicBezTo>
                    <a:cubicBezTo>
                      <a:pt x="1293540" y="-14384"/>
                      <a:pt x="800145" y="-19147"/>
                      <a:pt x="309608" y="119918"/>
                    </a:cubicBezTo>
                    <a:cubicBezTo>
                      <a:pt x="209595" y="148493"/>
                      <a:pt x="104820" y="184688"/>
                      <a:pt x="15285" y="254221"/>
                    </a:cubicBezTo>
                    <a:cubicBezTo>
                      <a:pt x="13380" y="255173"/>
                      <a:pt x="11475" y="256126"/>
                      <a:pt x="9570" y="256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56"/>
              <p:cNvSpPr/>
              <p:nvPr/>
            </p:nvSpPr>
            <p:spPr>
              <a:xfrm>
                <a:off x="6184582" y="5193835"/>
                <a:ext cx="590696" cy="148736"/>
              </a:xfrm>
              <a:custGeom>
                <a:avLst/>
                <a:gdLst/>
                <a:ahLst/>
                <a:cxnLst/>
                <a:rect l="l" t="t" r="r" b="b"/>
                <a:pathLst>
                  <a:path w="590696" h="148736" extrusionOk="0">
                    <a:moveTo>
                      <a:pt x="29528" y="148737"/>
                    </a:moveTo>
                    <a:cubicBezTo>
                      <a:pt x="24765" y="148737"/>
                      <a:pt x="19050" y="148737"/>
                      <a:pt x="14288" y="148737"/>
                    </a:cubicBezTo>
                    <a:lnTo>
                      <a:pt x="9525" y="148737"/>
                    </a:lnTo>
                    <a:cubicBezTo>
                      <a:pt x="3810" y="148737"/>
                      <a:pt x="0" y="143974"/>
                      <a:pt x="0" y="139212"/>
                    </a:cubicBezTo>
                    <a:cubicBezTo>
                      <a:pt x="0" y="133497"/>
                      <a:pt x="4763" y="129687"/>
                      <a:pt x="9525" y="129687"/>
                    </a:cubicBezTo>
                    <a:lnTo>
                      <a:pt x="14288" y="129687"/>
                    </a:lnTo>
                    <a:cubicBezTo>
                      <a:pt x="39053" y="130639"/>
                      <a:pt x="54293" y="130639"/>
                      <a:pt x="87630" y="119209"/>
                    </a:cubicBezTo>
                    <a:cubicBezTo>
                      <a:pt x="229553" y="60155"/>
                      <a:pt x="370523" y="36342"/>
                      <a:pt x="507683" y="12530"/>
                    </a:cubicBezTo>
                    <a:cubicBezTo>
                      <a:pt x="531495" y="8720"/>
                      <a:pt x="555308" y="4909"/>
                      <a:pt x="579120" y="147"/>
                    </a:cubicBezTo>
                    <a:cubicBezTo>
                      <a:pt x="583883" y="-805"/>
                      <a:pt x="589598" y="3005"/>
                      <a:pt x="590550" y="7767"/>
                    </a:cubicBezTo>
                    <a:cubicBezTo>
                      <a:pt x="591503" y="12530"/>
                      <a:pt x="587693" y="18245"/>
                      <a:pt x="582930" y="19197"/>
                    </a:cubicBezTo>
                    <a:cubicBezTo>
                      <a:pt x="559118" y="23007"/>
                      <a:pt x="535305" y="27770"/>
                      <a:pt x="511493" y="31580"/>
                    </a:cubicBezTo>
                    <a:cubicBezTo>
                      <a:pt x="369570" y="55392"/>
                      <a:pt x="235268" y="78252"/>
                      <a:pt x="95250" y="137307"/>
                    </a:cubicBezTo>
                    <a:cubicBezTo>
                      <a:pt x="66675" y="145880"/>
                      <a:pt x="48578" y="148737"/>
                      <a:pt x="29528" y="1487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56"/>
              <p:cNvSpPr/>
              <p:nvPr/>
            </p:nvSpPr>
            <p:spPr>
              <a:xfrm>
                <a:off x="6989444" y="5187315"/>
                <a:ext cx="474941" cy="102869"/>
              </a:xfrm>
              <a:custGeom>
                <a:avLst/>
                <a:gdLst/>
                <a:ahLst/>
                <a:cxnLst/>
                <a:rect l="l" t="t" r="r" b="b"/>
                <a:pathLst>
                  <a:path w="474941" h="102869" extrusionOk="0">
                    <a:moveTo>
                      <a:pt x="466725" y="102870"/>
                    </a:moveTo>
                    <a:cubicBezTo>
                      <a:pt x="465773" y="102870"/>
                      <a:pt x="464820" y="102870"/>
                      <a:pt x="463868" y="101917"/>
                    </a:cubicBezTo>
                    <a:cubicBezTo>
                      <a:pt x="324803" y="52388"/>
                      <a:pt x="171450" y="24765"/>
                      <a:pt x="9525" y="19050"/>
                    </a:cubicBezTo>
                    <a:cubicBezTo>
                      <a:pt x="3810" y="19050"/>
                      <a:pt x="0" y="14288"/>
                      <a:pt x="0" y="9525"/>
                    </a:cubicBezTo>
                    <a:cubicBezTo>
                      <a:pt x="0" y="3810"/>
                      <a:pt x="4763" y="0"/>
                      <a:pt x="9525" y="0"/>
                    </a:cubicBezTo>
                    <a:cubicBezTo>
                      <a:pt x="173355" y="5715"/>
                      <a:pt x="327660" y="34290"/>
                      <a:pt x="468630" y="83820"/>
                    </a:cubicBezTo>
                    <a:cubicBezTo>
                      <a:pt x="473393" y="85725"/>
                      <a:pt x="476250" y="91440"/>
                      <a:pt x="474345" y="96203"/>
                    </a:cubicBezTo>
                    <a:cubicBezTo>
                      <a:pt x="474345" y="100013"/>
                      <a:pt x="470535" y="102870"/>
                      <a:pt x="466725" y="1028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56"/>
              <p:cNvSpPr/>
              <p:nvPr/>
            </p:nvSpPr>
            <p:spPr>
              <a:xfrm>
                <a:off x="7543069" y="5306600"/>
                <a:ext cx="281717" cy="165512"/>
              </a:xfrm>
              <a:custGeom>
                <a:avLst/>
                <a:gdLst/>
                <a:ahLst/>
                <a:cxnLst/>
                <a:rect l="l" t="t" r="r" b="b"/>
                <a:pathLst>
                  <a:path w="281717" h="165512" extrusionOk="0">
                    <a:moveTo>
                      <a:pt x="273145" y="165512"/>
                    </a:moveTo>
                    <a:cubicBezTo>
                      <a:pt x="270287" y="165512"/>
                      <a:pt x="268383" y="164560"/>
                      <a:pt x="266478" y="162655"/>
                    </a:cubicBezTo>
                    <a:cubicBezTo>
                      <a:pt x="215043" y="109315"/>
                      <a:pt x="135985" y="75025"/>
                      <a:pt x="66452" y="45497"/>
                    </a:cubicBezTo>
                    <a:cubicBezTo>
                      <a:pt x="44545" y="35972"/>
                      <a:pt x="23590" y="26447"/>
                      <a:pt x="5493" y="17875"/>
                    </a:cubicBezTo>
                    <a:cubicBezTo>
                      <a:pt x="730" y="15970"/>
                      <a:pt x="-1175" y="10255"/>
                      <a:pt x="730" y="5493"/>
                    </a:cubicBezTo>
                    <a:cubicBezTo>
                      <a:pt x="2635" y="730"/>
                      <a:pt x="8350" y="-1175"/>
                      <a:pt x="13112" y="730"/>
                    </a:cubicBezTo>
                    <a:cubicBezTo>
                      <a:pt x="31210" y="9302"/>
                      <a:pt x="51212" y="18827"/>
                      <a:pt x="73120" y="28352"/>
                    </a:cubicBezTo>
                    <a:cubicBezTo>
                      <a:pt x="144558" y="58832"/>
                      <a:pt x="224568" y="94075"/>
                      <a:pt x="278860" y="150272"/>
                    </a:cubicBezTo>
                    <a:cubicBezTo>
                      <a:pt x="282670" y="154082"/>
                      <a:pt x="282670" y="159797"/>
                      <a:pt x="278860" y="163607"/>
                    </a:cubicBezTo>
                    <a:cubicBezTo>
                      <a:pt x="277908" y="164560"/>
                      <a:pt x="275050" y="165512"/>
                      <a:pt x="273145" y="1655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56"/>
              <p:cNvSpPr/>
              <p:nvPr/>
            </p:nvSpPr>
            <p:spPr>
              <a:xfrm>
                <a:off x="5885497" y="5197747"/>
                <a:ext cx="508634" cy="223882"/>
              </a:xfrm>
              <a:custGeom>
                <a:avLst/>
                <a:gdLst/>
                <a:ahLst/>
                <a:cxnLst/>
                <a:rect l="l" t="t" r="r" b="b"/>
                <a:pathLst>
                  <a:path w="508634" h="223882" extrusionOk="0">
                    <a:moveTo>
                      <a:pt x="281940" y="1950"/>
                    </a:moveTo>
                    <a:cubicBezTo>
                      <a:pt x="228600" y="5760"/>
                      <a:pt x="175260" y="15285"/>
                      <a:pt x="123825" y="19095"/>
                    </a:cubicBezTo>
                    <a:cubicBezTo>
                      <a:pt x="86678" y="21953"/>
                      <a:pt x="57150" y="47670"/>
                      <a:pt x="50483" y="81008"/>
                    </a:cubicBezTo>
                    <a:cubicBezTo>
                      <a:pt x="50483" y="81008"/>
                      <a:pt x="0" y="223883"/>
                      <a:pt x="0" y="223883"/>
                    </a:cubicBezTo>
                    <a:cubicBezTo>
                      <a:pt x="183833" y="200070"/>
                      <a:pt x="344805" y="208643"/>
                      <a:pt x="508635" y="200070"/>
                    </a:cubicBezTo>
                    <a:cubicBezTo>
                      <a:pt x="473393" y="156255"/>
                      <a:pt x="481013" y="91485"/>
                      <a:pt x="445770" y="47670"/>
                    </a:cubicBezTo>
                    <a:cubicBezTo>
                      <a:pt x="426720" y="23858"/>
                      <a:pt x="412433" y="7665"/>
                      <a:pt x="381000" y="3855"/>
                    </a:cubicBezTo>
                    <a:cubicBezTo>
                      <a:pt x="348615" y="-907"/>
                      <a:pt x="315278" y="-907"/>
                      <a:pt x="281940" y="19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56"/>
              <p:cNvSpPr/>
              <p:nvPr/>
            </p:nvSpPr>
            <p:spPr>
              <a:xfrm>
                <a:off x="5913120" y="5180681"/>
                <a:ext cx="2132793" cy="321911"/>
              </a:xfrm>
              <a:custGeom>
                <a:avLst/>
                <a:gdLst/>
                <a:ahLst/>
                <a:cxnLst/>
                <a:rect l="l" t="t" r="r" b="b"/>
                <a:pathLst>
                  <a:path w="2132793" h="321911" extrusionOk="0">
                    <a:moveTo>
                      <a:pt x="2122170" y="321911"/>
                    </a:moveTo>
                    <a:cubicBezTo>
                      <a:pt x="2122170" y="321911"/>
                      <a:pt x="2122170" y="321911"/>
                      <a:pt x="2122170" y="321911"/>
                    </a:cubicBezTo>
                    <a:cubicBezTo>
                      <a:pt x="1981200" y="310481"/>
                      <a:pt x="1844040" y="297146"/>
                      <a:pt x="1711643" y="270476"/>
                    </a:cubicBezTo>
                    <a:cubicBezTo>
                      <a:pt x="1662112" y="259999"/>
                      <a:pt x="1611630" y="249521"/>
                      <a:pt x="1562100" y="238091"/>
                    </a:cubicBezTo>
                    <a:cubicBezTo>
                      <a:pt x="1464945" y="216183"/>
                      <a:pt x="1363980" y="194276"/>
                      <a:pt x="1263968" y="179988"/>
                    </a:cubicBezTo>
                    <a:cubicBezTo>
                      <a:pt x="1111568" y="159033"/>
                      <a:pt x="956310" y="156176"/>
                      <a:pt x="802958" y="173321"/>
                    </a:cubicBezTo>
                    <a:cubicBezTo>
                      <a:pt x="782002" y="175226"/>
                      <a:pt x="761048" y="179036"/>
                      <a:pt x="741045" y="182846"/>
                    </a:cubicBezTo>
                    <a:cubicBezTo>
                      <a:pt x="711518" y="187608"/>
                      <a:pt x="681037" y="193324"/>
                      <a:pt x="649605" y="194276"/>
                    </a:cubicBezTo>
                    <a:cubicBezTo>
                      <a:pt x="594360" y="196181"/>
                      <a:pt x="538162" y="195228"/>
                      <a:pt x="482917" y="189513"/>
                    </a:cubicBezTo>
                    <a:cubicBezTo>
                      <a:pt x="472440" y="188561"/>
                      <a:pt x="461962" y="186656"/>
                      <a:pt x="454342" y="179036"/>
                    </a:cubicBezTo>
                    <a:cubicBezTo>
                      <a:pt x="448627" y="174274"/>
                      <a:pt x="446723" y="167606"/>
                      <a:pt x="444817" y="162843"/>
                    </a:cubicBezTo>
                    <a:cubicBezTo>
                      <a:pt x="441008" y="152366"/>
                      <a:pt x="437198" y="140936"/>
                      <a:pt x="433387" y="129506"/>
                    </a:cubicBezTo>
                    <a:cubicBezTo>
                      <a:pt x="423862" y="99026"/>
                      <a:pt x="414337" y="67593"/>
                      <a:pt x="389573" y="46638"/>
                    </a:cubicBezTo>
                    <a:cubicBezTo>
                      <a:pt x="365760" y="26636"/>
                      <a:pt x="330517" y="21874"/>
                      <a:pt x="305752" y="20921"/>
                    </a:cubicBezTo>
                    <a:cubicBezTo>
                      <a:pt x="259080" y="18063"/>
                      <a:pt x="208597" y="20921"/>
                      <a:pt x="148590" y="31399"/>
                    </a:cubicBezTo>
                    <a:cubicBezTo>
                      <a:pt x="113347" y="37113"/>
                      <a:pt x="77152" y="45686"/>
                      <a:pt x="51435" y="66641"/>
                    </a:cubicBezTo>
                    <a:cubicBezTo>
                      <a:pt x="31433" y="82833"/>
                      <a:pt x="19050" y="128553"/>
                      <a:pt x="19050" y="190466"/>
                    </a:cubicBezTo>
                    <a:cubicBezTo>
                      <a:pt x="19050" y="196181"/>
                      <a:pt x="14288" y="199991"/>
                      <a:pt x="9525" y="199991"/>
                    </a:cubicBezTo>
                    <a:cubicBezTo>
                      <a:pt x="9525" y="199991"/>
                      <a:pt x="9525" y="199991"/>
                      <a:pt x="9525" y="199991"/>
                    </a:cubicBezTo>
                    <a:cubicBezTo>
                      <a:pt x="3810" y="199991"/>
                      <a:pt x="0" y="195228"/>
                      <a:pt x="0" y="190466"/>
                    </a:cubicBezTo>
                    <a:cubicBezTo>
                      <a:pt x="0" y="150461"/>
                      <a:pt x="5715" y="79024"/>
                      <a:pt x="40005" y="51401"/>
                    </a:cubicBezTo>
                    <a:cubicBezTo>
                      <a:pt x="69533" y="27588"/>
                      <a:pt x="108585" y="19016"/>
                      <a:pt x="145733" y="12349"/>
                    </a:cubicBezTo>
                    <a:cubicBezTo>
                      <a:pt x="207645" y="1871"/>
                      <a:pt x="259080" y="-1939"/>
                      <a:pt x="307658" y="918"/>
                    </a:cubicBezTo>
                    <a:cubicBezTo>
                      <a:pt x="335280" y="2824"/>
                      <a:pt x="374333" y="7586"/>
                      <a:pt x="402908" y="31399"/>
                    </a:cubicBezTo>
                    <a:cubicBezTo>
                      <a:pt x="431483" y="55211"/>
                      <a:pt x="441960" y="89501"/>
                      <a:pt x="452437" y="122838"/>
                    </a:cubicBezTo>
                    <a:cubicBezTo>
                      <a:pt x="456248" y="134268"/>
                      <a:pt x="459105" y="144746"/>
                      <a:pt x="462915" y="155224"/>
                    </a:cubicBezTo>
                    <a:cubicBezTo>
                      <a:pt x="464820" y="159033"/>
                      <a:pt x="465773" y="162843"/>
                      <a:pt x="467677" y="164749"/>
                    </a:cubicBezTo>
                    <a:cubicBezTo>
                      <a:pt x="471487" y="168558"/>
                      <a:pt x="478155" y="169511"/>
                      <a:pt x="485775" y="169511"/>
                    </a:cubicBezTo>
                    <a:cubicBezTo>
                      <a:pt x="540068" y="175226"/>
                      <a:pt x="595312" y="176178"/>
                      <a:pt x="649605" y="174274"/>
                    </a:cubicBezTo>
                    <a:cubicBezTo>
                      <a:pt x="679133" y="173321"/>
                      <a:pt x="709612" y="167606"/>
                      <a:pt x="739140" y="162843"/>
                    </a:cubicBezTo>
                    <a:cubicBezTo>
                      <a:pt x="760095" y="159033"/>
                      <a:pt x="781050" y="156176"/>
                      <a:pt x="802005" y="153318"/>
                    </a:cubicBezTo>
                    <a:cubicBezTo>
                      <a:pt x="957262" y="136174"/>
                      <a:pt x="1113473" y="139031"/>
                      <a:pt x="1267777" y="159986"/>
                    </a:cubicBezTo>
                    <a:cubicBezTo>
                      <a:pt x="1368743" y="174274"/>
                      <a:pt x="1469708" y="196181"/>
                      <a:pt x="1567815" y="218088"/>
                    </a:cubicBezTo>
                    <a:cubicBezTo>
                      <a:pt x="1616393" y="228566"/>
                      <a:pt x="1666875" y="239996"/>
                      <a:pt x="1716405" y="250474"/>
                    </a:cubicBezTo>
                    <a:cubicBezTo>
                      <a:pt x="1847850" y="277143"/>
                      <a:pt x="1984058" y="289526"/>
                      <a:pt x="2124075" y="301909"/>
                    </a:cubicBezTo>
                    <a:cubicBezTo>
                      <a:pt x="2129790" y="301909"/>
                      <a:pt x="2133600" y="306671"/>
                      <a:pt x="2132648" y="312386"/>
                    </a:cubicBezTo>
                    <a:cubicBezTo>
                      <a:pt x="2131695" y="318101"/>
                      <a:pt x="2126933" y="321911"/>
                      <a:pt x="2122170" y="3219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56"/>
              <p:cNvSpPr/>
              <p:nvPr/>
            </p:nvSpPr>
            <p:spPr>
              <a:xfrm>
                <a:off x="4101282" y="5313306"/>
                <a:ext cx="1816842" cy="190238"/>
              </a:xfrm>
              <a:custGeom>
                <a:avLst/>
                <a:gdLst/>
                <a:ahLst/>
                <a:cxnLst/>
                <a:rect l="l" t="t" r="r" b="b"/>
                <a:pathLst>
                  <a:path w="1816842" h="190238" extrusionOk="0">
                    <a:moveTo>
                      <a:pt x="9707" y="189286"/>
                    </a:moveTo>
                    <a:cubicBezTo>
                      <a:pt x="4945" y="189286"/>
                      <a:pt x="1135" y="186428"/>
                      <a:pt x="182" y="181666"/>
                    </a:cubicBezTo>
                    <a:cubicBezTo>
                      <a:pt x="-770" y="176903"/>
                      <a:pt x="2088" y="171188"/>
                      <a:pt x="6850" y="170236"/>
                    </a:cubicBezTo>
                    <a:cubicBezTo>
                      <a:pt x="12565" y="169283"/>
                      <a:pt x="605973" y="30218"/>
                      <a:pt x="1123180" y="3548"/>
                    </a:cubicBezTo>
                    <a:cubicBezTo>
                      <a:pt x="1317490" y="-5977"/>
                      <a:pt x="1489893" y="5453"/>
                      <a:pt x="1600383" y="16883"/>
                    </a:cubicBezTo>
                    <a:cubicBezTo>
                      <a:pt x="1656580" y="22598"/>
                      <a:pt x="1710873" y="30218"/>
                      <a:pt x="1751830" y="37838"/>
                    </a:cubicBezTo>
                    <a:cubicBezTo>
                      <a:pt x="1813743" y="49268"/>
                      <a:pt x="1815648" y="54031"/>
                      <a:pt x="1816600" y="59746"/>
                    </a:cubicBezTo>
                    <a:cubicBezTo>
                      <a:pt x="1817553" y="63556"/>
                      <a:pt x="1815648" y="69271"/>
                      <a:pt x="1811838" y="71176"/>
                    </a:cubicBezTo>
                    <a:cubicBezTo>
                      <a:pt x="1807075" y="74033"/>
                      <a:pt x="1801360" y="72128"/>
                      <a:pt x="1798503" y="68318"/>
                    </a:cubicBezTo>
                    <a:cubicBezTo>
                      <a:pt x="1764213" y="54983"/>
                      <a:pt x="1465128" y="5453"/>
                      <a:pt x="1123180" y="23551"/>
                    </a:cubicBezTo>
                    <a:cubicBezTo>
                      <a:pt x="607878" y="50221"/>
                      <a:pt x="15423" y="188333"/>
                      <a:pt x="9707" y="190238"/>
                    </a:cubicBezTo>
                    <a:cubicBezTo>
                      <a:pt x="10660" y="189286"/>
                      <a:pt x="9707" y="189286"/>
                      <a:pt x="9707" y="1892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56"/>
              <p:cNvSpPr/>
              <p:nvPr/>
            </p:nvSpPr>
            <p:spPr>
              <a:xfrm>
                <a:off x="5968180" y="5269369"/>
                <a:ext cx="329300" cy="151308"/>
              </a:xfrm>
              <a:custGeom>
                <a:avLst/>
                <a:gdLst/>
                <a:ahLst/>
                <a:cxnLst/>
                <a:rect l="l" t="t" r="r" b="b"/>
                <a:pathLst>
                  <a:path w="329300" h="151308" extrusionOk="0">
                    <a:moveTo>
                      <a:pt x="18282" y="150356"/>
                    </a:moveTo>
                    <a:cubicBezTo>
                      <a:pt x="37332" y="149403"/>
                      <a:pt x="55430" y="148451"/>
                      <a:pt x="74480" y="147498"/>
                    </a:cubicBezTo>
                    <a:cubicBezTo>
                      <a:pt x="154490" y="143688"/>
                      <a:pt x="234500" y="137021"/>
                      <a:pt x="313557" y="134163"/>
                    </a:cubicBezTo>
                    <a:cubicBezTo>
                      <a:pt x="347847" y="110351"/>
                      <a:pt x="320225" y="43676"/>
                      <a:pt x="286888" y="19863"/>
                    </a:cubicBezTo>
                    <a:cubicBezTo>
                      <a:pt x="237357" y="-15379"/>
                      <a:pt x="117342" y="2718"/>
                      <a:pt x="65907" y="24626"/>
                    </a:cubicBezTo>
                    <a:cubicBezTo>
                      <a:pt x="50667" y="31293"/>
                      <a:pt x="36380" y="39866"/>
                      <a:pt x="25902" y="51296"/>
                    </a:cubicBezTo>
                    <a:cubicBezTo>
                      <a:pt x="1137" y="77966"/>
                      <a:pt x="-768" y="115113"/>
                      <a:pt x="185" y="151308"/>
                    </a:cubicBezTo>
                    <a:cubicBezTo>
                      <a:pt x="6852" y="151308"/>
                      <a:pt x="12567" y="150356"/>
                      <a:pt x="18282" y="150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82" name="Google Shape;1382;p56"/>
          <p:cNvSpPr/>
          <p:nvPr/>
        </p:nvSpPr>
        <p:spPr>
          <a:xfrm>
            <a:off x="3000300" y="4114800"/>
            <a:ext cx="247800" cy="247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ix Madefor Text"/>
              <a:ea typeface="Wix Madefor Text"/>
              <a:cs typeface="Wix Madefor Text"/>
              <a:sym typeface="Wix Madefor Text"/>
            </a:endParaRPr>
          </a:p>
        </p:txBody>
      </p:sp>
      <p:sp>
        <p:nvSpPr>
          <p:cNvPr id="1383" name="Google Shape;1383;p56"/>
          <p:cNvSpPr/>
          <p:nvPr/>
        </p:nvSpPr>
        <p:spPr>
          <a:xfrm>
            <a:off x="5895900" y="4114800"/>
            <a:ext cx="247800" cy="247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ix Madefor Text"/>
              <a:ea typeface="Wix Madefor Text"/>
              <a:cs typeface="Wix Madefor Text"/>
              <a:sym typeface="Wix Madefor Text"/>
            </a:endParaRPr>
          </a:p>
        </p:txBody>
      </p:sp>
      <p:sp>
        <p:nvSpPr>
          <p:cNvPr id="1384" name="Google Shape;1384;p56"/>
          <p:cNvSpPr/>
          <p:nvPr/>
        </p:nvSpPr>
        <p:spPr>
          <a:xfrm>
            <a:off x="3381300" y="3905250"/>
            <a:ext cx="247800" cy="247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ix Madefor Text"/>
              <a:ea typeface="Wix Madefor Text"/>
              <a:cs typeface="Wix Madefor Text"/>
              <a:sym typeface="Wix Madefor Text"/>
            </a:endParaRPr>
          </a:p>
        </p:txBody>
      </p:sp>
      <p:sp>
        <p:nvSpPr>
          <p:cNvPr id="1385" name="Google Shape;1385;p56"/>
          <p:cNvSpPr/>
          <p:nvPr/>
        </p:nvSpPr>
        <p:spPr>
          <a:xfrm>
            <a:off x="5514900" y="3619500"/>
            <a:ext cx="247800" cy="247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ix Madefor Text"/>
              <a:ea typeface="Wix Madefor Text"/>
              <a:cs typeface="Wix Madefor Text"/>
              <a:sym typeface="Wix Madefor Text"/>
            </a:endParaRPr>
          </a:p>
        </p:txBody>
      </p:sp>
      <p:sp>
        <p:nvSpPr>
          <p:cNvPr id="1386" name="Google Shape;1386;p56"/>
          <p:cNvSpPr/>
          <p:nvPr/>
        </p:nvSpPr>
        <p:spPr>
          <a:xfrm>
            <a:off x="4448100" y="3924300"/>
            <a:ext cx="247800" cy="247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ix Madefor Text"/>
              <a:ea typeface="Wix Madefor Text"/>
              <a:cs typeface="Wix Madefor Text"/>
              <a:sym typeface="Wix Madefor Text"/>
            </a:endParaRPr>
          </a:p>
        </p:txBody>
      </p:sp>
      <p:cxnSp>
        <p:nvCxnSpPr>
          <p:cNvPr id="1387" name="Google Shape;1387;p56"/>
          <p:cNvCxnSpPr>
            <a:stCxn id="1342" idx="3"/>
            <a:endCxn id="1384" idx="0"/>
          </p:cNvCxnSpPr>
          <p:nvPr/>
        </p:nvCxnSpPr>
        <p:spPr>
          <a:xfrm>
            <a:off x="2636505" y="1603588"/>
            <a:ext cx="868800" cy="23016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88" name="Google Shape;1388;p56"/>
          <p:cNvCxnSpPr>
            <a:stCxn id="1350" idx="1"/>
            <a:endCxn id="1385" idx="0"/>
          </p:cNvCxnSpPr>
          <p:nvPr/>
        </p:nvCxnSpPr>
        <p:spPr>
          <a:xfrm flipH="1">
            <a:off x="5638695" y="1603600"/>
            <a:ext cx="868500" cy="20160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89" name="Google Shape;1389;p56"/>
          <p:cNvCxnSpPr>
            <a:stCxn id="1348" idx="1"/>
            <a:endCxn id="1383" idx="0"/>
          </p:cNvCxnSpPr>
          <p:nvPr/>
        </p:nvCxnSpPr>
        <p:spPr>
          <a:xfrm flipH="1">
            <a:off x="6019695" y="3158050"/>
            <a:ext cx="487500" cy="9567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90" name="Google Shape;1390;p56"/>
          <p:cNvCxnSpPr>
            <a:stCxn id="1344" idx="3"/>
            <a:endCxn id="1382" idx="0"/>
          </p:cNvCxnSpPr>
          <p:nvPr/>
        </p:nvCxnSpPr>
        <p:spPr>
          <a:xfrm>
            <a:off x="2636505" y="3158038"/>
            <a:ext cx="487800" cy="9567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91" name="Google Shape;1391;p56"/>
          <p:cNvCxnSpPr>
            <a:stCxn id="1347" idx="2"/>
            <a:endCxn id="1386" idx="0"/>
          </p:cNvCxnSpPr>
          <p:nvPr/>
        </p:nvCxnSpPr>
        <p:spPr>
          <a:xfrm rot="-5400000" flipH="1">
            <a:off x="4103512" y="3455838"/>
            <a:ext cx="936000" cy="1200"/>
          </a:xfrm>
          <a:prstGeom prst="bentConnector3">
            <a:avLst>
              <a:gd name="adj1" fmla="val 4999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this diagram</a:t>
            </a:r>
            <a:endParaRPr/>
          </a:p>
        </p:txBody>
      </p:sp>
      <p:sp>
        <p:nvSpPr>
          <p:cNvPr id="1430" name="Google Shape;1430;p60"/>
          <p:cNvSpPr txBox="1"/>
          <p:nvPr/>
        </p:nvSpPr>
        <p:spPr>
          <a:xfrm>
            <a:off x="908150" y="2072465"/>
            <a:ext cx="1671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Jupiter</a:t>
            </a:r>
            <a:endParaRPr sz="2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31" name="Google Shape;1431;p60"/>
          <p:cNvSpPr txBox="1"/>
          <p:nvPr/>
        </p:nvSpPr>
        <p:spPr>
          <a:xfrm>
            <a:off x="908150" y="2367697"/>
            <a:ext cx="167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rPr>
              <a:t>Jupiter</a:t>
            </a:r>
            <a:r>
              <a:rPr lang="en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rPr>
              <a:t> is a very big planet</a:t>
            </a:r>
            <a:endParaRPr>
              <a:solidFill>
                <a:schemeClr val="dk1"/>
              </a:solidFill>
              <a:latin typeface="Wix Madefor Text"/>
              <a:ea typeface="Wix Madefor Text"/>
              <a:cs typeface="Wix Madefor Text"/>
              <a:sym typeface="Wix Madefor Text"/>
            </a:endParaRPr>
          </a:p>
        </p:txBody>
      </p:sp>
      <p:sp>
        <p:nvSpPr>
          <p:cNvPr id="1432" name="Google Shape;1432;p60"/>
          <p:cNvSpPr txBox="1"/>
          <p:nvPr/>
        </p:nvSpPr>
        <p:spPr>
          <a:xfrm>
            <a:off x="6560774" y="2072465"/>
            <a:ext cx="1671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Mercury</a:t>
            </a:r>
            <a:endParaRPr sz="2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33" name="Google Shape;1433;p60"/>
          <p:cNvSpPr txBox="1"/>
          <p:nvPr/>
        </p:nvSpPr>
        <p:spPr>
          <a:xfrm>
            <a:off x="6560774" y="2367697"/>
            <a:ext cx="167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rPr>
              <a:t>Mercury</a:t>
            </a:r>
            <a:r>
              <a:rPr lang="en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rPr>
              <a:t> is a very small planet</a:t>
            </a:r>
            <a:endParaRPr>
              <a:solidFill>
                <a:schemeClr val="dk1"/>
              </a:solidFill>
              <a:latin typeface="Wix Madefor Text"/>
              <a:ea typeface="Wix Madefor Text"/>
              <a:cs typeface="Wix Madefor Text"/>
              <a:sym typeface="Wix Madefor Text"/>
            </a:endParaRPr>
          </a:p>
        </p:txBody>
      </p:sp>
      <p:sp>
        <p:nvSpPr>
          <p:cNvPr id="1434" name="Google Shape;1434;p60"/>
          <p:cNvSpPr txBox="1"/>
          <p:nvPr/>
        </p:nvSpPr>
        <p:spPr>
          <a:xfrm>
            <a:off x="2112598" y="3741030"/>
            <a:ext cx="1671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Neptune</a:t>
            </a:r>
            <a:endParaRPr sz="2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35" name="Google Shape;1435;p60"/>
          <p:cNvSpPr txBox="1"/>
          <p:nvPr/>
        </p:nvSpPr>
        <p:spPr>
          <a:xfrm>
            <a:off x="2112598" y="4036222"/>
            <a:ext cx="167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rPr>
              <a:t>Neptune</a:t>
            </a:r>
            <a:r>
              <a:rPr lang="en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rPr>
              <a:t> is far away from us</a:t>
            </a:r>
            <a:endParaRPr>
              <a:solidFill>
                <a:schemeClr val="dk1"/>
              </a:solidFill>
              <a:latin typeface="Wix Madefor Text"/>
              <a:ea typeface="Wix Madefor Text"/>
              <a:cs typeface="Wix Madefor Text"/>
              <a:sym typeface="Wix Madefor Text"/>
            </a:endParaRPr>
          </a:p>
        </p:txBody>
      </p:sp>
      <p:sp>
        <p:nvSpPr>
          <p:cNvPr id="1436" name="Google Shape;1436;p60"/>
          <p:cNvSpPr txBox="1"/>
          <p:nvPr/>
        </p:nvSpPr>
        <p:spPr>
          <a:xfrm>
            <a:off x="5360402" y="3741030"/>
            <a:ext cx="1671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Saturn</a:t>
            </a:r>
            <a:endParaRPr sz="2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37" name="Google Shape;1437;p60"/>
          <p:cNvSpPr txBox="1"/>
          <p:nvPr/>
        </p:nvSpPr>
        <p:spPr>
          <a:xfrm>
            <a:off x="5360402" y="4036222"/>
            <a:ext cx="167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rPr>
              <a:t>Saturn</a:t>
            </a:r>
            <a:r>
              <a:rPr lang="en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rPr>
              <a:t> has several rings</a:t>
            </a:r>
            <a:endParaRPr>
              <a:solidFill>
                <a:schemeClr val="dk1"/>
              </a:solidFill>
              <a:latin typeface="Wix Madefor Text"/>
              <a:ea typeface="Wix Madefor Text"/>
              <a:cs typeface="Wix Madefor Text"/>
              <a:sym typeface="Wix Madefor Text"/>
            </a:endParaRPr>
          </a:p>
        </p:txBody>
      </p:sp>
      <p:sp>
        <p:nvSpPr>
          <p:cNvPr id="1438" name="Google Shape;1438;p60"/>
          <p:cNvSpPr txBox="1"/>
          <p:nvPr/>
        </p:nvSpPr>
        <p:spPr>
          <a:xfrm>
            <a:off x="3736500" y="2601033"/>
            <a:ext cx="1671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Mars</a:t>
            </a:r>
            <a:endParaRPr sz="2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39" name="Google Shape;1439;p60"/>
          <p:cNvSpPr txBox="1"/>
          <p:nvPr/>
        </p:nvSpPr>
        <p:spPr>
          <a:xfrm>
            <a:off x="3736500" y="2896225"/>
            <a:ext cx="167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rPr>
              <a:t>Despite being red, </a:t>
            </a:r>
            <a:r>
              <a:rPr lang="en" b="1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rPr>
              <a:t>Mars</a:t>
            </a:r>
            <a:r>
              <a:rPr lang="en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rPr>
              <a:t> is cold</a:t>
            </a:r>
            <a:endParaRPr>
              <a:solidFill>
                <a:schemeClr val="dk1"/>
              </a:solidFill>
              <a:latin typeface="Wix Madefor Text"/>
              <a:ea typeface="Wix Madefor Text"/>
              <a:cs typeface="Wix Madefor Text"/>
              <a:sym typeface="Wix Madefor Text"/>
            </a:endParaRPr>
          </a:p>
        </p:txBody>
      </p:sp>
      <p:sp>
        <p:nvSpPr>
          <p:cNvPr id="1440" name="Google Shape;1440;p60"/>
          <p:cNvSpPr txBox="1"/>
          <p:nvPr/>
        </p:nvSpPr>
        <p:spPr>
          <a:xfrm flipH="1">
            <a:off x="3272400" y="1225057"/>
            <a:ext cx="25992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Venus</a:t>
            </a:r>
            <a:endParaRPr sz="2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41" name="Google Shape;1441;p60"/>
          <p:cNvSpPr txBox="1"/>
          <p:nvPr/>
        </p:nvSpPr>
        <p:spPr>
          <a:xfrm flipH="1">
            <a:off x="3272400" y="1519025"/>
            <a:ext cx="25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rPr>
              <a:t>Venus</a:t>
            </a:r>
            <a:r>
              <a:rPr lang="en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rPr>
              <a:t> is the second planet from the sun</a:t>
            </a:r>
            <a:endParaRPr>
              <a:solidFill>
                <a:schemeClr val="dk1"/>
              </a:solidFill>
              <a:latin typeface="Wix Madefor Text"/>
              <a:ea typeface="Wix Madefor Text"/>
              <a:cs typeface="Wix Madefor Text"/>
              <a:sym typeface="Wix Madefor Text"/>
            </a:endParaRPr>
          </a:p>
        </p:txBody>
      </p:sp>
      <p:sp>
        <p:nvSpPr>
          <p:cNvPr id="1442" name="Google Shape;1442;p60"/>
          <p:cNvSpPr/>
          <p:nvPr/>
        </p:nvSpPr>
        <p:spPr>
          <a:xfrm>
            <a:off x="1437603" y="1121958"/>
            <a:ext cx="606300" cy="606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60"/>
          <p:cNvSpPr/>
          <p:nvPr/>
        </p:nvSpPr>
        <p:spPr>
          <a:xfrm>
            <a:off x="7093124" y="1121958"/>
            <a:ext cx="606300" cy="606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60"/>
          <p:cNvSpPr/>
          <p:nvPr/>
        </p:nvSpPr>
        <p:spPr>
          <a:xfrm>
            <a:off x="7404278" y="3639812"/>
            <a:ext cx="606300" cy="606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60"/>
          <p:cNvSpPr/>
          <p:nvPr/>
        </p:nvSpPr>
        <p:spPr>
          <a:xfrm>
            <a:off x="1133422" y="3639812"/>
            <a:ext cx="606300" cy="606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60"/>
          <p:cNvSpPr/>
          <p:nvPr/>
        </p:nvSpPr>
        <p:spPr>
          <a:xfrm>
            <a:off x="4268850" y="3837676"/>
            <a:ext cx="606300" cy="606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47" name="Google Shape;1447;p60"/>
          <p:cNvCxnSpPr>
            <a:stCxn id="1441" idx="2"/>
            <a:endCxn id="1436" idx="0"/>
          </p:cNvCxnSpPr>
          <p:nvPr/>
        </p:nvCxnSpPr>
        <p:spPr>
          <a:xfrm rot="-5400000" flipH="1">
            <a:off x="4559250" y="2104475"/>
            <a:ext cx="1649400" cy="1623900"/>
          </a:xfrm>
          <a:prstGeom prst="bentConnector3">
            <a:avLst>
              <a:gd name="adj1" fmla="val 1365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48" name="Google Shape;1448;p60"/>
          <p:cNvCxnSpPr>
            <a:stCxn id="1441" idx="2"/>
            <a:endCxn id="1434" idx="0"/>
          </p:cNvCxnSpPr>
          <p:nvPr/>
        </p:nvCxnSpPr>
        <p:spPr>
          <a:xfrm rot="5400000">
            <a:off x="2935350" y="2104475"/>
            <a:ext cx="1649400" cy="1623900"/>
          </a:xfrm>
          <a:prstGeom prst="bentConnector3">
            <a:avLst>
              <a:gd name="adj1" fmla="val 1351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49" name="Google Shape;1449;p60"/>
          <p:cNvCxnSpPr>
            <a:stCxn id="1441" idx="2"/>
            <a:endCxn id="1438" idx="0"/>
          </p:cNvCxnSpPr>
          <p:nvPr/>
        </p:nvCxnSpPr>
        <p:spPr>
          <a:xfrm rot="-5400000" flipH="1">
            <a:off x="4317600" y="2346125"/>
            <a:ext cx="509400" cy="6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50" name="Google Shape;1450;p60"/>
          <p:cNvCxnSpPr>
            <a:stCxn id="1444" idx="2"/>
            <a:endCxn id="1444" idx="2"/>
          </p:cNvCxnSpPr>
          <p:nvPr/>
        </p:nvCxnSpPr>
        <p:spPr>
          <a:xfrm>
            <a:off x="7404278" y="3942962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51" name="Google Shape;1451;p60"/>
          <p:cNvGrpSpPr/>
          <p:nvPr/>
        </p:nvGrpSpPr>
        <p:grpSpPr>
          <a:xfrm>
            <a:off x="7210568" y="1204682"/>
            <a:ext cx="384117" cy="440833"/>
            <a:chOff x="6673895" y="1480968"/>
            <a:chExt cx="384117" cy="440833"/>
          </a:xfrm>
        </p:grpSpPr>
        <p:sp>
          <p:nvSpPr>
            <p:cNvPr id="1452" name="Google Shape;1452;p60"/>
            <p:cNvSpPr/>
            <p:nvPr/>
          </p:nvSpPr>
          <p:spPr>
            <a:xfrm>
              <a:off x="6725032" y="1844990"/>
              <a:ext cx="302456" cy="25717"/>
            </a:xfrm>
            <a:custGeom>
              <a:avLst/>
              <a:gdLst/>
              <a:ahLst/>
              <a:cxnLst/>
              <a:rect l="l" t="t" r="r" b="b"/>
              <a:pathLst>
                <a:path w="3360621" h="285750" extrusionOk="0">
                  <a:moveTo>
                    <a:pt x="3217746" y="0"/>
                  </a:moveTo>
                  <a:lnTo>
                    <a:pt x="146915" y="0"/>
                  </a:lnTo>
                  <a:cubicBezTo>
                    <a:pt x="69981" y="0"/>
                    <a:pt x="3783" y="59122"/>
                    <a:pt x="163" y="135969"/>
                  </a:cubicBezTo>
                  <a:cubicBezTo>
                    <a:pt x="-3704" y="218018"/>
                    <a:pt x="61676" y="285750"/>
                    <a:pt x="142876" y="285750"/>
                  </a:cubicBezTo>
                  <a:lnTo>
                    <a:pt x="3217746" y="285750"/>
                  </a:lnTo>
                  <a:cubicBezTo>
                    <a:pt x="3296652" y="285750"/>
                    <a:pt x="3360621" y="221780"/>
                    <a:pt x="3360621" y="142875"/>
                  </a:cubicBezTo>
                  <a:cubicBezTo>
                    <a:pt x="3360621" y="63970"/>
                    <a:pt x="3296652" y="0"/>
                    <a:pt x="32177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60"/>
            <p:cNvSpPr/>
            <p:nvPr/>
          </p:nvSpPr>
          <p:spPr>
            <a:xfrm>
              <a:off x="6673895" y="1793215"/>
              <a:ext cx="384117" cy="128586"/>
            </a:xfrm>
            <a:custGeom>
              <a:avLst/>
              <a:gdLst/>
              <a:ahLst/>
              <a:cxnLst/>
              <a:rect l="l" t="t" r="r" b="b"/>
              <a:pathLst>
                <a:path w="4267962" h="1428730" extrusionOk="0">
                  <a:moveTo>
                    <a:pt x="4125087" y="1428731"/>
                  </a:moveTo>
                  <a:lnTo>
                    <a:pt x="714365" y="1428731"/>
                  </a:lnTo>
                  <a:cubicBezTo>
                    <a:pt x="320469" y="1428731"/>
                    <a:pt x="0" y="1108262"/>
                    <a:pt x="0" y="714365"/>
                  </a:cubicBezTo>
                  <a:cubicBezTo>
                    <a:pt x="0" y="320469"/>
                    <a:pt x="320469" y="0"/>
                    <a:pt x="714365" y="0"/>
                  </a:cubicBezTo>
                  <a:lnTo>
                    <a:pt x="4125087" y="0"/>
                  </a:lnTo>
                  <a:cubicBezTo>
                    <a:pt x="4203992" y="0"/>
                    <a:pt x="4267962" y="63970"/>
                    <a:pt x="4267962" y="142875"/>
                  </a:cubicBezTo>
                  <a:cubicBezTo>
                    <a:pt x="4267962" y="221780"/>
                    <a:pt x="4203992" y="285750"/>
                    <a:pt x="4125087" y="285750"/>
                  </a:cubicBezTo>
                  <a:lnTo>
                    <a:pt x="714365" y="285750"/>
                  </a:lnTo>
                  <a:cubicBezTo>
                    <a:pt x="478031" y="285750"/>
                    <a:pt x="285750" y="478031"/>
                    <a:pt x="285750" y="714365"/>
                  </a:cubicBezTo>
                  <a:cubicBezTo>
                    <a:pt x="285750" y="950700"/>
                    <a:pt x="478031" y="1142981"/>
                    <a:pt x="714365" y="1142981"/>
                  </a:cubicBezTo>
                  <a:lnTo>
                    <a:pt x="4125087" y="1142981"/>
                  </a:lnTo>
                  <a:cubicBezTo>
                    <a:pt x="4203992" y="1142981"/>
                    <a:pt x="4267962" y="1206951"/>
                    <a:pt x="4267962" y="1285856"/>
                  </a:cubicBezTo>
                  <a:cubicBezTo>
                    <a:pt x="4267962" y="1364761"/>
                    <a:pt x="4203992" y="1428731"/>
                    <a:pt x="4125087" y="14287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60"/>
            <p:cNvSpPr/>
            <p:nvPr/>
          </p:nvSpPr>
          <p:spPr>
            <a:xfrm>
              <a:off x="6991917" y="1532397"/>
              <a:ext cx="56219" cy="25082"/>
            </a:xfrm>
            <a:custGeom>
              <a:avLst/>
              <a:gdLst/>
              <a:ahLst/>
              <a:cxnLst/>
              <a:rect l="l" t="t" r="r" b="b"/>
              <a:pathLst>
                <a:path w="624659" h="278692" extrusionOk="0">
                  <a:moveTo>
                    <a:pt x="0" y="0"/>
                  </a:moveTo>
                  <a:lnTo>
                    <a:pt x="624659" y="0"/>
                  </a:lnTo>
                  <a:lnTo>
                    <a:pt x="624659" y="278692"/>
                  </a:lnTo>
                  <a:lnTo>
                    <a:pt x="0" y="2786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60"/>
            <p:cNvSpPr/>
            <p:nvPr/>
          </p:nvSpPr>
          <p:spPr>
            <a:xfrm>
              <a:off x="6991917" y="1689450"/>
              <a:ext cx="56219" cy="25082"/>
            </a:xfrm>
            <a:custGeom>
              <a:avLst/>
              <a:gdLst/>
              <a:ahLst/>
              <a:cxnLst/>
              <a:rect l="l" t="t" r="r" b="b"/>
              <a:pathLst>
                <a:path w="624659" h="278692" extrusionOk="0">
                  <a:moveTo>
                    <a:pt x="0" y="0"/>
                  </a:moveTo>
                  <a:lnTo>
                    <a:pt x="624659" y="0"/>
                  </a:lnTo>
                  <a:lnTo>
                    <a:pt x="624659" y="278692"/>
                  </a:lnTo>
                  <a:lnTo>
                    <a:pt x="0" y="2786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60"/>
            <p:cNvSpPr/>
            <p:nvPr/>
          </p:nvSpPr>
          <p:spPr>
            <a:xfrm>
              <a:off x="6745956" y="1602125"/>
              <a:ext cx="44569" cy="44570"/>
            </a:xfrm>
            <a:custGeom>
              <a:avLst/>
              <a:gdLst/>
              <a:ahLst/>
              <a:cxnLst/>
              <a:rect l="l" t="t" r="r" b="b"/>
              <a:pathLst>
                <a:path w="495214" h="495223" extrusionOk="0">
                  <a:moveTo>
                    <a:pt x="247602" y="0"/>
                  </a:moveTo>
                  <a:cubicBezTo>
                    <a:pt x="111071" y="0"/>
                    <a:pt x="0" y="111081"/>
                    <a:pt x="0" y="247612"/>
                  </a:cubicBezTo>
                  <a:cubicBezTo>
                    <a:pt x="0" y="384143"/>
                    <a:pt x="111071" y="495224"/>
                    <a:pt x="247602" y="495224"/>
                  </a:cubicBezTo>
                  <a:cubicBezTo>
                    <a:pt x="384134" y="495224"/>
                    <a:pt x="495214" y="384143"/>
                    <a:pt x="495214" y="247612"/>
                  </a:cubicBezTo>
                  <a:cubicBezTo>
                    <a:pt x="495214" y="111081"/>
                    <a:pt x="384134" y="0"/>
                    <a:pt x="247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60"/>
            <p:cNvSpPr/>
            <p:nvPr/>
          </p:nvSpPr>
          <p:spPr>
            <a:xfrm>
              <a:off x="6919729" y="1689450"/>
              <a:ext cx="45994" cy="25082"/>
            </a:xfrm>
            <a:custGeom>
              <a:avLst/>
              <a:gdLst/>
              <a:ahLst/>
              <a:cxnLst/>
              <a:rect l="l" t="t" r="r" b="b"/>
              <a:pathLst>
                <a:path w="511044" h="278692" extrusionOk="0">
                  <a:moveTo>
                    <a:pt x="141084" y="278692"/>
                  </a:moveTo>
                  <a:lnTo>
                    <a:pt x="511045" y="278692"/>
                  </a:lnTo>
                  <a:lnTo>
                    <a:pt x="511045" y="0"/>
                  </a:lnTo>
                  <a:lnTo>
                    <a:pt x="141084" y="0"/>
                  </a:lnTo>
                  <a:lnTo>
                    <a:pt x="0" y="139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60"/>
            <p:cNvSpPr/>
            <p:nvPr/>
          </p:nvSpPr>
          <p:spPr>
            <a:xfrm>
              <a:off x="6919729" y="1532397"/>
              <a:ext cx="45994" cy="25082"/>
            </a:xfrm>
            <a:custGeom>
              <a:avLst/>
              <a:gdLst/>
              <a:ahLst/>
              <a:cxnLst/>
              <a:rect l="l" t="t" r="r" b="b"/>
              <a:pathLst>
                <a:path w="511044" h="278692" extrusionOk="0">
                  <a:moveTo>
                    <a:pt x="141084" y="278692"/>
                  </a:moveTo>
                  <a:lnTo>
                    <a:pt x="511045" y="278692"/>
                  </a:lnTo>
                  <a:lnTo>
                    <a:pt x="511045" y="0"/>
                  </a:lnTo>
                  <a:lnTo>
                    <a:pt x="141084" y="0"/>
                  </a:lnTo>
                  <a:lnTo>
                    <a:pt x="0" y="139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60"/>
            <p:cNvSpPr/>
            <p:nvPr/>
          </p:nvSpPr>
          <p:spPr>
            <a:xfrm>
              <a:off x="6673986" y="1480968"/>
              <a:ext cx="372054" cy="311468"/>
            </a:xfrm>
            <a:custGeom>
              <a:avLst/>
              <a:gdLst/>
              <a:ahLst/>
              <a:cxnLst/>
              <a:rect l="l" t="t" r="r" b="b"/>
              <a:pathLst>
                <a:path w="4133935" h="3460756" extrusionOk="0">
                  <a:moveTo>
                    <a:pt x="2794902" y="2865673"/>
                  </a:moveTo>
                  <a:cubicBezTo>
                    <a:pt x="2757316" y="2865673"/>
                    <a:pt x="2721245" y="2850861"/>
                    <a:pt x="2694499" y="2824448"/>
                  </a:cubicBezTo>
                  <a:lnTo>
                    <a:pt x="2408749" y="2542223"/>
                  </a:lnTo>
                  <a:cubicBezTo>
                    <a:pt x="2381574" y="2515381"/>
                    <a:pt x="2366277" y="2478767"/>
                    <a:pt x="2366277" y="2440572"/>
                  </a:cubicBezTo>
                  <a:cubicBezTo>
                    <a:pt x="2366277" y="2402367"/>
                    <a:pt x="2381584" y="2365762"/>
                    <a:pt x="2408758" y="2338921"/>
                  </a:cubicBezTo>
                  <a:lnTo>
                    <a:pt x="2694508" y="2056705"/>
                  </a:lnTo>
                  <a:cubicBezTo>
                    <a:pt x="2721245" y="2030292"/>
                    <a:pt x="2757316" y="2015481"/>
                    <a:pt x="2794902" y="2015481"/>
                  </a:cubicBezTo>
                  <a:lnTo>
                    <a:pt x="4133936" y="2015481"/>
                  </a:lnTo>
                  <a:lnTo>
                    <a:pt x="4133936" y="1132123"/>
                  </a:lnTo>
                  <a:lnTo>
                    <a:pt x="2794902" y="1132123"/>
                  </a:lnTo>
                  <a:cubicBezTo>
                    <a:pt x="2757316" y="1132123"/>
                    <a:pt x="2721245" y="1117311"/>
                    <a:pt x="2694499" y="1090898"/>
                  </a:cubicBezTo>
                  <a:lnTo>
                    <a:pt x="2408749" y="808673"/>
                  </a:lnTo>
                  <a:cubicBezTo>
                    <a:pt x="2381574" y="781831"/>
                    <a:pt x="2366277" y="745217"/>
                    <a:pt x="2366277" y="707022"/>
                  </a:cubicBezTo>
                  <a:cubicBezTo>
                    <a:pt x="2366277" y="668817"/>
                    <a:pt x="2381584" y="632212"/>
                    <a:pt x="2408758" y="605371"/>
                  </a:cubicBezTo>
                  <a:lnTo>
                    <a:pt x="2694508" y="323155"/>
                  </a:lnTo>
                  <a:cubicBezTo>
                    <a:pt x="2721245" y="296742"/>
                    <a:pt x="2757316" y="281930"/>
                    <a:pt x="2794902" y="281930"/>
                  </a:cubicBezTo>
                  <a:lnTo>
                    <a:pt x="4133936" y="281930"/>
                  </a:lnTo>
                  <a:lnTo>
                    <a:pt x="4133936" y="142875"/>
                  </a:lnTo>
                  <a:cubicBezTo>
                    <a:pt x="4133936" y="63970"/>
                    <a:pt x="4069966" y="0"/>
                    <a:pt x="3991061" y="0"/>
                  </a:cubicBezTo>
                  <a:lnTo>
                    <a:pt x="142875" y="0"/>
                  </a:lnTo>
                  <a:cubicBezTo>
                    <a:pt x="63970" y="0"/>
                    <a:pt x="0" y="63970"/>
                    <a:pt x="0" y="142875"/>
                  </a:cubicBezTo>
                  <a:lnTo>
                    <a:pt x="0" y="3460757"/>
                  </a:lnTo>
                  <a:cubicBezTo>
                    <a:pt x="181594" y="3275781"/>
                    <a:pt x="434283" y="3160843"/>
                    <a:pt x="713356" y="3160843"/>
                  </a:cubicBezTo>
                  <a:lnTo>
                    <a:pt x="4124078" y="3160843"/>
                  </a:lnTo>
                  <a:cubicBezTo>
                    <a:pt x="4127383" y="3160843"/>
                    <a:pt x="4130650" y="3161014"/>
                    <a:pt x="4133936" y="3161090"/>
                  </a:cubicBezTo>
                  <a:lnTo>
                    <a:pt x="4133936" y="2865682"/>
                  </a:lnTo>
                  <a:lnTo>
                    <a:pt x="2794902" y="2865682"/>
                  </a:lnTo>
                  <a:close/>
                  <a:moveTo>
                    <a:pt x="3207906" y="1442066"/>
                  </a:moveTo>
                  <a:lnTo>
                    <a:pt x="3554873" y="1442066"/>
                  </a:lnTo>
                  <a:cubicBezTo>
                    <a:pt x="3633778" y="1442066"/>
                    <a:pt x="3697748" y="1506036"/>
                    <a:pt x="3697748" y="1584941"/>
                  </a:cubicBezTo>
                  <a:cubicBezTo>
                    <a:pt x="3697748" y="1663846"/>
                    <a:pt x="3633778" y="1727816"/>
                    <a:pt x="3554873" y="1727816"/>
                  </a:cubicBezTo>
                  <a:lnTo>
                    <a:pt x="3207906" y="1727816"/>
                  </a:lnTo>
                  <a:cubicBezTo>
                    <a:pt x="3129001" y="1727816"/>
                    <a:pt x="3065031" y="1663846"/>
                    <a:pt x="3065031" y="1584941"/>
                  </a:cubicBezTo>
                  <a:cubicBezTo>
                    <a:pt x="3065031" y="1506036"/>
                    <a:pt x="3128991" y="1442066"/>
                    <a:pt x="3207906" y="1442066"/>
                  </a:cubicBezTo>
                  <a:close/>
                  <a:moveTo>
                    <a:pt x="1041997" y="2118303"/>
                  </a:moveTo>
                  <a:cubicBezTo>
                    <a:pt x="747903" y="2118303"/>
                    <a:pt x="508645" y="1879035"/>
                    <a:pt x="508645" y="1584941"/>
                  </a:cubicBezTo>
                  <a:cubicBezTo>
                    <a:pt x="508645" y="1290847"/>
                    <a:pt x="747903" y="1051579"/>
                    <a:pt x="1041997" y="1051579"/>
                  </a:cubicBezTo>
                  <a:cubicBezTo>
                    <a:pt x="1286599" y="1051579"/>
                    <a:pt x="1493129" y="1217152"/>
                    <a:pt x="1555766" y="1442066"/>
                  </a:cubicBezTo>
                  <a:lnTo>
                    <a:pt x="2142287" y="1442066"/>
                  </a:lnTo>
                  <a:lnTo>
                    <a:pt x="2142287" y="1388231"/>
                  </a:lnTo>
                  <a:cubicBezTo>
                    <a:pt x="2142287" y="1309326"/>
                    <a:pt x="2206257" y="1245356"/>
                    <a:pt x="2285162" y="1245356"/>
                  </a:cubicBezTo>
                  <a:cubicBezTo>
                    <a:pt x="2364067" y="1245356"/>
                    <a:pt x="2428037" y="1309326"/>
                    <a:pt x="2428037" y="1388231"/>
                  </a:cubicBezTo>
                  <a:lnTo>
                    <a:pt x="2428037" y="1442066"/>
                  </a:lnTo>
                  <a:lnTo>
                    <a:pt x="2547195" y="1442066"/>
                  </a:lnTo>
                  <a:cubicBezTo>
                    <a:pt x="2626100" y="1442066"/>
                    <a:pt x="2690070" y="1506036"/>
                    <a:pt x="2690070" y="1584941"/>
                  </a:cubicBezTo>
                  <a:cubicBezTo>
                    <a:pt x="2690070" y="1663846"/>
                    <a:pt x="2626100" y="1727816"/>
                    <a:pt x="2547195" y="1727816"/>
                  </a:cubicBezTo>
                  <a:lnTo>
                    <a:pt x="1555766" y="1727816"/>
                  </a:lnTo>
                  <a:cubicBezTo>
                    <a:pt x="1493129" y="1952730"/>
                    <a:pt x="1286599" y="2118303"/>
                    <a:pt x="1041997" y="21183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0" name="Google Shape;1460;p60"/>
          <p:cNvGrpSpPr/>
          <p:nvPr/>
        </p:nvGrpSpPr>
        <p:grpSpPr>
          <a:xfrm>
            <a:off x="7487279" y="3759855"/>
            <a:ext cx="440299" cy="366174"/>
            <a:chOff x="5737314" y="3224777"/>
            <a:chExt cx="440299" cy="366174"/>
          </a:xfrm>
        </p:grpSpPr>
        <p:sp>
          <p:nvSpPr>
            <p:cNvPr id="1461" name="Google Shape;1461;p60"/>
            <p:cNvSpPr/>
            <p:nvPr/>
          </p:nvSpPr>
          <p:spPr>
            <a:xfrm>
              <a:off x="5950391" y="3330862"/>
              <a:ext cx="226776" cy="166569"/>
            </a:xfrm>
            <a:custGeom>
              <a:avLst/>
              <a:gdLst/>
              <a:ahLst/>
              <a:cxnLst/>
              <a:rect l="l" t="t" r="r" b="b"/>
              <a:pathLst>
                <a:path w="2519734" h="1850764" extrusionOk="0">
                  <a:moveTo>
                    <a:pt x="403346" y="1726359"/>
                  </a:moveTo>
                  <a:lnTo>
                    <a:pt x="2382012" y="1726359"/>
                  </a:lnTo>
                  <a:cubicBezTo>
                    <a:pt x="2430190" y="1726359"/>
                    <a:pt x="2476481" y="1734464"/>
                    <a:pt x="2519734" y="1749190"/>
                  </a:cubicBezTo>
                  <a:lnTo>
                    <a:pt x="2519734" y="204883"/>
                  </a:lnTo>
                  <a:cubicBezTo>
                    <a:pt x="2519734" y="163725"/>
                    <a:pt x="2510266" y="122749"/>
                    <a:pt x="2489711" y="87087"/>
                  </a:cubicBezTo>
                  <a:cubicBezTo>
                    <a:pt x="2458012" y="32099"/>
                    <a:pt x="2409616" y="0"/>
                    <a:pt x="2353723" y="0"/>
                  </a:cubicBezTo>
                  <a:lnTo>
                    <a:pt x="142875" y="0"/>
                  </a:lnTo>
                  <a:cubicBezTo>
                    <a:pt x="63970" y="0"/>
                    <a:pt x="0" y="63970"/>
                    <a:pt x="0" y="142875"/>
                  </a:cubicBezTo>
                  <a:lnTo>
                    <a:pt x="0" y="1850765"/>
                  </a:lnTo>
                  <a:cubicBezTo>
                    <a:pt x="115034" y="1772317"/>
                    <a:pt x="253908" y="1726359"/>
                    <a:pt x="403346" y="17263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60"/>
            <p:cNvSpPr/>
            <p:nvPr/>
          </p:nvSpPr>
          <p:spPr>
            <a:xfrm>
              <a:off x="5947802" y="3513151"/>
              <a:ext cx="229812" cy="77746"/>
            </a:xfrm>
            <a:custGeom>
              <a:avLst/>
              <a:gdLst/>
              <a:ahLst/>
              <a:cxnLst/>
              <a:rect l="l" t="t" r="r" b="b"/>
              <a:pathLst>
                <a:path w="2553462" h="863841" extrusionOk="0">
                  <a:moveTo>
                    <a:pt x="2410587" y="578091"/>
                  </a:moveTo>
                  <a:lnTo>
                    <a:pt x="431921" y="578091"/>
                  </a:lnTo>
                  <a:cubicBezTo>
                    <a:pt x="351320" y="578091"/>
                    <a:pt x="285750" y="512521"/>
                    <a:pt x="285750" y="431920"/>
                  </a:cubicBezTo>
                  <a:cubicBezTo>
                    <a:pt x="285750" y="351320"/>
                    <a:pt x="351320" y="285750"/>
                    <a:pt x="431921" y="285750"/>
                  </a:cubicBezTo>
                  <a:lnTo>
                    <a:pt x="2410587" y="285750"/>
                  </a:lnTo>
                  <a:cubicBezTo>
                    <a:pt x="2489492" y="285750"/>
                    <a:pt x="2553462" y="221780"/>
                    <a:pt x="2553462" y="142875"/>
                  </a:cubicBezTo>
                  <a:cubicBezTo>
                    <a:pt x="2553462" y="63970"/>
                    <a:pt x="2489492" y="0"/>
                    <a:pt x="2410587" y="0"/>
                  </a:cubicBezTo>
                  <a:lnTo>
                    <a:pt x="431921" y="0"/>
                  </a:lnTo>
                  <a:cubicBezTo>
                    <a:pt x="193758" y="0"/>
                    <a:pt x="0" y="193757"/>
                    <a:pt x="0" y="431920"/>
                  </a:cubicBezTo>
                  <a:cubicBezTo>
                    <a:pt x="0" y="670084"/>
                    <a:pt x="193758" y="863841"/>
                    <a:pt x="431921" y="863841"/>
                  </a:cubicBezTo>
                  <a:lnTo>
                    <a:pt x="2410587" y="863841"/>
                  </a:lnTo>
                  <a:cubicBezTo>
                    <a:pt x="2489492" y="863841"/>
                    <a:pt x="2553462" y="799871"/>
                    <a:pt x="2553462" y="720966"/>
                  </a:cubicBezTo>
                  <a:cubicBezTo>
                    <a:pt x="2553462" y="642061"/>
                    <a:pt x="2489492" y="578091"/>
                    <a:pt x="2410587" y="5780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60"/>
            <p:cNvSpPr/>
            <p:nvPr/>
          </p:nvSpPr>
          <p:spPr>
            <a:xfrm>
              <a:off x="5737314" y="3513207"/>
              <a:ext cx="185955" cy="77745"/>
            </a:xfrm>
            <a:custGeom>
              <a:avLst/>
              <a:gdLst/>
              <a:ahLst/>
              <a:cxnLst/>
              <a:rect l="l" t="t" r="r" b="b"/>
              <a:pathLst>
                <a:path w="2066162" h="863831" extrusionOk="0">
                  <a:moveTo>
                    <a:pt x="2066163" y="578091"/>
                  </a:moveTo>
                  <a:lnTo>
                    <a:pt x="431921" y="578091"/>
                  </a:lnTo>
                  <a:cubicBezTo>
                    <a:pt x="351320" y="578091"/>
                    <a:pt x="285750" y="512521"/>
                    <a:pt x="285750" y="431920"/>
                  </a:cubicBezTo>
                  <a:cubicBezTo>
                    <a:pt x="285750" y="351320"/>
                    <a:pt x="351320" y="285750"/>
                    <a:pt x="431921" y="285750"/>
                  </a:cubicBezTo>
                  <a:lnTo>
                    <a:pt x="2066163" y="285750"/>
                  </a:lnTo>
                  <a:lnTo>
                    <a:pt x="2066163" y="0"/>
                  </a:lnTo>
                  <a:lnTo>
                    <a:pt x="431921" y="0"/>
                  </a:lnTo>
                  <a:cubicBezTo>
                    <a:pt x="193758" y="-10"/>
                    <a:pt x="0" y="193748"/>
                    <a:pt x="0" y="431911"/>
                  </a:cubicBezTo>
                  <a:cubicBezTo>
                    <a:pt x="0" y="670074"/>
                    <a:pt x="193758" y="863832"/>
                    <a:pt x="431921" y="863832"/>
                  </a:cubicBezTo>
                  <a:lnTo>
                    <a:pt x="2066163" y="8638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60"/>
            <p:cNvSpPr/>
            <p:nvPr/>
          </p:nvSpPr>
          <p:spPr>
            <a:xfrm>
              <a:off x="5737314" y="3224777"/>
              <a:ext cx="45873" cy="273860"/>
            </a:xfrm>
            <a:custGeom>
              <a:avLst/>
              <a:gdLst/>
              <a:ahLst/>
              <a:cxnLst/>
              <a:rect l="l" t="t" r="r" b="b"/>
              <a:pathLst>
                <a:path w="509701" h="3042894" extrusionOk="0">
                  <a:moveTo>
                    <a:pt x="431921" y="2897924"/>
                  </a:moveTo>
                  <a:lnTo>
                    <a:pt x="509702" y="2897924"/>
                  </a:lnTo>
                  <a:lnTo>
                    <a:pt x="509702" y="0"/>
                  </a:lnTo>
                  <a:lnTo>
                    <a:pt x="171450" y="0"/>
                  </a:lnTo>
                  <a:cubicBezTo>
                    <a:pt x="92545" y="0"/>
                    <a:pt x="28575" y="63970"/>
                    <a:pt x="0" y="142875"/>
                  </a:cubicBezTo>
                  <a:lnTo>
                    <a:pt x="0" y="3042895"/>
                  </a:lnTo>
                  <a:cubicBezTo>
                    <a:pt x="120263" y="2951969"/>
                    <a:pt x="269881" y="2897924"/>
                    <a:pt x="431921" y="28979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60"/>
            <p:cNvSpPr/>
            <p:nvPr/>
          </p:nvSpPr>
          <p:spPr>
            <a:xfrm>
              <a:off x="5809380" y="3224777"/>
              <a:ext cx="207110" cy="260814"/>
            </a:xfrm>
            <a:custGeom>
              <a:avLst/>
              <a:gdLst/>
              <a:ahLst/>
              <a:cxnLst/>
              <a:rect l="l" t="t" r="r" b="b"/>
              <a:pathLst>
                <a:path w="2301220" h="2897933" extrusionOk="0">
                  <a:moveTo>
                    <a:pt x="2158346" y="0"/>
                  </a:moveTo>
                  <a:lnTo>
                    <a:pt x="0" y="0"/>
                  </a:lnTo>
                  <a:lnTo>
                    <a:pt x="0" y="2897934"/>
                  </a:lnTo>
                  <a:lnTo>
                    <a:pt x="1270711" y="2897934"/>
                  </a:lnTo>
                  <a:lnTo>
                    <a:pt x="1270711" y="1313850"/>
                  </a:lnTo>
                  <a:cubicBezTo>
                    <a:pt x="1270711" y="1077497"/>
                    <a:pt x="1462983" y="885225"/>
                    <a:pt x="1699336" y="885225"/>
                  </a:cubicBezTo>
                  <a:lnTo>
                    <a:pt x="2301221" y="885225"/>
                  </a:lnTo>
                  <a:lnTo>
                    <a:pt x="2301221" y="142875"/>
                  </a:lnTo>
                  <a:cubicBezTo>
                    <a:pt x="2301221" y="63960"/>
                    <a:pt x="2237251" y="0"/>
                    <a:pt x="2158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6" name="Google Shape;1466;p60"/>
          <p:cNvGrpSpPr/>
          <p:nvPr/>
        </p:nvGrpSpPr>
        <p:grpSpPr>
          <a:xfrm>
            <a:off x="1215811" y="3722298"/>
            <a:ext cx="441521" cy="441313"/>
            <a:chOff x="1614721" y="2670512"/>
            <a:chExt cx="441521" cy="441313"/>
          </a:xfrm>
        </p:grpSpPr>
        <p:sp>
          <p:nvSpPr>
            <p:cNvPr id="1467" name="Google Shape;1467;p60"/>
            <p:cNvSpPr/>
            <p:nvPr/>
          </p:nvSpPr>
          <p:spPr>
            <a:xfrm>
              <a:off x="1788054" y="2912506"/>
              <a:ext cx="26690" cy="26731"/>
            </a:xfrm>
            <a:custGeom>
              <a:avLst/>
              <a:gdLst/>
              <a:ahLst/>
              <a:cxnLst/>
              <a:rect l="l" t="t" r="r" b="b"/>
              <a:pathLst>
                <a:path w="296551" h="297008" extrusionOk="0">
                  <a:moveTo>
                    <a:pt x="0" y="297008"/>
                  </a:moveTo>
                  <a:lnTo>
                    <a:pt x="296551" y="180575"/>
                  </a:lnTo>
                  <a:lnTo>
                    <a:pt x="116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60"/>
            <p:cNvSpPr/>
            <p:nvPr/>
          </p:nvSpPr>
          <p:spPr>
            <a:xfrm>
              <a:off x="1812057" y="2708900"/>
              <a:ext cx="204800" cy="205115"/>
            </a:xfrm>
            <a:custGeom>
              <a:avLst/>
              <a:gdLst/>
              <a:ahLst/>
              <a:cxnLst/>
              <a:rect l="l" t="t" r="r" b="b"/>
              <a:pathLst>
                <a:path w="2275551" h="2279056" extrusionOk="0">
                  <a:moveTo>
                    <a:pt x="2275551" y="287426"/>
                  </a:moveTo>
                  <a:lnTo>
                    <a:pt x="1988563" y="0"/>
                  </a:lnTo>
                  <a:lnTo>
                    <a:pt x="0" y="1991630"/>
                  </a:lnTo>
                  <a:lnTo>
                    <a:pt x="286988" y="22790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60"/>
            <p:cNvSpPr/>
            <p:nvPr/>
          </p:nvSpPr>
          <p:spPr>
            <a:xfrm>
              <a:off x="2010520" y="2670512"/>
              <a:ext cx="45722" cy="45792"/>
            </a:xfrm>
            <a:custGeom>
              <a:avLst/>
              <a:gdLst/>
              <a:ahLst/>
              <a:cxnLst/>
              <a:rect l="l" t="t" r="r" b="b"/>
              <a:pathLst>
                <a:path w="508018" h="508799" extrusionOk="0">
                  <a:moveTo>
                    <a:pt x="448675" y="59429"/>
                  </a:moveTo>
                  <a:cubicBezTo>
                    <a:pt x="369541" y="-19810"/>
                    <a:pt x="240802" y="-19810"/>
                    <a:pt x="161687" y="59429"/>
                  </a:cubicBezTo>
                  <a:lnTo>
                    <a:pt x="0" y="221373"/>
                  </a:lnTo>
                  <a:lnTo>
                    <a:pt x="286988" y="508799"/>
                  </a:lnTo>
                  <a:lnTo>
                    <a:pt x="448675" y="346865"/>
                  </a:lnTo>
                  <a:cubicBezTo>
                    <a:pt x="527800" y="267617"/>
                    <a:pt x="527800" y="138677"/>
                    <a:pt x="448675" y="594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60"/>
            <p:cNvSpPr/>
            <p:nvPr/>
          </p:nvSpPr>
          <p:spPr>
            <a:xfrm>
              <a:off x="1614721" y="3035261"/>
              <a:ext cx="416380" cy="76564"/>
            </a:xfrm>
            <a:custGeom>
              <a:avLst/>
              <a:gdLst/>
              <a:ahLst/>
              <a:cxnLst/>
              <a:rect l="l" t="t" r="r" b="b"/>
              <a:pathLst>
                <a:path w="4626444" h="850711" extrusionOk="0">
                  <a:moveTo>
                    <a:pt x="2780595" y="0"/>
                  </a:moveTo>
                  <a:cubicBezTo>
                    <a:pt x="2568407" y="0"/>
                    <a:pt x="2459831" y="113300"/>
                    <a:pt x="2435162" y="142808"/>
                  </a:cubicBezTo>
                  <a:cubicBezTo>
                    <a:pt x="2409187" y="184366"/>
                    <a:pt x="2363534" y="209940"/>
                    <a:pt x="2314080" y="209940"/>
                  </a:cubicBezTo>
                  <a:cubicBezTo>
                    <a:pt x="2265579" y="209940"/>
                    <a:pt x="2220373" y="185328"/>
                    <a:pt x="2194103" y="145180"/>
                  </a:cubicBezTo>
                  <a:cubicBezTo>
                    <a:pt x="2173758" y="120044"/>
                    <a:pt x="2065125" y="0"/>
                    <a:pt x="1846717" y="0"/>
                  </a:cubicBezTo>
                  <a:lnTo>
                    <a:pt x="0" y="0"/>
                  </a:lnTo>
                  <a:lnTo>
                    <a:pt x="0" y="400240"/>
                  </a:lnTo>
                  <a:cubicBezTo>
                    <a:pt x="7115" y="480346"/>
                    <a:pt x="71952" y="545278"/>
                    <a:pt x="151933" y="545278"/>
                  </a:cubicBezTo>
                  <a:lnTo>
                    <a:pt x="1817561" y="545278"/>
                  </a:lnTo>
                  <a:cubicBezTo>
                    <a:pt x="1871177" y="545278"/>
                    <a:pt x="1921259" y="574510"/>
                    <a:pt x="1945500" y="622402"/>
                  </a:cubicBezTo>
                  <a:cubicBezTo>
                    <a:pt x="2011652" y="753056"/>
                    <a:pt x="2144554" y="844029"/>
                    <a:pt x="2299316" y="850297"/>
                  </a:cubicBezTo>
                  <a:cubicBezTo>
                    <a:pt x="2310679" y="850849"/>
                    <a:pt x="2322062" y="850849"/>
                    <a:pt x="2333425" y="850297"/>
                  </a:cubicBezTo>
                  <a:cubicBezTo>
                    <a:pt x="2488187" y="844029"/>
                    <a:pt x="2621090" y="753065"/>
                    <a:pt x="2687241" y="622402"/>
                  </a:cubicBezTo>
                  <a:cubicBezTo>
                    <a:pt x="2711491" y="574510"/>
                    <a:pt x="2761564" y="545278"/>
                    <a:pt x="2815190" y="545278"/>
                  </a:cubicBezTo>
                  <a:lnTo>
                    <a:pt x="4480808" y="545278"/>
                  </a:lnTo>
                  <a:cubicBezTo>
                    <a:pt x="4560789" y="545278"/>
                    <a:pt x="4625626" y="480346"/>
                    <a:pt x="4625626" y="400240"/>
                  </a:cubicBezTo>
                  <a:lnTo>
                    <a:pt x="46264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60"/>
            <p:cNvSpPr/>
            <p:nvPr/>
          </p:nvSpPr>
          <p:spPr>
            <a:xfrm>
              <a:off x="1614721" y="2693269"/>
              <a:ext cx="416947" cy="326864"/>
            </a:xfrm>
            <a:custGeom>
              <a:avLst/>
              <a:gdLst/>
              <a:ahLst/>
              <a:cxnLst/>
              <a:rect l="l" t="t" r="r" b="b"/>
              <a:pathLst>
                <a:path w="4632741" h="3631825" extrusionOk="0">
                  <a:moveTo>
                    <a:pt x="1846717" y="3488741"/>
                  </a:moveTo>
                  <a:cubicBezTo>
                    <a:pt x="2044637" y="3488741"/>
                    <a:pt x="2197551" y="3556454"/>
                    <a:pt x="2301116" y="3631826"/>
                  </a:cubicBezTo>
                  <a:lnTo>
                    <a:pt x="2326196" y="3631826"/>
                  </a:lnTo>
                  <a:cubicBezTo>
                    <a:pt x="2429761" y="3556454"/>
                    <a:pt x="2582666" y="3488741"/>
                    <a:pt x="2780595" y="3488741"/>
                  </a:cubicBezTo>
                  <a:lnTo>
                    <a:pt x="4627026" y="3488741"/>
                  </a:lnTo>
                  <a:lnTo>
                    <a:pt x="4632741" y="685371"/>
                  </a:lnTo>
                  <a:lnTo>
                    <a:pt x="2566178" y="2755116"/>
                  </a:lnTo>
                  <a:cubicBezTo>
                    <a:pt x="2566140" y="2755154"/>
                    <a:pt x="2566064" y="2755154"/>
                    <a:pt x="2566016" y="2755183"/>
                  </a:cubicBezTo>
                  <a:cubicBezTo>
                    <a:pt x="2552319" y="2768870"/>
                    <a:pt x="2535850" y="2779871"/>
                    <a:pt x="2517296" y="2787158"/>
                  </a:cubicBezTo>
                  <a:lnTo>
                    <a:pt x="1916325" y="3023102"/>
                  </a:lnTo>
                  <a:cubicBezTo>
                    <a:pt x="1896123" y="3077547"/>
                    <a:pt x="1843916" y="3116418"/>
                    <a:pt x="1782518" y="3116418"/>
                  </a:cubicBezTo>
                  <a:lnTo>
                    <a:pt x="712851" y="3116418"/>
                  </a:lnTo>
                  <a:cubicBezTo>
                    <a:pt x="633946" y="3116418"/>
                    <a:pt x="569986" y="3052353"/>
                    <a:pt x="569986" y="2973334"/>
                  </a:cubicBezTo>
                  <a:cubicBezTo>
                    <a:pt x="569986" y="2894314"/>
                    <a:pt x="633946" y="2830249"/>
                    <a:pt x="712851" y="2830249"/>
                  </a:cubicBezTo>
                  <a:lnTo>
                    <a:pt x="1561986" y="2830249"/>
                  </a:lnTo>
                  <a:lnTo>
                    <a:pt x="1673990" y="2544080"/>
                  </a:lnTo>
                  <a:lnTo>
                    <a:pt x="712851" y="2544080"/>
                  </a:lnTo>
                  <a:cubicBezTo>
                    <a:pt x="633946" y="2544080"/>
                    <a:pt x="569986" y="2480015"/>
                    <a:pt x="569986" y="2400995"/>
                  </a:cubicBezTo>
                  <a:cubicBezTo>
                    <a:pt x="569986" y="2321976"/>
                    <a:pt x="633946" y="2257911"/>
                    <a:pt x="712851" y="2257911"/>
                  </a:cubicBezTo>
                  <a:lnTo>
                    <a:pt x="1782528" y="2257911"/>
                  </a:lnTo>
                  <a:cubicBezTo>
                    <a:pt x="1783671" y="2257911"/>
                    <a:pt x="1784785" y="2258054"/>
                    <a:pt x="1785928" y="2258082"/>
                  </a:cubicBezTo>
                  <a:lnTo>
                    <a:pt x="1843126" y="2111950"/>
                  </a:lnTo>
                  <a:cubicBezTo>
                    <a:pt x="1850374" y="2093424"/>
                    <a:pt x="1861318" y="2076964"/>
                    <a:pt x="1874939" y="2063267"/>
                  </a:cubicBezTo>
                  <a:cubicBezTo>
                    <a:pt x="1875015" y="2063191"/>
                    <a:pt x="1875044" y="2063077"/>
                    <a:pt x="1875120" y="2063001"/>
                  </a:cubicBezTo>
                  <a:lnTo>
                    <a:pt x="3934930" y="0"/>
                  </a:lnTo>
                  <a:lnTo>
                    <a:pt x="2981687" y="0"/>
                  </a:lnTo>
                  <a:cubicBezTo>
                    <a:pt x="2712606" y="0"/>
                    <a:pt x="2420236" y="163268"/>
                    <a:pt x="2316375" y="397697"/>
                  </a:cubicBezTo>
                  <a:cubicBezTo>
                    <a:pt x="2212515" y="163278"/>
                    <a:pt x="1920145" y="0"/>
                    <a:pt x="1651064" y="0"/>
                  </a:cubicBezTo>
                  <a:lnTo>
                    <a:pt x="142865" y="0"/>
                  </a:lnTo>
                  <a:cubicBezTo>
                    <a:pt x="63960" y="0"/>
                    <a:pt x="0" y="64056"/>
                    <a:pt x="0" y="143085"/>
                  </a:cubicBezTo>
                  <a:lnTo>
                    <a:pt x="0" y="3488741"/>
                  </a:lnTo>
                  <a:close/>
                  <a:moveTo>
                    <a:pt x="712851" y="1113225"/>
                  </a:moveTo>
                  <a:lnTo>
                    <a:pt x="1782528" y="1113225"/>
                  </a:lnTo>
                  <a:cubicBezTo>
                    <a:pt x="1861433" y="1113225"/>
                    <a:pt x="1925393" y="1177290"/>
                    <a:pt x="1925393" y="1256309"/>
                  </a:cubicBezTo>
                  <a:cubicBezTo>
                    <a:pt x="1925393" y="1335329"/>
                    <a:pt x="1861433" y="1399394"/>
                    <a:pt x="1782528" y="1399394"/>
                  </a:cubicBezTo>
                  <a:lnTo>
                    <a:pt x="712851" y="1399394"/>
                  </a:lnTo>
                  <a:cubicBezTo>
                    <a:pt x="633946" y="1399394"/>
                    <a:pt x="569986" y="1335329"/>
                    <a:pt x="569986" y="1256309"/>
                  </a:cubicBezTo>
                  <a:cubicBezTo>
                    <a:pt x="569986" y="1177281"/>
                    <a:pt x="633946" y="1113225"/>
                    <a:pt x="712851" y="1113225"/>
                  </a:cubicBezTo>
                  <a:close/>
                  <a:moveTo>
                    <a:pt x="712851" y="1685563"/>
                  </a:moveTo>
                  <a:lnTo>
                    <a:pt x="1782528" y="1685563"/>
                  </a:lnTo>
                  <a:cubicBezTo>
                    <a:pt x="1861433" y="1685563"/>
                    <a:pt x="1925393" y="1749628"/>
                    <a:pt x="1925393" y="1828648"/>
                  </a:cubicBezTo>
                  <a:cubicBezTo>
                    <a:pt x="1925393" y="1907667"/>
                    <a:pt x="1861433" y="1971732"/>
                    <a:pt x="1782528" y="1971732"/>
                  </a:cubicBezTo>
                  <a:lnTo>
                    <a:pt x="712851" y="1971732"/>
                  </a:lnTo>
                  <a:cubicBezTo>
                    <a:pt x="633946" y="1971732"/>
                    <a:pt x="569986" y="1907667"/>
                    <a:pt x="569986" y="1828648"/>
                  </a:cubicBezTo>
                  <a:cubicBezTo>
                    <a:pt x="569986" y="1749628"/>
                    <a:pt x="633946" y="1685563"/>
                    <a:pt x="712851" y="16855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2" name="Google Shape;1472;p60"/>
          <p:cNvGrpSpPr/>
          <p:nvPr/>
        </p:nvGrpSpPr>
        <p:grpSpPr>
          <a:xfrm>
            <a:off x="4351550" y="3915960"/>
            <a:ext cx="440900" cy="441543"/>
            <a:chOff x="5131993" y="3834657"/>
            <a:chExt cx="440900" cy="441543"/>
          </a:xfrm>
        </p:grpSpPr>
        <p:sp>
          <p:nvSpPr>
            <p:cNvPr id="1473" name="Google Shape;1473;p60"/>
            <p:cNvSpPr/>
            <p:nvPr/>
          </p:nvSpPr>
          <p:spPr>
            <a:xfrm>
              <a:off x="5178499" y="3834657"/>
              <a:ext cx="169667" cy="101787"/>
            </a:xfrm>
            <a:custGeom>
              <a:avLst/>
              <a:gdLst/>
              <a:ahLst/>
              <a:cxnLst/>
              <a:rect l="l" t="t" r="r" b="b"/>
              <a:pathLst>
                <a:path w="1885188" h="1130965" extrusionOk="0">
                  <a:moveTo>
                    <a:pt x="1392088" y="1130966"/>
                  </a:moveTo>
                  <a:lnTo>
                    <a:pt x="1885188" y="1130966"/>
                  </a:lnTo>
                  <a:cubicBezTo>
                    <a:pt x="1835163" y="998864"/>
                    <a:pt x="1740332" y="885678"/>
                    <a:pt x="1613564" y="813707"/>
                  </a:cubicBezTo>
                  <a:lnTo>
                    <a:pt x="213408" y="18836"/>
                  </a:lnTo>
                  <a:cubicBezTo>
                    <a:pt x="118158" y="-35237"/>
                    <a:pt x="0" y="33562"/>
                    <a:pt x="0" y="143090"/>
                  </a:cubicBezTo>
                  <a:lnTo>
                    <a:pt x="0" y="3620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60"/>
            <p:cNvSpPr/>
            <p:nvPr/>
          </p:nvSpPr>
          <p:spPr>
            <a:xfrm>
              <a:off x="5356518" y="3834657"/>
              <a:ext cx="169668" cy="101787"/>
            </a:xfrm>
            <a:custGeom>
              <a:avLst/>
              <a:gdLst/>
              <a:ahLst/>
              <a:cxnLst/>
              <a:rect l="l" t="t" r="r" b="b"/>
              <a:pathLst>
                <a:path w="1885197" h="1130971" extrusionOk="0">
                  <a:moveTo>
                    <a:pt x="493109" y="1130962"/>
                  </a:moveTo>
                  <a:lnTo>
                    <a:pt x="1885197" y="362018"/>
                  </a:lnTo>
                  <a:lnTo>
                    <a:pt x="1885197" y="143086"/>
                  </a:lnTo>
                  <a:cubicBezTo>
                    <a:pt x="1885197" y="33558"/>
                    <a:pt x="1767030" y="-35232"/>
                    <a:pt x="1671790" y="18832"/>
                  </a:cubicBezTo>
                  <a:lnTo>
                    <a:pt x="271624" y="813713"/>
                  </a:lnTo>
                  <a:cubicBezTo>
                    <a:pt x="144856" y="885684"/>
                    <a:pt x="50025" y="998860"/>
                    <a:pt x="0" y="1130971"/>
                  </a:cubicBezTo>
                  <a:lnTo>
                    <a:pt x="493109" y="113097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60"/>
            <p:cNvSpPr/>
            <p:nvPr/>
          </p:nvSpPr>
          <p:spPr>
            <a:xfrm>
              <a:off x="5131993" y="3880317"/>
              <a:ext cx="139139" cy="379347"/>
            </a:xfrm>
            <a:custGeom>
              <a:avLst/>
              <a:gdLst/>
              <a:ahLst/>
              <a:cxnLst/>
              <a:rect l="l" t="t" r="r" b="b"/>
              <a:pathLst>
                <a:path w="1545993" h="4214967" extrusionOk="0">
                  <a:moveTo>
                    <a:pt x="1545993" y="754888"/>
                  </a:moveTo>
                  <a:lnTo>
                    <a:pt x="211960" y="18015"/>
                  </a:lnTo>
                  <a:cubicBezTo>
                    <a:pt x="116729" y="-34583"/>
                    <a:pt x="0" y="34293"/>
                    <a:pt x="0" y="143078"/>
                  </a:cubicBezTo>
                  <a:lnTo>
                    <a:pt x="0" y="3276717"/>
                  </a:lnTo>
                  <a:cubicBezTo>
                    <a:pt x="0" y="3328733"/>
                    <a:pt x="28261" y="3376634"/>
                    <a:pt x="73790" y="3401780"/>
                  </a:cubicBezTo>
                  <a:lnTo>
                    <a:pt x="1545993" y="42149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60"/>
            <p:cNvSpPr/>
            <p:nvPr/>
          </p:nvSpPr>
          <p:spPr>
            <a:xfrm>
              <a:off x="5433753" y="3880317"/>
              <a:ext cx="139139" cy="379347"/>
            </a:xfrm>
            <a:custGeom>
              <a:avLst/>
              <a:gdLst/>
              <a:ahLst/>
              <a:cxnLst/>
              <a:rect l="l" t="t" r="r" b="b"/>
              <a:pathLst>
                <a:path w="1545993" h="4214967" extrusionOk="0">
                  <a:moveTo>
                    <a:pt x="1334043" y="18015"/>
                  </a:moveTo>
                  <a:lnTo>
                    <a:pt x="0" y="754888"/>
                  </a:lnTo>
                  <a:lnTo>
                    <a:pt x="0" y="4214968"/>
                  </a:lnTo>
                  <a:lnTo>
                    <a:pt x="1472203" y="3401780"/>
                  </a:lnTo>
                  <a:cubicBezTo>
                    <a:pt x="1517733" y="3376634"/>
                    <a:pt x="1545993" y="3328733"/>
                    <a:pt x="1545993" y="3276717"/>
                  </a:cubicBezTo>
                  <a:lnTo>
                    <a:pt x="1545993" y="143078"/>
                  </a:lnTo>
                  <a:cubicBezTo>
                    <a:pt x="1546003" y="34293"/>
                    <a:pt x="1429274" y="-34583"/>
                    <a:pt x="1334043" y="180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60"/>
            <p:cNvSpPr/>
            <p:nvPr/>
          </p:nvSpPr>
          <p:spPr>
            <a:xfrm>
              <a:off x="5297943" y="4032762"/>
              <a:ext cx="109198" cy="174616"/>
            </a:xfrm>
            <a:custGeom>
              <a:avLst/>
              <a:gdLst/>
              <a:ahLst/>
              <a:cxnLst/>
              <a:rect l="l" t="t" r="r" b="b"/>
              <a:pathLst>
                <a:path w="1213313" h="1940175" extrusionOk="0">
                  <a:moveTo>
                    <a:pt x="0" y="0"/>
                  </a:moveTo>
                  <a:lnTo>
                    <a:pt x="1213314" y="0"/>
                  </a:lnTo>
                  <a:lnTo>
                    <a:pt x="1213314" y="1940176"/>
                  </a:lnTo>
                  <a:lnTo>
                    <a:pt x="0" y="19401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60"/>
            <p:cNvSpPr/>
            <p:nvPr/>
          </p:nvSpPr>
          <p:spPr>
            <a:xfrm>
              <a:off x="5297943" y="3963006"/>
              <a:ext cx="109198" cy="43579"/>
            </a:xfrm>
            <a:custGeom>
              <a:avLst/>
              <a:gdLst/>
              <a:ahLst/>
              <a:cxnLst/>
              <a:rect l="l" t="t" r="r" b="b"/>
              <a:pathLst>
                <a:path w="1213313" h="484213" extrusionOk="0">
                  <a:moveTo>
                    <a:pt x="0" y="0"/>
                  </a:moveTo>
                  <a:lnTo>
                    <a:pt x="1213314" y="0"/>
                  </a:lnTo>
                  <a:lnTo>
                    <a:pt x="1213314" y="484213"/>
                  </a:lnTo>
                  <a:lnTo>
                    <a:pt x="0" y="4842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60"/>
            <p:cNvSpPr/>
            <p:nvPr/>
          </p:nvSpPr>
          <p:spPr>
            <a:xfrm>
              <a:off x="5297943" y="4234423"/>
              <a:ext cx="109198" cy="41777"/>
            </a:xfrm>
            <a:custGeom>
              <a:avLst/>
              <a:gdLst/>
              <a:ahLst/>
              <a:cxnLst/>
              <a:rect l="l" t="t" r="r" b="b"/>
              <a:pathLst>
                <a:path w="1213313" h="464191" extrusionOk="0">
                  <a:moveTo>
                    <a:pt x="0" y="0"/>
                  </a:moveTo>
                  <a:lnTo>
                    <a:pt x="1213314" y="0"/>
                  </a:lnTo>
                  <a:lnTo>
                    <a:pt x="1213314" y="464191"/>
                  </a:lnTo>
                  <a:lnTo>
                    <a:pt x="0" y="4641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0" name="Google Shape;1480;p60"/>
          <p:cNvGrpSpPr/>
          <p:nvPr/>
        </p:nvGrpSpPr>
        <p:grpSpPr>
          <a:xfrm>
            <a:off x="1549301" y="1204473"/>
            <a:ext cx="384116" cy="441250"/>
            <a:chOff x="6090510" y="1436827"/>
            <a:chExt cx="384116" cy="441250"/>
          </a:xfrm>
        </p:grpSpPr>
        <p:sp>
          <p:nvSpPr>
            <p:cNvPr id="1481" name="Google Shape;1481;p60"/>
            <p:cNvSpPr/>
            <p:nvPr/>
          </p:nvSpPr>
          <p:spPr>
            <a:xfrm>
              <a:off x="6090510" y="1800331"/>
              <a:ext cx="384116" cy="77746"/>
            </a:xfrm>
            <a:custGeom>
              <a:avLst/>
              <a:gdLst/>
              <a:ahLst/>
              <a:cxnLst/>
              <a:rect l="l" t="t" r="r" b="b"/>
              <a:pathLst>
                <a:path w="4267961" h="863841" extrusionOk="0">
                  <a:moveTo>
                    <a:pt x="4125097" y="863841"/>
                  </a:moveTo>
                  <a:lnTo>
                    <a:pt x="431921" y="863841"/>
                  </a:lnTo>
                  <a:cubicBezTo>
                    <a:pt x="193758" y="863841"/>
                    <a:pt x="0" y="670084"/>
                    <a:pt x="0" y="431921"/>
                  </a:cubicBezTo>
                  <a:cubicBezTo>
                    <a:pt x="0" y="193758"/>
                    <a:pt x="193758" y="0"/>
                    <a:pt x="431921" y="0"/>
                  </a:cubicBezTo>
                  <a:lnTo>
                    <a:pt x="4125087" y="0"/>
                  </a:lnTo>
                  <a:cubicBezTo>
                    <a:pt x="4203992" y="0"/>
                    <a:pt x="4267962" y="63970"/>
                    <a:pt x="4267962" y="142875"/>
                  </a:cubicBezTo>
                  <a:cubicBezTo>
                    <a:pt x="4267962" y="221780"/>
                    <a:pt x="4203992" y="285750"/>
                    <a:pt x="4125087" y="285750"/>
                  </a:cubicBezTo>
                  <a:lnTo>
                    <a:pt x="431921" y="285750"/>
                  </a:lnTo>
                  <a:cubicBezTo>
                    <a:pt x="351320" y="285750"/>
                    <a:pt x="285750" y="351320"/>
                    <a:pt x="285750" y="431921"/>
                  </a:cubicBezTo>
                  <a:cubicBezTo>
                    <a:pt x="285750" y="512521"/>
                    <a:pt x="351320" y="578091"/>
                    <a:pt x="431921" y="578091"/>
                  </a:cubicBezTo>
                  <a:lnTo>
                    <a:pt x="4125087" y="578091"/>
                  </a:lnTo>
                  <a:cubicBezTo>
                    <a:pt x="4203992" y="578091"/>
                    <a:pt x="4267962" y="642061"/>
                    <a:pt x="4267962" y="720966"/>
                  </a:cubicBezTo>
                  <a:cubicBezTo>
                    <a:pt x="4267972" y="799872"/>
                    <a:pt x="4204002" y="863841"/>
                    <a:pt x="4125097" y="8638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60"/>
            <p:cNvSpPr/>
            <p:nvPr/>
          </p:nvSpPr>
          <p:spPr>
            <a:xfrm>
              <a:off x="6251579" y="1436827"/>
              <a:ext cx="79908" cy="285350"/>
            </a:xfrm>
            <a:custGeom>
              <a:avLst/>
              <a:gdLst/>
              <a:ahLst/>
              <a:cxnLst/>
              <a:rect l="l" t="t" r="r" b="b"/>
              <a:pathLst>
                <a:path w="887863" h="3170558" extrusionOk="0">
                  <a:moveTo>
                    <a:pt x="0" y="3076975"/>
                  </a:moveTo>
                  <a:lnTo>
                    <a:pt x="563832" y="3076975"/>
                  </a:lnTo>
                  <a:cubicBezTo>
                    <a:pt x="682847" y="3076975"/>
                    <a:pt x="793909" y="3111370"/>
                    <a:pt x="887863" y="3170558"/>
                  </a:cubicBezTo>
                  <a:lnTo>
                    <a:pt x="887863" y="324041"/>
                  </a:lnTo>
                  <a:cubicBezTo>
                    <a:pt x="887863" y="145361"/>
                    <a:pt x="742502" y="0"/>
                    <a:pt x="5638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60"/>
            <p:cNvSpPr/>
            <p:nvPr/>
          </p:nvSpPr>
          <p:spPr>
            <a:xfrm>
              <a:off x="6093099" y="1462715"/>
              <a:ext cx="237343" cy="320875"/>
            </a:xfrm>
            <a:custGeom>
              <a:avLst/>
              <a:gdLst/>
              <a:ahLst/>
              <a:cxnLst/>
              <a:rect l="l" t="t" r="r" b="b"/>
              <a:pathLst>
                <a:path w="2637139" h="3565274" extrusionOk="0">
                  <a:moveTo>
                    <a:pt x="2637139" y="3401006"/>
                  </a:moveTo>
                  <a:cubicBezTo>
                    <a:pt x="2637139" y="3222336"/>
                    <a:pt x="2491778" y="3076975"/>
                    <a:pt x="2313108" y="3076975"/>
                  </a:cubicBezTo>
                  <a:lnTo>
                    <a:pt x="1606401" y="3076975"/>
                  </a:lnTo>
                  <a:cubicBezTo>
                    <a:pt x="1527496" y="3076975"/>
                    <a:pt x="1463526" y="3013005"/>
                    <a:pt x="1463526" y="2934100"/>
                  </a:cubicBezTo>
                  <a:lnTo>
                    <a:pt x="1463526" y="0"/>
                  </a:lnTo>
                  <a:lnTo>
                    <a:pt x="142875" y="0"/>
                  </a:lnTo>
                  <a:cubicBezTo>
                    <a:pt x="63970" y="0"/>
                    <a:pt x="0" y="63970"/>
                    <a:pt x="0" y="142875"/>
                  </a:cubicBezTo>
                  <a:lnTo>
                    <a:pt x="0" y="3565274"/>
                  </a:lnTo>
                  <a:cubicBezTo>
                    <a:pt x="115033" y="3486817"/>
                    <a:pt x="253908" y="3440859"/>
                    <a:pt x="403346" y="3440859"/>
                  </a:cubicBezTo>
                  <a:lnTo>
                    <a:pt x="2634615" y="3440859"/>
                  </a:lnTo>
                  <a:cubicBezTo>
                    <a:pt x="2636215" y="3427781"/>
                    <a:pt x="2637139" y="3414503"/>
                    <a:pt x="2637139" y="34010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60"/>
            <p:cNvSpPr/>
            <p:nvPr/>
          </p:nvSpPr>
          <p:spPr>
            <a:xfrm>
              <a:off x="6349426" y="1462715"/>
              <a:ext cx="124361" cy="311088"/>
            </a:xfrm>
            <a:custGeom>
              <a:avLst/>
              <a:gdLst/>
              <a:ahLst/>
              <a:cxnLst/>
              <a:rect l="l" t="t" r="r" b="b"/>
              <a:pathLst>
                <a:path w="1381791" h="3456536" extrusionOk="0">
                  <a:moveTo>
                    <a:pt x="1238917" y="0"/>
                  </a:moveTo>
                  <a:lnTo>
                    <a:pt x="0" y="0"/>
                  </a:lnTo>
                  <a:cubicBezTo>
                    <a:pt x="59189" y="93955"/>
                    <a:pt x="93593" y="205026"/>
                    <a:pt x="93593" y="324040"/>
                  </a:cubicBezTo>
                  <a:lnTo>
                    <a:pt x="93593" y="695935"/>
                  </a:lnTo>
                  <a:lnTo>
                    <a:pt x="552831" y="695935"/>
                  </a:lnTo>
                  <a:cubicBezTo>
                    <a:pt x="631736" y="695935"/>
                    <a:pt x="695706" y="759905"/>
                    <a:pt x="695706" y="838810"/>
                  </a:cubicBezTo>
                  <a:cubicBezTo>
                    <a:pt x="695706" y="917715"/>
                    <a:pt x="631736" y="981685"/>
                    <a:pt x="552831" y="981685"/>
                  </a:cubicBezTo>
                  <a:lnTo>
                    <a:pt x="93593" y="981685"/>
                  </a:lnTo>
                  <a:lnTo>
                    <a:pt x="93593" y="1267435"/>
                  </a:lnTo>
                  <a:lnTo>
                    <a:pt x="552831" y="1267435"/>
                  </a:lnTo>
                  <a:cubicBezTo>
                    <a:pt x="631736" y="1267435"/>
                    <a:pt x="695706" y="1331405"/>
                    <a:pt x="695706" y="1410310"/>
                  </a:cubicBezTo>
                  <a:cubicBezTo>
                    <a:pt x="695706" y="1489215"/>
                    <a:pt x="631736" y="1553185"/>
                    <a:pt x="552831" y="1553185"/>
                  </a:cubicBezTo>
                  <a:lnTo>
                    <a:pt x="93593" y="1553185"/>
                  </a:lnTo>
                  <a:lnTo>
                    <a:pt x="93593" y="1838935"/>
                  </a:lnTo>
                  <a:lnTo>
                    <a:pt x="552831" y="1838935"/>
                  </a:lnTo>
                  <a:cubicBezTo>
                    <a:pt x="631736" y="1838935"/>
                    <a:pt x="695706" y="1902905"/>
                    <a:pt x="695706" y="1981810"/>
                  </a:cubicBezTo>
                  <a:cubicBezTo>
                    <a:pt x="695706" y="2060715"/>
                    <a:pt x="631736" y="2124685"/>
                    <a:pt x="552831" y="2124685"/>
                  </a:cubicBezTo>
                  <a:lnTo>
                    <a:pt x="93593" y="2124685"/>
                  </a:lnTo>
                  <a:lnTo>
                    <a:pt x="93593" y="2410435"/>
                  </a:lnTo>
                  <a:lnTo>
                    <a:pt x="552831" y="2410435"/>
                  </a:lnTo>
                  <a:cubicBezTo>
                    <a:pt x="631736" y="2410435"/>
                    <a:pt x="695706" y="2474405"/>
                    <a:pt x="695706" y="2553310"/>
                  </a:cubicBezTo>
                  <a:cubicBezTo>
                    <a:pt x="695706" y="2632215"/>
                    <a:pt x="631736" y="2696185"/>
                    <a:pt x="552831" y="2696185"/>
                  </a:cubicBezTo>
                  <a:lnTo>
                    <a:pt x="93593" y="2696185"/>
                  </a:lnTo>
                  <a:lnTo>
                    <a:pt x="93593" y="2981935"/>
                  </a:lnTo>
                  <a:lnTo>
                    <a:pt x="552831" y="2981935"/>
                  </a:lnTo>
                  <a:cubicBezTo>
                    <a:pt x="631736" y="2981935"/>
                    <a:pt x="695706" y="3045905"/>
                    <a:pt x="695706" y="3124810"/>
                  </a:cubicBezTo>
                  <a:cubicBezTo>
                    <a:pt x="695706" y="3203715"/>
                    <a:pt x="631736" y="3267685"/>
                    <a:pt x="552831" y="3267685"/>
                  </a:cubicBezTo>
                  <a:lnTo>
                    <a:pt x="93593" y="3267685"/>
                  </a:lnTo>
                  <a:lnTo>
                    <a:pt x="93593" y="3440859"/>
                  </a:lnTo>
                  <a:lnTo>
                    <a:pt x="1267206" y="3440859"/>
                  </a:lnTo>
                  <a:cubicBezTo>
                    <a:pt x="1306897" y="3440859"/>
                    <a:pt x="1345292" y="3446393"/>
                    <a:pt x="1381792" y="3456537"/>
                  </a:cubicBezTo>
                  <a:lnTo>
                    <a:pt x="1381792" y="142875"/>
                  </a:lnTo>
                  <a:cubicBezTo>
                    <a:pt x="1381792" y="63970"/>
                    <a:pt x="1317822" y="0"/>
                    <a:pt x="1238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85" name="Google Shape;1485;p60"/>
          <p:cNvCxnSpPr>
            <a:stCxn id="1445" idx="6"/>
            <a:endCxn id="1434" idx="1"/>
          </p:cNvCxnSpPr>
          <p:nvPr/>
        </p:nvCxnSpPr>
        <p:spPr>
          <a:xfrm rot="10800000" flipH="1">
            <a:off x="1739722" y="3938762"/>
            <a:ext cx="372900" cy="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486" name="Google Shape;1486;p60"/>
          <p:cNvCxnSpPr>
            <a:stCxn id="1444" idx="2"/>
            <a:endCxn id="1436" idx="3"/>
          </p:cNvCxnSpPr>
          <p:nvPr/>
        </p:nvCxnSpPr>
        <p:spPr>
          <a:xfrm rot="10800000">
            <a:off x="7031378" y="3938762"/>
            <a:ext cx="372900" cy="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487" name="Google Shape;1487;p60"/>
          <p:cNvCxnSpPr>
            <a:endCxn id="1442" idx="6"/>
          </p:cNvCxnSpPr>
          <p:nvPr/>
        </p:nvCxnSpPr>
        <p:spPr>
          <a:xfrm flipH="1">
            <a:off x="2043903" y="1423008"/>
            <a:ext cx="1228500" cy="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88" name="Google Shape;1488;p60"/>
          <p:cNvCxnSpPr>
            <a:stCxn id="1443" idx="2"/>
            <a:endCxn id="1440" idx="1"/>
          </p:cNvCxnSpPr>
          <p:nvPr/>
        </p:nvCxnSpPr>
        <p:spPr>
          <a:xfrm rot="10800000">
            <a:off x="5871524" y="1423008"/>
            <a:ext cx="1221600" cy="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489" name="Google Shape;1489;p60"/>
          <p:cNvCxnSpPr>
            <a:stCxn id="1439" idx="2"/>
            <a:endCxn id="1446" idx="0"/>
          </p:cNvCxnSpPr>
          <p:nvPr/>
        </p:nvCxnSpPr>
        <p:spPr>
          <a:xfrm>
            <a:off x="4572000" y="3468925"/>
            <a:ext cx="0" cy="36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90" name="Google Shape;1490;p60"/>
          <p:cNvCxnSpPr>
            <a:stCxn id="1430" idx="0"/>
            <a:endCxn id="1442" idx="4"/>
          </p:cNvCxnSpPr>
          <p:nvPr/>
        </p:nvCxnSpPr>
        <p:spPr>
          <a:xfrm rot="10800000">
            <a:off x="1740650" y="1728365"/>
            <a:ext cx="3000" cy="34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491" name="Google Shape;1491;p60"/>
          <p:cNvCxnSpPr>
            <a:stCxn id="1432" idx="0"/>
            <a:endCxn id="1443" idx="4"/>
          </p:cNvCxnSpPr>
          <p:nvPr/>
        </p:nvCxnSpPr>
        <p:spPr>
          <a:xfrm rot="10800000">
            <a:off x="7396274" y="1728365"/>
            <a:ext cx="0" cy="34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69" name="Google Shape;469;p36"/>
          <p:cNvSpPr txBox="1">
            <a:spLocks noGrp="1"/>
          </p:cNvSpPr>
          <p:nvPr>
            <p:ph type="title" idx="7"/>
          </p:nvPr>
        </p:nvSpPr>
        <p:spPr>
          <a:xfrm>
            <a:off x="795125" y="1480297"/>
            <a:ext cx="879900" cy="5727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0" name="Google Shape;470;p36"/>
          <p:cNvSpPr txBox="1">
            <a:spLocks noGrp="1"/>
          </p:cNvSpPr>
          <p:nvPr>
            <p:ph type="title" idx="8"/>
          </p:nvPr>
        </p:nvSpPr>
        <p:spPr>
          <a:xfrm>
            <a:off x="4645342" y="1480297"/>
            <a:ext cx="879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71" name="Google Shape;471;p36"/>
          <p:cNvSpPr txBox="1">
            <a:spLocks noGrp="1"/>
          </p:cNvSpPr>
          <p:nvPr>
            <p:ph type="title" idx="9"/>
          </p:nvPr>
        </p:nvSpPr>
        <p:spPr>
          <a:xfrm>
            <a:off x="795131" y="2649762"/>
            <a:ext cx="879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2" name="Google Shape;472;p36"/>
          <p:cNvSpPr txBox="1">
            <a:spLocks noGrp="1"/>
          </p:cNvSpPr>
          <p:nvPr>
            <p:ph type="title" idx="13"/>
          </p:nvPr>
        </p:nvSpPr>
        <p:spPr>
          <a:xfrm>
            <a:off x="4645342" y="2649762"/>
            <a:ext cx="879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73" name="Google Shape;473;p36"/>
          <p:cNvSpPr txBox="1">
            <a:spLocks noGrp="1"/>
          </p:cNvSpPr>
          <p:nvPr>
            <p:ph type="title" idx="14"/>
          </p:nvPr>
        </p:nvSpPr>
        <p:spPr>
          <a:xfrm>
            <a:off x="795119" y="3819212"/>
            <a:ext cx="879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4" name="Google Shape;474;p36"/>
          <p:cNvSpPr txBox="1">
            <a:spLocks noGrp="1"/>
          </p:cNvSpPr>
          <p:nvPr>
            <p:ph type="title" idx="15"/>
          </p:nvPr>
        </p:nvSpPr>
        <p:spPr>
          <a:xfrm>
            <a:off x="4645336" y="3819212"/>
            <a:ext cx="879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75" name="Google Shape;475;p36"/>
          <p:cNvSpPr txBox="1">
            <a:spLocks noGrp="1"/>
          </p:cNvSpPr>
          <p:nvPr>
            <p:ph type="subTitle" idx="16"/>
          </p:nvPr>
        </p:nvSpPr>
        <p:spPr>
          <a:xfrm>
            <a:off x="1734919" y="1531039"/>
            <a:ext cx="2761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476" name="Google Shape;476;p36"/>
          <p:cNvSpPr txBox="1">
            <a:spLocks noGrp="1"/>
          </p:cNvSpPr>
          <p:nvPr>
            <p:ph type="subTitle" idx="17"/>
          </p:nvPr>
        </p:nvSpPr>
        <p:spPr>
          <a:xfrm>
            <a:off x="1734919" y="2695362"/>
            <a:ext cx="2761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Features</a:t>
            </a:r>
            <a:endParaRPr dirty="0"/>
          </a:p>
        </p:txBody>
      </p:sp>
      <p:sp>
        <p:nvSpPr>
          <p:cNvPr id="477" name="Google Shape;477;p36"/>
          <p:cNvSpPr txBox="1">
            <a:spLocks noGrp="1"/>
          </p:cNvSpPr>
          <p:nvPr>
            <p:ph type="subTitle" idx="18"/>
          </p:nvPr>
        </p:nvSpPr>
        <p:spPr>
          <a:xfrm>
            <a:off x="1734919" y="3864812"/>
            <a:ext cx="2761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Previous Desing</a:t>
            </a:r>
            <a:endParaRPr dirty="0"/>
          </a:p>
        </p:txBody>
      </p:sp>
      <p:sp>
        <p:nvSpPr>
          <p:cNvPr id="478" name="Google Shape;478;p36"/>
          <p:cNvSpPr txBox="1">
            <a:spLocks noGrp="1"/>
          </p:cNvSpPr>
          <p:nvPr>
            <p:ph type="subTitle" idx="19"/>
          </p:nvPr>
        </p:nvSpPr>
        <p:spPr>
          <a:xfrm>
            <a:off x="5587369" y="1530097"/>
            <a:ext cx="2761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Violations of SOLID</a:t>
            </a:r>
            <a:endParaRPr dirty="0"/>
          </a:p>
        </p:txBody>
      </p:sp>
      <p:sp>
        <p:nvSpPr>
          <p:cNvPr id="479" name="Google Shape;479;p36"/>
          <p:cNvSpPr txBox="1">
            <a:spLocks noGrp="1"/>
          </p:cNvSpPr>
          <p:nvPr>
            <p:ph type="subTitle" idx="20"/>
          </p:nvPr>
        </p:nvSpPr>
        <p:spPr>
          <a:xfrm>
            <a:off x="5587368" y="2695362"/>
            <a:ext cx="3199121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&amp; Design Smells</a:t>
            </a:r>
            <a:endParaRPr dirty="0"/>
          </a:p>
        </p:txBody>
      </p:sp>
      <p:sp>
        <p:nvSpPr>
          <p:cNvPr id="480" name="Google Shape;480;p36"/>
          <p:cNvSpPr txBox="1">
            <a:spLocks noGrp="1"/>
          </p:cNvSpPr>
          <p:nvPr>
            <p:ph type="subTitle" idx="21"/>
          </p:nvPr>
        </p:nvSpPr>
        <p:spPr>
          <a:xfrm>
            <a:off x="5587368" y="3864812"/>
            <a:ext cx="3439753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SOLID Implementations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8"/>
          <p:cNvSpPr txBox="1">
            <a:spLocks noGrp="1"/>
          </p:cNvSpPr>
          <p:nvPr>
            <p:ph type="title"/>
          </p:nvPr>
        </p:nvSpPr>
        <p:spPr>
          <a:xfrm>
            <a:off x="2227318" y="539384"/>
            <a:ext cx="5067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Project Overview</a:t>
            </a:r>
            <a:endParaRPr sz="3200" dirty="0"/>
          </a:p>
        </p:txBody>
      </p:sp>
      <p:grpSp>
        <p:nvGrpSpPr>
          <p:cNvPr id="550" name="Google Shape;550;p38"/>
          <p:cNvGrpSpPr/>
          <p:nvPr/>
        </p:nvGrpSpPr>
        <p:grpSpPr>
          <a:xfrm>
            <a:off x="6795664" y="474314"/>
            <a:ext cx="2103586" cy="4232886"/>
            <a:chOff x="6795664" y="474314"/>
            <a:chExt cx="2103586" cy="4232886"/>
          </a:xfrm>
        </p:grpSpPr>
        <p:grpSp>
          <p:nvGrpSpPr>
            <p:cNvPr id="551" name="Google Shape;551;p38"/>
            <p:cNvGrpSpPr/>
            <p:nvPr/>
          </p:nvGrpSpPr>
          <p:grpSpPr>
            <a:xfrm>
              <a:off x="7373596" y="724815"/>
              <a:ext cx="750983" cy="718171"/>
              <a:chOff x="6745017" y="2065972"/>
              <a:chExt cx="493030" cy="471488"/>
            </a:xfrm>
          </p:grpSpPr>
          <p:sp>
            <p:nvSpPr>
              <p:cNvPr id="552" name="Google Shape;552;p38"/>
              <p:cNvSpPr/>
              <p:nvPr/>
            </p:nvSpPr>
            <p:spPr>
              <a:xfrm>
                <a:off x="6794182" y="2093595"/>
                <a:ext cx="443865" cy="443865"/>
              </a:xfrm>
              <a:custGeom>
                <a:avLst/>
                <a:gdLst/>
                <a:ahLst/>
                <a:cxnLst/>
                <a:rect l="l" t="t" r="r" b="b"/>
                <a:pathLst>
                  <a:path w="443865" h="443865" extrusionOk="0">
                    <a:moveTo>
                      <a:pt x="443865" y="221933"/>
                    </a:moveTo>
                    <a:cubicBezTo>
                      <a:pt x="443865" y="344503"/>
                      <a:pt x="344502" y="443865"/>
                      <a:pt x="221933" y="443865"/>
                    </a:cubicBezTo>
                    <a:cubicBezTo>
                      <a:pt x="99363" y="443865"/>
                      <a:pt x="0" y="344503"/>
                      <a:pt x="0" y="221933"/>
                    </a:cubicBezTo>
                    <a:cubicBezTo>
                      <a:pt x="0" y="99363"/>
                      <a:pt x="99363" y="0"/>
                      <a:pt x="221933" y="0"/>
                    </a:cubicBezTo>
                    <a:cubicBezTo>
                      <a:pt x="344502" y="0"/>
                      <a:pt x="443865" y="99363"/>
                      <a:pt x="443865" y="2219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38"/>
              <p:cNvSpPr/>
              <p:nvPr/>
            </p:nvSpPr>
            <p:spPr>
              <a:xfrm>
                <a:off x="6958607" y="2142978"/>
                <a:ext cx="146686" cy="180169"/>
              </a:xfrm>
              <a:custGeom>
                <a:avLst/>
                <a:gdLst/>
                <a:ahLst/>
                <a:cxnLst/>
                <a:rect l="l" t="t" r="r" b="b"/>
                <a:pathLst>
                  <a:path w="146686" h="180169" extrusionOk="0">
                    <a:moveTo>
                      <a:pt x="8930" y="180169"/>
                    </a:moveTo>
                    <a:cubicBezTo>
                      <a:pt x="7025" y="180169"/>
                      <a:pt x="4167" y="179217"/>
                      <a:pt x="3215" y="178264"/>
                    </a:cubicBezTo>
                    <a:cubicBezTo>
                      <a:pt x="357" y="176359"/>
                      <a:pt x="-595" y="172549"/>
                      <a:pt x="357" y="168739"/>
                    </a:cubicBezTo>
                    <a:lnTo>
                      <a:pt x="34647" y="7767"/>
                    </a:lnTo>
                    <a:cubicBezTo>
                      <a:pt x="35600" y="3004"/>
                      <a:pt x="40362" y="-806"/>
                      <a:pt x="46077" y="147"/>
                    </a:cubicBezTo>
                    <a:cubicBezTo>
                      <a:pt x="50840" y="1099"/>
                      <a:pt x="54650" y="5862"/>
                      <a:pt x="53697" y="11577"/>
                    </a:cubicBezTo>
                    <a:lnTo>
                      <a:pt x="23217" y="155404"/>
                    </a:lnTo>
                    <a:lnTo>
                      <a:pt x="133707" y="112542"/>
                    </a:lnTo>
                    <a:cubicBezTo>
                      <a:pt x="138470" y="110637"/>
                      <a:pt x="144185" y="113494"/>
                      <a:pt x="146090" y="118257"/>
                    </a:cubicBezTo>
                    <a:cubicBezTo>
                      <a:pt x="147995" y="123019"/>
                      <a:pt x="145137" y="128734"/>
                      <a:pt x="140375" y="130639"/>
                    </a:cubicBezTo>
                    <a:lnTo>
                      <a:pt x="13692" y="180169"/>
                    </a:lnTo>
                    <a:cubicBezTo>
                      <a:pt x="10835" y="180169"/>
                      <a:pt x="9882" y="180169"/>
                      <a:pt x="8930" y="1801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38"/>
              <p:cNvSpPr/>
              <p:nvPr/>
            </p:nvSpPr>
            <p:spPr>
              <a:xfrm>
                <a:off x="6746557" y="2065972"/>
                <a:ext cx="462915" cy="462914"/>
              </a:xfrm>
              <a:custGeom>
                <a:avLst/>
                <a:gdLst/>
                <a:ahLst/>
                <a:cxnLst/>
                <a:rect l="l" t="t" r="r" b="b"/>
                <a:pathLst>
                  <a:path w="462915" h="462914" extrusionOk="0">
                    <a:moveTo>
                      <a:pt x="231458" y="462915"/>
                    </a:moveTo>
                    <a:cubicBezTo>
                      <a:pt x="103823" y="462915"/>
                      <a:pt x="0" y="359093"/>
                      <a:pt x="0" y="231457"/>
                    </a:cubicBezTo>
                    <a:cubicBezTo>
                      <a:pt x="0" y="103823"/>
                      <a:pt x="103823" y="0"/>
                      <a:pt x="231458" y="0"/>
                    </a:cubicBezTo>
                    <a:cubicBezTo>
                      <a:pt x="359093" y="0"/>
                      <a:pt x="462915" y="103823"/>
                      <a:pt x="462915" y="231457"/>
                    </a:cubicBezTo>
                    <a:cubicBezTo>
                      <a:pt x="462915" y="359093"/>
                      <a:pt x="359093" y="462915"/>
                      <a:pt x="231458" y="462915"/>
                    </a:cubicBezTo>
                    <a:close/>
                    <a:moveTo>
                      <a:pt x="231458" y="19050"/>
                    </a:moveTo>
                    <a:cubicBezTo>
                      <a:pt x="114300" y="19050"/>
                      <a:pt x="19050" y="114300"/>
                      <a:pt x="19050" y="231457"/>
                    </a:cubicBezTo>
                    <a:cubicBezTo>
                      <a:pt x="19050" y="348615"/>
                      <a:pt x="114300" y="443865"/>
                      <a:pt x="231458" y="443865"/>
                    </a:cubicBezTo>
                    <a:cubicBezTo>
                      <a:pt x="348615" y="443865"/>
                      <a:pt x="443865" y="348615"/>
                      <a:pt x="443865" y="231457"/>
                    </a:cubicBezTo>
                    <a:cubicBezTo>
                      <a:pt x="443865" y="114300"/>
                      <a:pt x="348615" y="19050"/>
                      <a:pt x="231458" y="190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38"/>
              <p:cNvSpPr/>
              <p:nvPr/>
            </p:nvSpPr>
            <p:spPr>
              <a:xfrm>
                <a:off x="6969442" y="2472093"/>
                <a:ext cx="20599" cy="51079"/>
              </a:xfrm>
              <a:custGeom>
                <a:avLst/>
                <a:gdLst/>
                <a:ahLst/>
                <a:cxnLst/>
                <a:rect l="l" t="t" r="r" b="b"/>
                <a:pathLst>
                  <a:path w="20599" h="51079" extrusionOk="0">
                    <a:moveTo>
                      <a:pt x="9525" y="51079"/>
                    </a:moveTo>
                    <a:lnTo>
                      <a:pt x="9525" y="51079"/>
                    </a:lnTo>
                    <a:cubicBezTo>
                      <a:pt x="3810" y="51079"/>
                      <a:pt x="0" y="47269"/>
                      <a:pt x="0" y="41554"/>
                    </a:cubicBezTo>
                    <a:cubicBezTo>
                      <a:pt x="0" y="39649"/>
                      <a:pt x="0" y="37744"/>
                      <a:pt x="0" y="34887"/>
                    </a:cubicBezTo>
                    <a:cubicBezTo>
                      <a:pt x="0" y="21552"/>
                      <a:pt x="0" y="12027"/>
                      <a:pt x="1905" y="6312"/>
                    </a:cubicBezTo>
                    <a:cubicBezTo>
                      <a:pt x="3810" y="1549"/>
                      <a:pt x="9525" y="-1308"/>
                      <a:pt x="14288" y="597"/>
                    </a:cubicBezTo>
                    <a:cubicBezTo>
                      <a:pt x="19050" y="2502"/>
                      <a:pt x="21907" y="8217"/>
                      <a:pt x="20002" y="12979"/>
                    </a:cubicBezTo>
                    <a:cubicBezTo>
                      <a:pt x="19050" y="15837"/>
                      <a:pt x="19050" y="28219"/>
                      <a:pt x="19050" y="34887"/>
                    </a:cubicBezTo>
                    <a:cubicBezTo>
                      <a:pt x="19050" y="37744"/>
                      <a:pt x="19050" y="39649"/>
                      <a:pt x="19050" y="41554"/>
                    </a:cubicBezTo>
                    <a:cubicBezTo>
                      <a:pt x="19050" y="47269"/>
                      <a:pt x="15240" y="51079"/>
                      <a:pt x="9525" y="510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38"/>
              <p:cNvSpPr/>
              <p:nvPr/>
            </p:nvSpPr>
            <p:spPr>
              <a:xfrm>
                <a:off x="6745017" y="2296295"/>
                <a:ext cx="50300" cy="22089"/>
              </a:xfrm>
              <a:custGeom>
                <a:avLst/>
                <a:gdLst/>
                <a:ahLst/>
                <a:cxnLst/>
                <a:rect l="l" t="t" r="r" b="b"/>
                <a:pathLst>
                  <a:path w="50300" h="22089" extrusionOk="0">
                    <a:moveTo>
                      <a:pt x="10113" y="22090"/>
                    </a:moveTo>
                    <a:cubicBezTo>
                      <a:pt x="6303" y="22090"/>
                      <a:pt x="2493" y="19233"/>
                      <a:pt x="588" y="15422"/>
                    </a:cubicBezTo>
                    <a:cubicBezTo>
                      <a:pt x="-1317" y="10660"/>
                      <a:pt x="1540" y="4945"/>
                      <a:pt x="7255" y="3040"/>
                    </a:cubicBezTo>
                    <a:cubicBezTo>
                      <a:pt x="13923" y="1135"/>
                      <a:pt x="20590" y="1135"/>
                      <a:pt x="26305" y="1135"/>
                    </a:cubicBezTo>
                    <a:cubicBezTo>
                      <a:pt x="31068" y="1135"/>
                      <a:pt x="34878" y="1135"/>
                      <a:pt x="38688" y="183"/>
                    </a:cubicBezTo>
                    <a:cubicBezTo>
                      <a:pt x="43450" y="-770"/>
                      <a:pt x="49165" y="2087"/>
                      <a:pt x="50118" y="6850"/>
                    </a:cubicBezTo>
                    <a:cubicBezTo>
                      <a:pt x="51070" y="11612"/>
                      <a:pt x="48213" y="17327"/>
                      <a:pt x="43450" y="18280"/>
                    </a:cubicBezTo>
                    <a:cubicBezTo>
                      <a:pt x="37735" y="20185"/>
                      <a:pt x="32020" y="19233"/>
                      <a:pt x="26305" y="19233"/>
                    </a:cubicBezTo>
                    <a:cubicBezTo>
                      <a:pt x="21543" y="19233"/>
                      <a:pt x="16780" y="19233"/>
                      <a:pt x="12970" y="20185"/>
                    </a:cubicBezTo>
                    <a:cubicBezTo>
                      <a:pt x="12018" y="22090"/>
                      <a:pt x="11065" y="22090"/>
                      <a:pt x="10113" y="220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38"/>
              <p:cNvSpPr/>
              <p:nvPr/>
            </p:nvSpPr>
            <p:spPr>
              <a:xfrm>
                <a:off x="6963332" y="2070735"/>
                <a:ext cx="21349" cy="51435"/>
              </a:xfrm>
              <a:custGeom>
                <a:avLst/>
                <a:gdLst/>
                <a:ahLst/>
                <a:cxnLst/>
                <a:rect l="l" t="t" r="r" b="b"/>
                <a:pathLst>
                  <a:path w="21349" h="51435" extrusionOk="0">
                    <a:moveTo>
                      <a:pt x="9920" y="51435"/>
                    </a:moveTo>
                    <a:cubicBezTo>
                      <a:pt x="5157" y="51435"/>
                      <a:pt x="395" y="47625"/>
                      <a:pt x="395" y="42863"/>
                    </a:cubicBezTo>
                    <a:cubicBezTo>
                      <a:pt x="-558" y="36195"/>
                      <a:pt x="395" y="29527"/>
                      <a:pt x="1347" y="23813"/>
                    </a:cubicBezTo>
                    <a:cubicBezTo>
                      <a:pt x="2299" y="19050"/>
                      <a:pt x="2299" y="14288"/>
                      <a:pt x="2299" y="9525"/>
                    </a:cubicBezTo>
                    <a:cubicBezTo>
                      <a:pt x="2299" y="3810"/>
                      <a:pt x="6110" y="0"/>
                      <a:pt x="11824" y="0"/>
                    </a:cubicBezTo>
                    <a:cubicBezTo>
                      <a:pt x="11824" y="0"/>
                      <a:pt x="11824" y="0"/>
                      <a:pt x="11824" y="0"/>
                    </a:cubicBezTo>
                    <a:cubicBezTo>
                      <a:pt x="16587" y="0"/>
                      <a:pt x="21349" y="3810"/>
                      <a:pt x="21349" y="9525"/>
                    </a:cubicBezTo>
                    <a:cubicBezTo>
                      <a:pt x="21349" y="16192"/>
                      <a:pt x="20397" y="21907"/>
                      <a:pt x="19445" y="26670"/>
                    </a:cubicBezTo>
                    <a:cubicBezTo>
                      <a:pt x="18492" y="32385"/>
                      <a:pt x="17539" y="37148"/>
                      <a:pt x="18492" y="41910"/>
                    </a:cubicBezTo>
                    <a:cubicBezTo>
                      <a:pt x="19445" y="46673"/>
                      <a:pt x="15635" y="51435"/>
                      <a:pt x="9920" y="51435"/>
                    </a:cubicBezTo>
                    <a:cubicBezTo>
                      <a:pt x="9920" y="51435"/>
                      <a:pt x="9920" y="51435"/>
                      <a:pt x="9920" y="514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38"/>
              <p:cNvSpPr/>
              <p:nvPr/>
            </p:nvSpPr>
            <p:spPr>
              <a:xfrm>
                <a:off x="7145509" y="2275522"/>
                <a:ext cx="63010" cy="21907"/>
              </a:xfrm>
              <a:custGeom>
                <a:avLst/>
                <a:gdLst/>
                <a:ahLst/>
                <a:cxnLst/>
                <a:rect l="l" t="t" r="r" b="b"/>
                <a:pathLst>
                  <a:path w="63010" h="21907" extrusionOk="0">
                    <a:moveTo>
                      <a:pt x="13481" y="21908"/>
                    </a:moveTo>
                    <a:cubicBezTo>
                      <a:pt x="11576" y="21908"/>
                      <a:pt x="10623" y="21908"/>
                      <a:pt x="8718" y="21908"/>
                    </a:cubicBezTo>
                    <a:cubicBezTo>
                      <a:pt x="3003" y="21908"/>
                      <a:pt x="-807" y="17145"/>
                      <a:pt x="146" y="11430"/>
                    </a:cubicBezTo>
                    <a:cubicBezTo>
                      <a:pt x="1098" y="5715"/>
                      <a:pt x="4908" y="1905"/>
                      <a:pt x="10623" y="2858"/>
                    </a:cubicBezTo>
                    <a:cubicBezTo>
                      <a:pt x="17291" y="2858"/>
                      <a:pt x="24911" y="2858"/>
                      <a:pt x="32531" y="1905"/>
                    </a:cubicBezTo>
                    <a:cubicBezTo>
                      <a:pt x="39198" y="953"/>
                      <a:pt x="46818" y="0"/>
                      <a:pt x="53486" y="0"/>
                    </a:cubicBezTo>
                    <a:cubicBezTo>
                      <a:pt x="59201" y="0"/>
                      <a:pt x="63011" y="3810"/>
                      <a:pt x="63011" y="9525"/>
                    </a:cubicBezTo>
                    <a:cubicBezTo>
                      <a:pt x="63011" y="15240"/>
                      <a:pt x="59201" y="19050"/>
                      <a:pt x="53486" y="19050"/>
                    </a:cubicBezTo>
                    <a:cubicBezTo>
                      <a:pt x="47771" y="19050"/>
                      <a:pt x="41103" y="20003"/>
                      <a:pt x="34436" y="20003"/>
                    </a:cubicBezTo>
                    <a:cubicBezTo>
                      <a:pt x="26816" y="21908"/>
                      <a:pt x="20148" y="21908"/>
                      <a:pt x="13481" y="219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9" name="Google Shape;559;p38"/>
            <p:cNvSpPr/>
            <p:nvPr/>
          </p:nvSpPr>
          <p:spPr>
            <a:xfrm flipH="1">
              <a:off x="7044574" y="1773141"/>
              <a:ext cx="90406" cy="82370"/>
            </a:xfrm>
            <a:custGeom>
              <a:avLst/>
              <a:gdLst/>
              <a:ahLst/>
              <a:cxnLst/>
              <a:rect l="l" t="t" r="r" b="b"/>
              <a:pathLst>
                <a:path w="85725" h="78105" extrusionOk="0">
                  <a:moveTo>
                    <a:pt x="31433" y="23813"/>
                  </a:moveTo>
                  <a:lnTo>
                    <a:pt x="43815" y="0"/>
                  </a:lnTo>
                  <a:lnTo>
                    <a:pt x="55245" y="23813"/>
                  </a:lnTo>
                  <a:lnTo>
                    <a:pt x="85725" y="21908"/>
                  </a:lnTo>
                  <a:lnTo>
                    <a:pt x="84773" y="21908"/>
                  </a:lnTo>
                  <a:lnTo>
                    <a:pt x="60960" y="46673"/>
                  </a:lnTo>
                  <a:lnTo>
                    <a:pt x="81915" y="77153"/>
                  </a:lnTo>
                  <a:lnTo>
                    <a:pt x="42863" y="61913"/>
                  </a:lnTo>
                  <a:lnTo>
                    <a:pt x="9525" y="78105"/>
                  </a:lnTo>
                  <a:lnTo>
                    <a:pt x="23813" y="46673"/>
                  </a:lnTo>
                  <a:lnTo>
                    <a:pt x="0" y="266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8"/>
            <p:cNvSpPr/>
            <p:nvPr/>
          </p:nvSpPr>
          <p:spPr>
            <a:xfrm flipH="1">
              <a:off x="8436458" y="1746019"/>
              <a:ext cx="107482" cy="97437"/>
            </a:xfrm>
            <a:custGeom>
              <a:avLst/>
              <a:gdLst/>
              <a:ahLst/>
              <a:cxnLst/>
              <a:rect l="l" t="t" r="r" b="b"/>
              <a:pathLst>
                <a:path w="101917" h="92392" extrusionOk="0">
                  <a:moveTo>
                    <a:pt x="38100" y="28575"/>
                  </a:moveTo>
                  <a:lnTo>
                    <a:pt x="51435" y="0"/>
                  </a:lnTo>
                  <a:lnTo>
                    <a:pt x="65723" y="28575"/>
                  </a:lnTo>
                  <a:lnTo>
                    <a:pt x="101918" y="26670"/>
                  </a:lnTo>
                  <a:lnTo>
                    <a:pt x="101918" y="26670"/>
                  </a:lnTo>
                  <a:lnTo>
                    <a:pt x="72390" y="55245"/>
                  </a:lnTo>
                  <a:lnTo>
                    <a:pt x="97155" y="92392"/>
                  </a:lnTo>
                  <a:lnTo>
                    <a:pt x="51435" y="73342"/>
                  </a:lnTo>
                  <a:lnTo>
                    <a:pt x="11430" y="92392"/>
                  </a:lnTo>
                  <a:lnTo>
                    <a:pt x="28575" y="55245"/>
                  </a:lnTo>
                  <a:lnTo>
                    <a:pt x="0" y="314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8"/>
            <p:cNvSpPr/>
            <p:nvPr/>
          </p:nvSpPr>
          <p:spPr>
            <a:xfrm flipH="1">
              <a:off x="8204312" y="512434"/>
              <a:ext cx="90406" cy="82368"/>
            </a:xfrm>
            <a:custGeom>
              <a:avLst/>
              <a:gdLst/>
              <a:ahLst/>
              <a:cxnLst/>
              <a:rect l="l" t="t" r="r" b="b"/>
              <a:pathLst>
                <a:path w="85725" h="78104" extrusionOk="0">
                  <a:moveTo>
                    <a:pt x="31432" y="24765"/>
                  </a:moveTo>
                  <a:lnTo>
                    <a:pt x="43815" y="0"/>
                  </a:lnTo>
                  <a:lnTo>
                    <a:pt x="55245" y="23813"/>
                  </a:lnTo>
                  <a:lnTo>
                    <a:pt x="85725" y="22860"/>
                  </a:lnTo>
                  <a:lnTo>
                    <a:pt x="84773" y="22860"/>
                  </a:lnTo>
                  <a:lnTo>
                    <a:pt x="60960" y="46673"/>
                  </a:lnTo>
                  <a:lnTo>
                    <a:pt x="81915" y="77152"/>
                  </a:lnTo>
                  <a:lnTo>
                    <a:pt x="42863" y="60960"/>
                  </a:lnTo>
                  <a:lnTo>
                    <a:pt x="9525" y="78105"/>
                  </a:lnTo>
                  <a:lnTo>
                    <a:pt x="23813" y="46673"/>
                  </a:lnTo>
                  <a:lnTo>
                    <a:pt x="0" y="266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8"/>
            <p:cNvSpPr/>
            <p:nvPr/>
          </p:nvSpPr>
          <p:spPr>
            <a:xfrm flipH="1">
              <a:off x="6795664" y="474314"/>
              <a:ext cx="116522" cy="124559"/>
            </a:xfrm>
            <a:custGeom>
              <a:avLst/>
              <a:gdLst/>
              <a:ahLst/>
              <a:cxnLst/>
              <a:rect l="l" t="t" r="r" b="b"/>
              <a:pathLst>
                <a:path w="110489" h="118110" extrusionOk="0">
                  <a:moveTo>
                    <a:pt x="55245" y="118110"/>
                  </a:moveTo>
                  <a:cubicBezTo>
                    <a:pt x="24765" y="118110"/>
                    <a:pt x="0" y="91440"/>
                    <a:pt x="0" y="59055"/>
                  </a:cubicBezTo>
                  <a:cubicBezTo>
                    <a:pt x="0" y="26670"/>
                    <a:pt x="24765" y="0"/>
                    <a:pt x="55245" y="0"/>
                  </a:cubicBezTo>
                  <a:cubicBezTo>
                    <a:pt x="85725" y="0"/>
                    <a:pt x="110490" y="26670"/>
                    <a:pt x="110490" y="59055"/>
                  </a:cubicBezTo>
                  <a:cubicBezTo>
                    <a:pt x="110490" y="91440"/>
                    <a:pt x="85725" y="118110"/>
                    <a:pt x="55245" y="118110"/>
                  </a:cubicBezTo>
                  <a:close/>
                  <a:moveTo>
                    <a:pt x="55245" y="20002"/>
                  </a:moveTo>
                  <a:cubicBezTo>
                    <a:pt x="35243" y="20002"/>
                    <a:pt x="19050" y="38100"/>
                    <a:pt x="19050" y="60008"/>
                  </a:cubicBezTo>
                  <a:cubicBezTo>
                    <a:pt x="19050" y="81915"/>
                    <a:pt x="35243" y="100013"/>
                    <a:pt x="55245" y="100013"/>
                  </a:cubicBezTo>
                  <a:cubicBezTo>
                    <a:pt x="75248" y="100013"/>
                    <a:pt x="91440" y="81915"/>
                    <a:pt x="91440" y="60008"/>
                  </a:cubicBezTo>
                  <a:cubicBezTo>
                    <a:pt x="91440" y="38100"/>
                    <a:pt x="75248" y="20002"/>
                    <a:pt x="55245" y="20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8"/>
            <p:cNvSpPr/>
            <p:nvPr/>
          </p:nvSpPr>
          <p:spPr>
            <a:xfrm flipH="1">
              <a:off x="7750535" y="2160032"/>
              <a:ext cx="122549" cy="75337"/>
            </a:xfrm>
            <a:custGeom>
              <a:avLst/>
              <a:gdLst/>
              <a:ahLst/>
              <a:cxnLst/>
              <a:rect l="l" t="t" r="r" b="b"/>
              <a:pathLst>
                <a:path w="116204" h="71437" extrusionOk="0">
                  <a:moveTo>
                    <a:pt x="58102" y="71438"/>
                  </a:moveTo>
                  <a:cubicBezTo>
                    <a:pt x="25717" y="71438"/>
                    <a:pt x="0" y="43815"/>
                    <a:pt x="0" y="9525"/>
                  </a:cubicBezTo>
                  <a:cubicBezTo>
                    <a:pt x="0" y="3810"/>
                    <a:pt x="3810" y="0"/>
                    <a:pt x="9525" y="0"/>
                  </a:cubicBezTo>
                  <a:cubicBezTo>
                    <a:pt x="15240" y="0"/>
                    <a:pt x="19050" y="3810"/>
                    <a:pt x="19050" y="9525"/>
                  </a:cubicBezTo>
                  <a:cubicBezTo>
                    <a:pt x="19050" y="33338"/>
                    <a:pt x="36195" y="52388"/>
                    <a:pt x="58102" y="52388"/>
                  </a:cubicBezTo>
                  <a:cubicBezTo>
                    <a:pt x="80010" y="52388"/>
                    <a:pt x="97155" y="33338"/>
                    <a:pt x="97155" y="9525"/>
                  </a:cubicBezTo>
                  <a:cubicBezTo>
                    <a:pt x="97155" y="3810"/>
                    <a:pt x="100965" y="0"/>
                    <a:pt x="106680" y="0"/>
                  </a:cubicBezTo>
                  <a:cubicBezTo>
                    <a:pt x="112395" y="0"/>
                    <a:pt x="116205" y="3810"/>
                    <a:pt x="116205" y="9525"/>
                  </a:cubicBezTo>
                  <a:cubicBezTo>
                    <a:pt x="116205" y="43815"/>
                    <a:pt x="90488" y="71438"/>
                    <a:pt x="58102" y="71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8"/>
            <p:cNvSpPr/>
            <p:nvPr/>
          </p:nvSpPr>
          <p:spPr>
            <a:xfrm flipH="1">
              <a:off x="6943325" y="578784"/>
              <a:ext cx="57256" cy="94424"/>
            </a:xfrm>
            <a:custGeom>
              <a:avLst/>
              <a:gdLst/>
              <a:ahLst/>
              <a:cxnLst/>
              <a:rect l="l" t="t" r="r" b="b"/>
              <a:pathLst>
                <a:path w="54292" h="89535" extrusionOk="0">
                  <a:moveTo>
                    <a:pt x="9525" y="89535"/>
                  </a:moveTo>
                  <a:cubicBezTo>
                    <a:pt x="3810" y="89535"/>
                    <a:pt x="0" y="85725"/>
                    <a:pt x="0" y="80010"/>
                  </a:cubicBezTo>
                  <a:cubicBezTo>
                    <a:pt x="0" y="74295"/>
                    <a:pt x="3810" y="70485"/>
                    <a:pt x="9525" y="70485"/>
                  </a:cubicBezTo>
                  <a:cubicBezTo>
                    <a:pt x="23813" y="70485"/>
                    <a:pt x="35242" y="59055"/>
                    <a:pt x="35242" y="44767"/>
                  </a:cubicBezTo>
                  <a:cubicBezTo>
                    <a:pt x="35242" y="30480"/>
                    <a:pt x="23813" y="19050"/>
                    <a:pt x="9525" y="19050"/>
                  </a:cubicBezTo>
                  <a:cubicBezTo>
                    <a:pt x="3810" y="19050"/>
                    <a:pt x="0" y="15240"/>
                    <a:pt x="0" y="9525"/>
                  </a:cubicBezTo>
                  <a:cubicBezTo>
                    <a:pt x="0" y="3810"/>
                    <a:pt x="3810" y="0"/>
                    <a:pt x="9525" y="0"/>
                  </a:cubicBezTo>
                  <a:cubicBezTo>
                    <a:pt x="34290" y="0"/>
                    <a:pt x="54292" y="20002"/>
                    <a:pt x="54292" y="44767"/>
                  </a:cubicBezTo>
                  <a:cubicBezTo>
                    <a:pt x="54292" y="69533"/>
                    <a:pt x="34290" y="89535"/>
                    <a:pt x="9525" y="895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5" name="Google Shape;565;p38"/>
            <p:cNvGrpSpPr/>
            <p:nvPr/>
          </p:nvGrpSpPr>
          <p:grpSpPr>
            <a:xfrm>
              <a:off x="7490750" y="3076443"/>
              <a:ext cx="1408500" cy="1630757"/>
              <a:chOff x="7662200" y="3047868"/>
              <a:chExt cx="1408500" cy="1630757"/>
            </a:xfrm>
          </p:grpSpPr>
          <p:sp>
            <p:nvSpPr>
              <p:cNvPr id="566" name="Google Shape;566;p38"/>
              <p:cNvSpPr/>
              <p:nvPr/>
            </p:nvSpPr>
            <p:spPr>
              <a:xfrm>
                <a:off x="7662200" y="4469525"/>
                <a:ext cx="1408500" cy="209100"/>
              </a:xfrm>
              <a:prstGeom prst="ellipse">
                <a:avLst/>
              </a:prstGeom>
              <a:solidFill>
                <a:srgbClr val="2B241A">
                  <a:alpha val="36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ix Madefor Text"/>
                  <a:ea typeface="Wix Madefor Text"/>
                  <a:cs typeface="Wix Madefor Text"/>
                  <a:sym typeface="Wix Madefor Text"/>
                </a:endParaRPr>
              </a:p>
            </p:txBody>
          </p:sp>
          <p:grpSp>
            <p:nvGrpSpPr>
              <p:cNvPr id="567" name="Google Shape;567;p38"/>
              <p:cNvGrpSpPr/>
              <p:nvPr/>
            </p:nvGrpSpPr>
            <p:grpSpPr>
              <a:xfrm>
                <a:off x="8020451" y="3047868"/>
                <a:ext cx="691998" cy="1553182"/>
                <a:chOff x="4275382" y="2069730"/>
                <a:chExt cx="549161" cy="1232586"/>
              </a:xfrm>
            </p:grpSpPr>
            <p:sp>
              <p:nvSpPr>
                <p:cNvPr id="568" name="Google Shape;568;p38"/>
                <p:cNvSpPr/>
                <p:nvPr/>
              </p:nvSpPr>
              <p:spPr>
                <a:xfrm>
                  <a:off x="4284671" y="2141985"/>
                  <a:ext cx="60563" cy="20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63" h="206879" extrusionOk="0">
                      <a:moveTo>
                        <a:pt x="35868" y="1139"/>
                      </a:moveTo>
                      <a:cubicBezTo>
                        <a:pt x="36821" y="1139"/>
                        <a:pt x="37773" y="187"/>
                        <a:pt x="38726" y="187"/>
                      </a:cubicBezTo>
                      <a:cubicBezTo>
                        <a:pt x="43488" y="-766"/>
                        <a:pt x="48251" y="2092"/>
                        <a:pt x="51108" y="4949"/>
                      </a:cubicBezTo>
                      <a:cubicBezTo>
                        <a:pt x="64443" y="19237"/>
                        <a:pt x="60633" y="50669"/>
                        <a:pt x="57776" y="67814"/>
                      </a:cubicBezTo>
                      <a:cubicBezTo>
                        <a:pt x="56823" y="75434"/>
                        <a:pt x="54918" y="83054"/>
                        <a:pt x="51108" y="88769"/>
                      </a:cubicBezTo>
                      <a:cubicBezTo>
                        <a:pt x="48251" y="93532"/>
                        <a:pt x="43488" y="98294"/>
                        <a:pt x="39678" y="103057"/>
                      </a:cubicBezTo>
                      <a:cubicBezTo>
                        <a:pt x="34916" y="110677"/>
                        <a:pt x="33011" y="120202"/>
                        <a:pt x="31106" y="128774"/>
                      </a:cubicBezTo>
                      <a:cubicBezTo>
                        <a:pt x="25391" y="154492"/>
                        <a:pt x="19676" y="181162"/>
                        <a:pt x="13961" y="206879"/>
                      </a:cubicBezTo>
                      <a:cubicBezTo>
                        <a:pt x="7293" y="202117"/>
                        <a:pt x="4436" y="194497"/>
                        <a:pt x="3483" y="186877"/>
                      </a:cubicBezTo>
                      <a:cubicBezTo>
                        <a:pt x="2531" y="179257"/>
                        <a:pt x="4436" y="171637"/>
                        <a:pt x="5388" y="164017"/>
                      </a:cubicBezTo>
                      <a:cubicBezTo>
                        <a:pt x="8246" y="145919"/>
                        <a:pt x="9198" y="124964"/>
                        <a:pt x="5388" y="106867"/>
                      </a:cubicBezTo>
                      <a:cubicBezTo>
                        <a:pt x="1578" y="89722"/>
                        <a:pt x="-2232" y="74482"/>
                        <a:pt x="1578" y="56384"/>
                      </a:cubicBezTo>
                      <a:cubicBezTo>
                        <a:pt x="5388" y="35429"/>
                        <a:pt x="16818" y="18284"/>
                        <a:pt x="30153" y="4949"/>
                      </a:cubicBezTo>
                      <a:cubicBezTo>
                        <a:pt x="32058" y="3997"/>
                        <a:pt x="33963" y="2092"/>
                        <a:pt x="35868" y="113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69" name="Google Shape;569;p38"/>
                <p:cNvGrpSpPr/>
                <p:nvPr/>
              </p:nvGrpSpPr>
              <p:grpSpPr>
                <a:xfrm>
                  <a:off x="4349114" y="2971800"/>
                  <a:ext cx="397193" cy="330516"/>
                  <a:chOff x="4349114" y="2971800"/>
                  <a:chExt cx="397193" cy="330516"/>
                </a:xfrm>
              </p:grpSpPr>
              <p:sp>
                <p:nvSpPr>
                  <p:cNvPr id="570" name="Google Shape;570;p38"/>
                  <p:cNvSpPr/>
                  <p:nvPr/>
                </p:nvSpPr>
                <p:spPr>
                  <a:xfrm>
                    <a:off x="4349114" y="3013709"/>
                    <a:ext cx="397192" cy="288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192" h="288607" extrusionOk="0">
                        <a:moveTo>
                          <a:pt x="360998" y="288608"/>
                        </a:moveTo>
                        <a:lnTo>
                          <a:pt x="397193" y="0"/>
                        </a:lnTo>
                        <a:lnTo>
                          <a:pt x="0" y="0"/>
                        </a:lnTo>
                        <a:lnTo>
                          <a:pt x="41910" y="288608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1" name="Google Shape;571;p38"/>
                  <p:cNvSpPr/>
                  <p:nvPr/>
                </p:nvSpPr>
                <p:spPr>
                  <a:xfrm>
                    <a:off x="4350067" y="2971800"/>
                    <a:ext cx="396240" cy="83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240" h="83820" extrusionOk="0">
                        <a:moveTo>
                          <a:pt x="396240" y="41910"/>
                        </a:moveTo>
                        <a:cubicBezTo>
                          <a:pt x="396240" y="64770"/>
                          <a:pt x="307658" y="83820"/>
                          <a:pt x="198120" y="83820"/>
                        </a:cubicBezTo>
                        <a:cubicBezTo>
                          <a:pt x="88583" y="83820"/>
                          <a:pt x="0" y="64770"/>
                          <a:pt x="0" y="41910"/>
                        </a:cubicBezTo>
                        <a:cubicBezTo>
                          <a:pt x="0" y="19050"/>
                          <a:pt x="88583" y="0"/>
                          <a:pt x="198120" y="0"/>
                        </a:cubicBezTo>
                        <a:cubicBezTo>
                          <a:pt x="307658" y="0"/>
                          <a:pt x="396240" y="18097"/>
                          <a:pt x="396240" y="4191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72" name="Google Shape;572;p38"/>
                <p:cNvGrpSpPr/>
                <p:nvPr/>
              </p:nvGrpSpPr>
              <p:grpSpPr>
                <a:xfrm>
                  <a:off x="4275382" y="2069730"/>
                  <a:ext cx="549161" cy="982079"/>
                  <a:chOff x="4275382" y="2069730"/>
                  <a:chExt cx="549161" cy="982079"/>
                </a:xfrm>
              </p:grpSpPr>
              <p:sp>
                <p:nvSpPr>
                  <p:cNvPr id="573" name="Google Shape;573;p38"/>
                  <p:cNvSpPr/>
                  <p:nvPr/>
                </p:nvSpPr>
                <p:spPr>
                  <a:xfrm>
                    <a:off x="4423477" y="2095500"/>
                    <a:ext cx="112406" cy="6257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406" h="625792" extrusionOk="0">
                        <a:moveTo>
                          <a:pt x="39938" y="370522"/>
                        </a:moveTo>
                        <a:cubicBezTo>
                          <a:pt x="31365" y="319088"/>
                          <a:pt x="13268" y="270510"/>
                          <a:pt x="4695" y="219075"/>
                        </a:cubicBezTo>
                        <a:cubicBezTo>
                          <a:pt x="-6735" y="145733"/>
                          <a:pt x="2790" y="68580"/>
                          <a:pt x="32318" y="0"/>
                        </a:cubicBezTo>
                        <a:cubicBezTo>
                          <a:pt x="45653" y="7620"/>
                          <a:pt x="52320" y="22860"/>
                          <a:pt x="53273" y="38100"/>
                        </a:cubicBezTo>
                        <a:cubicBezTo>
                          <a:pt x="55178" y="53340"/>
                          <a:pt x="52320" y="68580"/>
                          <a:pt x="51368" y="82867"/>
                        </a:cubicBezTo>
                        <a:cubicBezTo>
                          <a:pt x="45653" y="150495"/>
                          <a:pt x="71370" y="217170"/>
                          <a:pt x="87563" y="283845"/>
                        </a:cubicBezTo>
                        <a:cubicBezTo>
                          <a:pt x="105660" y="359092"/>
                          <a:pt x="113280" y="436245"/>
                          <a:pt x="112328" y="513397"/>
                        </a:cubicBezTo>
                        <a:cubicBezTo>
                          <a:pt x="112328" y="545783"/>
                          <a:pt x="109470" y="579120"/>
                          <a:pt x="92325" y="605790"/>
                        </a:cubicBezTo>
                        <a:cubicBezTo>
                          <a:pt x="88515" y="612458"/>
                          <a:pt x="84705" y="619125"/>
                          <a:pt x="82800" y="625793"/>
                        </a:cubicBezTo>
                        <a:cubicBezTo>
                          <a:pt x="36128" y="559118"/>
                          <a:pt x="53273" y="448628"/>
                          <a:pt x="39938" y="37052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4" name="Google Shape;574;p38"/>
                  <p:cNvSpPr/>
                  <p:nvPr/>
                </p:nvSpPr>
                <p:spPr>
                  <a:xfrm>
                    <a:off x="4580431" y="2069730"/>
                    <a:ext cx="104778" cy="482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78" h="482016" extrusionOk="0">
                        <a:moveTo>
                          <a:pt x="23001" y="239129"/>
                        </a:moveTo>
                        <a:cubicBezTo>
                          <a:pt x="37289" y="162929"/>
                          <a:pt x="36336" y="81014"/>
                          <a:pt x="73484" y="12434"/>
                        </a:cubicBezTo>
                        <a:cubicBezTo>
                          <a:pt x="76341" y="6719"/>
                          <a:pt x="80151" y="1004"/>
                          <a:pt x="86819" y="52"/>
                        </a:cubicBezTo>
                        <a:cubicBezTo>
                          <a:pt x="96344" y="-901"/>
                          <a:pt x="102059" y="11482"/>
                          <a:pt x="103964" y="21007"/>
                        </a:cubicBezTo>
                        <a:cubicBezTo>
                          <a:pt x="109679" y="74347"/>
                          <a:pt x="83961" y="125782"/>
                          <a:pt x="68721" y="177217"/>
                        </a:cubicBezTo>
                        <a:cubicBezTo>
                          <a:pt x="40146" y="276277"/>
                          <a:pt x="47766" y="382004"/>
                          <a:pt x="19191" y="482017"/>
                        </a:cubicBezTo>
                        <a:cubicBezTo>
                          <a:pt x="-12241" y="459157"/>
                          <a:pt x="3951" y="427724"/>
                          <a:pt x="5856" y="396292"/>
                        </a:cubicBezTo>
                        <a:cubicBezTo>
                          <a:pt x="7761" y="341999"/>
                          <a:pt x="12524" y="293422"/>
                          <a:pt x="23001" y="23912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5" name="Google Shape;575;p38"/>
                  <p:cNvSpPr/>
                  <p:nvPr/>
                </p:nvSpPr>
                <p:spPr>
                  <a:xfrm>
                    <a:off x="4640064" y="2190750"/>
                    <a:ext cx="184479" cy="5098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479" h="509877" extrusionOk="0">
                        <a:moveTo>
                          <a:pt x="86241" y="196215"/>
                        </a:moveTo>
                        <a:cubicBezTo>
                          <a:pt x="106243" y="137160"/>
                          <a:pt x="127198" y="79058"/>
                          <a:pt x="148153" y="20002"/>
                        </a:cubicBezTo>
                        <a:cubicBezTo>
                          <a:pt x="151011" y="10477"/>
                          <a:pt x="156726" y="0"/>
                          <a:pt x="166251" y="0"/>
                        </a:cubicBezTo>
                        <a:cubicBezTo>
                          <a:pt x="172918" y="0"/>
                          <a:pt x="178633" y="5715"/>
                          <a:pt x="181491" y="11430"/>
                        </a:cubicBezTo>
                        <a:cubicBezTo>
                          <a:pt x="186253" y="21908"/>
                          <a:pt x="184348" y="33338"/>
                          <a:pt x="182443" y="44767"/>
                        </a:cubicBezTo>
                        <a:cubicBezTo>
                          <a:pt x="161488" y="173355"/>
                          <a:pt x="121483" y="297180"/>
                          <a:pt x="79573" y="421005"/>
                        </a:cubicBezTo>
                        <a:cubicBezTo>
                          <a:pt x="71953" y="443865"/>
                          <a:pt x="66238" y="481965"/>
                          <a:pt x="48141" y="499110"/>
                        </a:cubicBezTo>
                        <a:cubicBezTo>
                          <a:pt x="37663" y="508635"/>
                          <a:pt x="12898" y="516255"/>
                          <a:pt x="3373" y="501967"/>
                        </a:cubicBezTo>
                        <a:cubicBezTo>
                          <a:pt x="-11867" y="480060"/>
                          <a:pt x="29091" y="420053"/>
                          <a:pt x="35758" y="398145"/>
                        </a:cubicBezTo>
                        <a:cubicBezTo>
                          <a:pt x="45283" y="367665"/>
                          <a:pt x="46236" y="334328"/>
                          <a:pt x="53856" y="302895"/>
                        </a:cubicBezTo>
                        <a:cubicBezTo>
                          <a:pt x="61476" y="266700"/>
                          <a:pt x="73858" y="231458"/>
                          <a:pt x="86241" y="19621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6" name="Google Shape;576;p38"/>
                  <p:cNvSpPr/>
                  <p:nvPr/>
                </p:nvSpPr>
                <p:spPr>
                  <a:xfrm>
                    <a:off x="4489132" y="2207872"/>
                    <a:ext cx="155496" cy="8422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96" h="842291" extrusionOk="0">
                        <a:moveTo>
                          <a:pt x="25717" y="805837"/>
                        </a:moveTo>
                        <a:cubicBezTo>
                          <a:pt x="23813" y="816315"/>
                          <a:pt x="23813" y="825840"/>
                          <a:pt x="26670" y="831555"/>
                        </a:cubicBezTo>
                        <a:cubicBezTo>
                          <a:pt x="35242" y="847747"/>
                          <a:pt x="68580" y="841080"/>
                          <a:pt x="88582" y="840127"/>
                        </a:cubicBezTo>
                        <a:cubicBezTo>
                          <a:pt x="110490" y="769642"/>
                          <a:pt x="119063" y="682965"/>
                          <a:pt x="128588" y="626767"/>
                        </a:cubicBezTo>
                        <a:cubicBezTo>
                          <a:pt x="147638" y="515325"/>
                          <a:pt x="157163" y="402930"/>
                          <a:pt x="155257" y="290535"/>
                        </a:cubicBezTo>
                        <a:cubicBezTo>
                          <a:pt x="154305" y="235290"/>
                          <a:pt x="140970" y="184807"/>
                          <a:pt x="123825" y="132420"/>
                        </a:cubicBezTo>
                        <a:cubicBezTo>
                          <a:pt x="111442" y="95272"/>
                          <a:pt x="99060" y="57172"/>
                          <a:pt x="85725" y="20025"/>
                        </a:cubicBezTo>
                        <a:cubicBezTo>
                          <a:pt x="83820" y="15262"/>
                          <a:pt x="82867" y="10500"/>
                          <a:pt x="79057" y="6690"/>
                        </a:cubicBezTo>
                        <a:cubicBezTo>
                          <a:pt x="71438" y="-1883"/>
                          <a:pt x="57150" y="-1883"/>
                          <a:pt x="47625" y="4785"/>
                        </a:cubicBezTo>
                        <a:cubicBezTo>
                          <a:pt x="38100" y="10500"/>
                          <a:pt x="32385" y="21930"/>
                          <a:pt x="27622" y="32407"/>
                        </a:cubicBezTo>
                        <a:cubicBezTo>
                          <a:pt x="-6668" y="116227"/>
                          <a:pt x="29527" y="210525"/>
                          <a:pt x="38100" y="301012"/>
                        </a:cubicBezTo>
                        <a:cubicBezTo>
                          <a:pt x="43815" y="361972"/>
                          <a:pt x="37147" y="424837"/>
                          <a:pt x="18097" y="483892"/>
                        </a:cubicBezTo>
                        <a:cubicBezTo>
                          <a:pt x="10477" y="507705"/>
                          <a:pt x="0" y="532470"/>
                          <a:pt x="0" y="558187"/>
                        </a:cubicBezTo>
                        <a:cubicBezTo>
                          <a:pt x="0" y="582000"/>
                          <a:pt x="9525" y="603907"/>
                          <a:pt x="16192" y="626767"/>
                        </a:cubicBezTo>
                        <a:cubicBezTo>
                          <a:pt x="30480" y="672487"/>
                          <a:pt x="36195" y="720112"/>
                          <a:pt x="33338" y="767737"/>
                        </a:cubicBezTo>
                        <a:cubicBezTo>
                          <a:pt x="33338" y="774405"/>
                          <a:pt x="28575" y="791550"/>
                          <a:pt x="25717" y="805837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7" name="Google Shape;577;p38"/>
                  <p:cNvSpPr/>
                  <p:nvPr/>
                </p:nvSpPr>
                <p:spPr>
                  <a:xfrm>
                    <a:off x="4555483" y="2241232"/>
                    <a:ext cx="170594" cy="805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594" h="805814" extrusionOk="0">
                        <a:moveTo>
                          <a:pt x="49854" y="804863"/>
                        </a:moveTo>
                        <a:cubicBezTo>
                          <a:pt x="58427" y="803910"/>
                          <a:pt x="66047" y="803910"/>
                          <a:pt x="74619" y="802958"/>
                        </a:cubicBezTo>
                        <a:cubicBezTo>
                          <a:pt x="97479" y="749618"/>
                          <a:pt x="117482" y="695325"/>
                          <a:pt x="123197" y="637222"/>
                        </a:cubicBezTo>
                        <a:cubicBezTo>
                          <a:pt x="127959" y="581977"/>
                          <a:pt x="107957" y="522922"/>
                          <a:pt x="122244" y="468630"/>
                        </a:cubicBezTo>
                        <a:cubicBezTo>
                          <a:pt x="127959" y="448627"/>
                          <a:pt x="138437" y="430530"/>
                          <a:pt x="140342" y="409575"/>
                        </a:cubicBezTo>
                        <a:cubicBezTo>
                          <a:pt x="141294" y="392430"/>
                          <a:pt x="136532" y="375285"/>
                          <a:pt x="132722" y="358140"/>
                        </a:cubicBezTo>
                        <a:cubicBezTo>
                          <a:pt x="112719" y="264795"/>
                          <a:pt x="152724" y="170497"/>
                          <a:pt x="167964" y="76200"/>
                        </a:cubicBezTo>
                        <a:cubicBezTo>
                          <a:pt x="171774" y="50483"/>
                          <a:pt x="173679" y="20955"/>
                          <a:pt x="157487" y="0"/>
                        </a:cubicBezTo>
                        <a:cubicBezTo>
                          <a:pt x="107957" y="67627"/>
                          <a:pt x="64142" y="157163"/>
                          <a:pt x="63189" y="241935"/>
                        </a:cubicBezTo>
                        <a:cubicBezTo>
                          <a:pt x="63189" y="334327"/>
                          <a:pt x="33662" y="424815"/>
                          <a:pt x="15564" y="515302"/>
                        </a:cubicBezTo>
                        <a:cubicBezTo>
                          <a:pt x="5087" y="567690"/>
                          <a:pt x="-1581" y="621030"/>
                          <a:pt x="324" y="675322"/>
                        </a:cubicBezTo>
                        <a:cubicBezTo>
                          <a:pt x="2229" y="722947"/>
                          <a:pt x="17469" y="761047"/>
                          <a:pt x="28899" y="805815"/>
                        </a:cubicBezTo>
                        <a:cubicBezTo>
                          <a:pt x="35567" y="805815"/>
                          <a:pt x="42234" y="805815"/>
                          <a:pt x="49854" y="804863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8" name="Google Shape;578;p38"/>
                  <p:cNvSpPr/>
                  <p:nvPr/>
                </p:nvSpPr>
                <p:spPr>
                  <a:xfrm>
                    <a:off x="4275382" y="2178367"/>
                    <a:ext cx="230814" cy="8649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814" h="864964" extrusionOk="0">
                        <a:moveTo>
                          <a:pt x="65160" y="163830"/>
                        </a:moveTo>
                        <a:cubicBezTo>
                          <a:pt x="58493" y="145733"/>
                          <a:pt x="51825" y="128588"/>
                          <a:pt x="45158" y="110490"/>
                        </a:cubicBezTo>
                        <a:cubicBezTo>
                          <a:pt x="42300" y="103823"/>
                          <a:pt x="36585" y="97155"/>
                          <a:pt x="35633" y="90488"/>
                        </a:cubicBezTo>
                        <a:cubicBezTo>
                          <a:pt x="34680" y="86678"/>
                          <a:pt x="34680" y="83820"/>
                          <a:pt x="34680" y="80010"/>
                        </a:cubicBezTo>
                        <a:cubicBezTo>
                          <a:pt x="32775" y="70485"/>
                          <a:pt x="26108" y="62865"/>
                          <a:pt x="23250" y="53340"/>
                        </a:cubicBezTo>
                        <a:cubicBezTo>
                          <a:pt x="22298" y="49530"/>
                          <a:pt x="22298" y="44768"/>
                          <a:pt x="22298" y="40958"/>
                        </a:cubicBezTo>
                        <a:cubicBezTo>
                          <a:pt x="21345" y="28575"/>
                          <a:pt x="17535" y="17145"/>
                          <a:pt x="18488" y="4763"/>
                        </a:cubicBezTo>
                        <a:cubicBezTo>
                          <a:pt x="18488" y="3810"/>
                          <a:pt x="17535" y="0"/>
                          <a:pt x="18488" y="0"/>
                        </a:cubicBezTo>
                        <a:cubicBezTo>
                          <a:pt x="12773" y="7620"/>
                          <a:pt x="8963" y="25718"/>
                          <a:pt x="8963" y="28575"/>
                        </a:cubicBezTo>
                        <a:cubicBezTo>
                          <a:pt x="8010" y="37148"/>
                          <a:pt x="8010" y="44768"/>
                          <a:pt x="8010" y="53340"/>
                        </a:cubicBezTo>
                        <a:cubicBezTo>
                          <a:pt x="8010" y="69533"/>
                          <a:pt x="8963" y="85725"/>
                          <a:pt x="5153" y="101917"/>
                        </a:cubicBezTo>
                        <a:cubicBezTo>
                          <a:pt x="390" y="122873"/>
                          <a:pt x="-1515" y="138113"/>
                          <a:pt x="1343" y="159067"/>
                        </a:cubicBezTo>
                        <a:cubicBezTo>
                          <a:pt x="5153" y="182880"/>
                          <a:pt x="8963" y="205740"/>
                          <a:pt x="17535" y="227648"/>
                        </a:cubicBezTo>
                        <a:cubicBezTo>
                          <a:pt x="46110" y="301942"/>
                          <a:pt x="108023" y="362903"/>
                          <a:pt x="120405" y="441008"/>
                        </a:cubicBezTo>
                        <a:cubicBezTo>
                          <a:pt x="124215" y="465773"/>
                          <a:pt x="123263" y="490538"/>
                          <a:pt x="125168" y="516255"/>
                        </a:cubicBezTo>
                        <a:cubicBezTo>
                          <a:pt x="128978" y="569595"/>
                          <a:pt x="143265" y="625793"/>
                          <a:pt x="154695" y="677228"/>
                        </a:cubicBezTo>
                        <a:cubicBezTo>
                          <a:pt x="158505" y="693420"/>
                          <a:pt x="186128" y="861060"/>
                          <a:pt x="188985" y="862013"/>
                        </a:cubicBezTo>
                        <a:cubicBezTo>
                          <a:pt x="198510" y="862965"/>
                          <a:pt x="215655" y="868680"/>
                          <a:pt x="224228" y="861060"/>
                        </a:cubicBezTo>
                        <a:cubicBezTo>
                          <a:pt x="232800" y="854393"/>
                          <a:pt x="230895" y="836295"/>
                          <a:pt x="229943" y="826770"/>
                        </a:cubicBezTo>
                        <a:cubicBezTo>
                          <a:pt x="228038" y="780098"/>
                          <a:pt x="213750" y="734378"/>
                          <a:pt x="208988" y="687705"/>
                        </a:cubicBezTo>
                        <a:cubicBezTo>
                          <a:pt x="207083" y="664845"/>
                          <a:pt x="209940" y="642938"/>
                          <a:pt x="209940" y="621030"/>
                        </a:cubicBezTo>
                        <a:cubicBezTo>
                          <a:pt x="209940" y="595313"/>
                          <a:pt x="208035" y="570548"/>
                          <a:pt x="204225" y="544830"/>
                        </a:cubicBezTo>
                        <a:cubicBezTo>
                          <a:pt x="201368" y="527685"/>
                          <a:pt x="196605" y="512445"/>
                          <a:pt x="195653" y="495300"/>
                        </a:cubicBezTo>
                        <a:cubicBezTo>
                          <a:pt x="194700" y="481965"/>
                          <a:pt x="189938" y="469583"/>
                          <a:pt x="188033" y="456248"/>
                        </a:cubicBezTo>
                        <a:cubicBezTo>
                          <a:pt x="186128" y="444817"/>
                          <a:pt x="187080" y="433388"/>
                          <a:pt x="184223" y="422910"/>
                        </a:cubicBezTo>
                        <a:cubicBezTo>
                          <a:pt x="181365" y="410528"/>
                          <a:pt x="176603" y="400050"/>
                          <a:pt x="171840" y="388620"/>
                        </a:cubicBezTo>
                        <a:cubicBezTo>
                          <a:pt x="165173" y="372428"/>
                          <a:pt x="160410" y="355283"/>
                          <a:pt x="153743" y="338138"/>
                        </a:cubicBezTo>
                        <a:cubicBezTo>
                          <a:pt x="141360" y="309563"/>
                          <a:pt x="126120" y="283845"/>
                          <a:pt x="109928" y="257175"/>
                        </a:cubicBezTo>
                        <a:cubicBezTo>
                          <a:pt x="93735" y="226695"/>
                          <a:pt x="77543" y="196215"/>
                          <a:pt x="65160" y="16383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9" name="Google Shape;579;p38"/>
                  <p:cNvSpPr/>
                  <p:nvPr/>
                </p:nvSpPr>
                <p:spPr>
                  <a:xfrm>
                    <a:off x="4569737" y="2337187"/>
                    <a:ext cx="78309" cy="714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309" h="714622" extrusionOk="0">
                        <a:moveTo>
                          <a:pt x="5120" y="714623"/>
                        </a:moveTo>
                        <a:cubicBezTo>
                          <a:pt x="4167" y="714623"/>
                          <a:pt x="4167" y="714623"/>
                          <a:pt x="3215" y="714623"/>
                        </a:cubicBezTo>
                        <a:cubicBezTo>
                          <a:pt x="357" y="713670"/>
                          <a:pt x="-595" y="710813"/>
                          <a:pt x="357" y="708908"/>
                        </a:cubicBezTo>
                        <a:cubicBezTo>
                          <a:pt x="22265" y="653663"/>
                          <a:pt x="47030" y="590798"/>
                          <a:pt x="44172" y="526980"/>
                        </a:cubicBezTo>
                        <a:cubicBezTo>
                          <a:pt x="43220" y="506978"/>
                          <a:pt x="39410" y="486975"/>
                          <a:pt x="35600" y="466973"/>
                        </a:cubicBezTo>
                        <a:cubicBezTo>
                          <a:pt x="28932" y="434588"/>
                          <a:pt x="23217" y="402203"/>
                          <a:pt x="28932" y="368865"/>
                        </a:cubicBezTo>
                        <a:cubicBezTo>
                          <a:pt x="31790" y="349815"/>
                          <a:pt x="39410" y="331718"/>
                          <a:pt x="46077" y="314573"/>
                        </a:cubicBezTo>
                        <a:cubicBezTo>
                          <a:pt x="48935" y="306953"/>
                          <a:pt x="51792" y="299333"/>
                          <a:pt x="54650" y="290760"/>
                        </a:cubicBezTo>
                        <a:cubicBezTo>
                          <a:pt x="83225" y="205988"/>
                          <a:pt x="64175" y="87878"/>
                          <a:pt x="46077" y="5963"/>
                        </a:cubicBezTo>
                        <a:cubicBezTo>
                          <a:pt x="45125" y="3105"/>
                          <a:pt x="47030" y="1200"/>
                          <a:pt x="49887" y="248"/>
                        </a:cubicBezTo>
                        <a:cubicBezTo>
                          <a:pt x="52745" y="-705"/>
                          <a:pt x="54650" y="1200"/>
                          <a:pt x="55602" y="4058"/>
                        </a:cubicBezTo>
                        <a:cubicBezTo>
                          <a:pt x="72747" y="86925"/>
                          <a:pt x="92750" y="206940"/>
                          <a:pt x="63222" y="293618"/>
                        </a:cubicBezTo>
                        <a:cubicBezTo>
                          <a:pt x="60365" y="301238"/>
                          <a:pt x="57507" y="309810"/>
                          <a:pt x="54650" y="317430"/>
                        </a:cubicBezTo>
                        <a:cubicBezTo>
                          <a:pt x="47982" y="334575"/>
                          <a:pt x="41315" y="351720"/>
                          <a:pt x="38457" y="369818"/>
                        </a:cubicBezTo>
                        <a:cubicBezTo>
                          <a:pt x="33695" y="401250"/>
                          <a:pt x="39410" y="431730"/>
                          <a:pt x="45125" y="464115"/>
                        </a:cubicBezTo>
                        <a:cubicBezTo>
                          <a:pt x="48935" y="484118"/>
                          <a:pt x="52745" y="504120"/>
                          <a:pt x="53697" y="525075"/>
                        </a:cubicBezTo>
                        <a:cubicBezTo>
                          <a:pt x="57507" y="590798"/>
                          <a:pt x="31790" y="654615"/>
                          <a:pt x="9882" y="710813"/>
                        </a:cubicBezTo>
                        <a:cubicBezTo>
                          <a:pt x="7977" y="713670"/>
                          <a:pt x="7025" y="714623"/>
                          <a:pt x="5120" y="71462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580" name="Google Shape;580;p38"/>
          <p:cNvGrpSpPr/>
          <p:nvPr/>
        </p:nvGrpSpPr>
        <p:grpSpPr>
          <a:xfrm>
            <a:off x="171450" y="865761"/>
            <a:ext cx="2057400" cy="3841439"/>
            <a:chOff x="171450" y="865761"/>
            <a:chExt cx="2057400" cy="3841439"/>
          </a:xfrm>
        </p:grpSpPr>
        <p:sp>
          <p:nvSpPr>
            <p:cNvPr id="581" name="Google Shape;581;p38"/>
            <p:cNvSpPr/>
            <p:nvPr/>
          </p:nvSpPr>
          <p:spPr>
            <a:xfrm flipH="1">
              <a:off x="212758" y="2088733"/>
              <a:ext cx="110496" cy="100451"/>
            </a:xfrm>
            <a:custGeom>
              <a:avLst/>
              <a:gdLst/>
              <a:ahLst/>
              <a:cxnLst/>
              <a:rect l="l" t="t" r="r" b="b"/>
              <a:pathLst>
                <a:path w="104775" h="95250" extrusionOk="0">
                  <a:moveTo>
                    <a:pt x="38100" y="29527"/>
                  </a:moveTo>
                  <a:lnTo>
                    <a:pt x="52388" y="0"/>
                  </a:lnTo>
                  <a:lnTo>
                    <a:pt x="67628" y="29527"/>
                  </a:lnTo>
                  <a:lnTo>
                    <a:pt x="104775" y="27623"/>
                  </a:lnTo>
                  <a:lnTo>
                    <a:pt x="103823" y="27623"/>
                  </a:lnTo>
                  <a:lnTo>
                    <a:pt x="74295" y="57150"/>
                  </a:lnTo>
                  <a:lnTo>
                    <a:pt x="100013" y="95250"/>
                  </a:lnTo>
                  <a:lnTo>
                    <a:pt x="52388" y="75248"/>
                  </a:lnTo>
                  <a:lnTo>
                    <a:pt x="11430" y="95250"/>
                  </a:lnTo>
                  <a:lnTo>
                    <a:pt x="28575" y="57150"/>
                  </a:lnTo>
                  <a:lnTo>
                    <a:pt x="0" y="323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8"/>
            <p:cNvSpPr/>
            <p:nvPr/>
          </p:nvSpPr>
          <p:spPr>
            <a:xfrm flipH="1">
              <a:off x="1194596" y="1420094"/>
              <a:ext cx="118531" cy="124558"/>
            </a:xfrm>
            <a:custGeom>
              <a:avLst/>
              <a:gdLst/>
              <a:ahLst/>
              <a:cxnLst/>
              <a:rect l="l" t="t" r="r" b="b"/>
              <a:pathLst>
                <a:path w="112394" h="118109" extrusionOk="0">
                  <a:moveTo>
                    <a:pt x="56197" y="118110"/>
                  </a:moveTo>
                  <a:cubicBezTo>
                    <a:pt x="25717" y="118110"/>
                    <a:pt x="0" y="91440"/>
                    <a:pt x="0" y="59055"/>
                  </a:cubicBezTo>
                  <a:cubicBezTo>
                    <a:pt x="0" y="26670"/>
                    <a:pt x="24765" y="0"/>
                    <a:pt x="56197" y="0"/>
                  </a:cubicBezTo>
                  <a:cubicBezTo>
                    <a:pt x="87630" y="0"/>
                    <a:pt x="112395" y="26670"/>
                    <a:pt x="112395" y="59055"/>
                  </a:cubicBezTo>
                  <a:cubicBezTo>
                    <a:pt x="112395" y="91440"/>
                    <a:pt x="86677" y="118110"/>
                    <a:pt x="56197" y="118110"/>
                  </a:cubicBezTo>
                  <a:close/>
                  <a:moveTo>
                    <a:pt x="56197" y="19050"/>
                  </a:moveTo>
                  <a:cubicBezTo>
                    <a:pt x="36195" y="19050"/>
                    <a:pt x="19050" y="37147"/>
                    <a:pt x="19050" y="59055"/>
                  </a:cubicBezTo>
                  <a:cubicBezTo>
                    <a:pt x="19050" y="80963"/>
                    <a:pt x="35242" y="99060"/>
                    <a:pt x="56197" y="99060"/>
                  </a:cubicBezTo>
                  <a:cubicBezTo>
                    <a:pt x="77152" y="99060"/>
                    <a:pt x="93345" y="80963"/>
                    <a:pt x="93345" y="59055"/>
                  </a:cubicBezTo>
                  <a:cubicBezTo>
                    <a:pt x="93345" y="37147"/>
                    <a:pt x="76200" y="19050"/>
                    <a:pt x="56197" y="19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8"/>
            <p:cNvSpPr/>
            <p:nvPr/>
          </p:nvSpPr>
          <p:spPr>
            <a:xfrm flipH="1">
              <a:off x="782749" y="914982"/>
              <a:ext cx="60321" cy="64288"/>
            </a:xfrm>
            <a:custGeom>
              <a:avLst/>
              <a:gdLst/>
              <a:ahLst/>
              <a:cxnLst/>
              <a:rect l="l" t="t" r="r" b="b"/>
              <a:pathLst>
                <a:path w="57198" h="60960" extrusionOk="0">
                  <a:moveTo>
                    <a:pt x="28575" y="60960"/>
                  </a:moveTo>
                  <a:cubicBezTo>
                    <a:pt x="12382" y="60960"/>
                    <a:pt x="0" y="47625"/>
                    <a:pt x="0" y="30480"/>
                  </a:cubicBezTo>
                  <a:cubicBezTo>
                    <a:pt x="0" y="13335"/>
                    <a:pt x="13335" y="0"/>
                    <a:pt x="28575" y="0"/>
                  </a:cubicBezTo>
                  <a:cubicBezTo>
                    <a:pt x="43815" y="0"/>
                    <a:pt x="57150" y="13335"/>
                    <a:pt x="57150" y="30480"/>
                  </a:cubicBezTo>
                  <a:cubicBezTo>
                    <a:pt x="58103" y="47625"/>
                    <a:pt x="44768" y="60960"/>
                    <a:pt x="28575" y="60960"/>
                  </a:cubicBezTo>
                  <a:close/>
                  <a:moveTo>
                    <a:pt x="28575" y="19050"/>
                  </a:moveTo>
                  <a:cubicBezTo>
                    <a:pt x="22860" y="19050"/>
                    <a:pt x="19050" y="23813"/>
                    <a:pt x="19050" y="30480"/>
                  </a:cubicBezTo>
                  <a:cubicBezTo>
                    <a:pt x="19050" y="37148"/>
                    <a:pt x="23813" y="41910"/>
                    <a:pt x="28575" y="41910"/>
                  </a:cubicBezTo>
                  <a:cubicBezTo>
                    <a:pt x="33338" y="41910"/>
                    <a:pt x="38100" y="37148"/>
                    <a:pt x="38100" y="30480"/>
                  </a:cubicBezTo>
                  <a:cubicBezTo>
                    <a:pt x="38100" y="23813"/>
                    <a:pt x="34290" y="19050"/>
                    <a:pt x="28575" y="19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8"/>
            <p:cNvSpPr/>
            <p:nvPr/>
          </p:nvSpPr>
          <p:spPr>
            <a:xfrm flipH="1">
              <a:off x="1909059" y="1737569"/>
              <a:ext cx="112504" cy="66297"/>
            </a:xfrm>
            <a:custGeom>
              <a:avLst/>
              <a:gdLst/>
              <a:ahLst/>
              <a:cxnLst/>
              <a:rect l="l" t="t" r="r" b="b"/>
              <a:pathLst>
                <a:path w="106679" h="62865" extrusionOk="0">
                  <a:moveTo>
                    <a:pt x="97155" y="62865"/>
                  </a:moveTo>
                  <a:cubicBezTo>
                    <a:pt x="91440" y="62865"/>
                    <a:pt x="87630" y="59055"/>
                    <a:pt x="87630" y="53340"/>
                  </a:cubicBezTo>
                  <a:cubicBezTo>
                    <a:pt x="87630" y="34290"/>
                    <a:pt x="72390" y="19050"/>
                    <a:pt x="53340" y="19050"/>
                  </a:cubicBezTo>
                  <a:cubicBezTo>
                    <a:pt x="34290" y="19050"/>
                    <a:pt x="19050" y="34290"/>
                    <a:pt x="19050" y="53340"/>
                  </a:cubicBezTo>
                  <a:cubicBezTo>
                    <a:pt x="19050" y="59055"/>
                    <a:pt x="15240" y="62865"/>
                    <a:pt x="9525" y="62865"/>
                  </a:cubicBezTo>
                  <a:cubicBezTo>
                    <a:pt x="3810" y="62865"/>
                    <a:pt x="0" y="59055"/>
                    <a:pt x="0" y="53340"/>
                  </a:cubicBezTo>
                  <a:cubicBezTo>
                    <a:pt x="0" y="23813"/>
                    <a:pt x="23813" y="0"/>
                    <a:pt x="53340" y="0"/>
                  </a:cubicBezTo>
                  <a:cubicBezTo>
                    <a:pt x="82867" y="0"/>
                    <a:pt x="106680" y="23813"/>
                    <a:pt x="106680" y="53340"/>
                  </a:cubicBezTo>
                  <a:cubicBezTo>
                    <a:pt x="106680" y="58103"/>
                    <a:pt x="102870" y="62865"/>
                    <a:pt x="97155" y="628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 flipH="1">
              <a:off x="928454" y="865761"/>
              <a:ext cx="63283" cy="106477"/>
            </a:xfrm>
            <a:custGeom>
              <a:avLst/>
              <a:gdLst/>
              <a:ahLst/>
              <a:cxnLst/>
              <a:rect l="l" t="t" r="r" b="b"/>
              <a:pathLst>
                <a:path w="60007" h="100964" extrusionOk="0">
                  <a:moveTo>
                    <a:pt x="50482" y="100965"/>
                  </a:moveTo>
                  <a:cubicBezTo>
                    <a:pt x="22860" y="100965"/>
                    <a:pt x="0" y="78105"/>
                    <a:pt x="0" y="50483"/>
                  </a:cubicBezTo>
                  <a:cubicBezTo>
                    <a:pt x="0" y="22860"/>
                    <a:pt x="22860" y="0"/>
                    <a:pt x="50482" y="0"/>
                  </a:cubicBezTo>
                  <a:cubicBezTo>
                    <a:pt x="56197" y="0"/>
                    <a:pt x="60007" y="3810"/>
                    <a:pt x="60007" y="9525"/>
                  </a:cubicBezTo>
                  <a:cubicBezTo>
                    <a:pt x="60007" y="15240"/>
                    <a:pt x="56197" y="19050"/>
                    <a:pt x="50482" y="19050"/>
                  </a:cubicBezTo>
                  <a:cubicBezTo>
                    <a:pt x="33338" y="19050"/>
                    <a:pt x="19050" y="33338"/>
                    <a:pt x="19050" y="50483"/>
                  </a:cubicBezTo>
                  <a:cubicBezTo>
                    <a:pt x="19050" y="67627"/>
                    <a:pt x="33338" y="81915"/>
                    <a:pt x="50482" y="81915"/>
                  </a:cubicBezTo>
                  <a:cubicBezTo>
                    <a:pt x="56197" y="81915"/>
                    <a:pt x="60007" y="85725"/>
                    <a:pt x="60007" y="91440"/>
                  </a:cubicBezTo>
                  <a:cubicBezTo>
                    <a:pt x="60007" y="97155"/>
                    <a:pt x="56197" y="100965"/>
                    <a:pt x="50482" y="1009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 rot="-756102">
              <a:off x="1525587" y="2075874"/>
              <a:ext cx="49736" cy="548113"/>
            </a:xfrm>
            <a:custGeom>
              <a:avLst/>
              <a:gdLst/>
              <a:ahLst/>
              <a:cxnLst/>
              <a:rect l="l" t="t" r="r" b="b"/>
              <a:pathLst>
                <a:path w="46671" h="514336" extrusionOk="0">
                  <a:moveTo>
                    <a:pt x="0" y="0"/>
                  </a:moveTo>
                  <a:lnTo>
                    <a:pt x="46671" y="0"/>
                  </a:lnTo>
                  <a:lnTo>
                    <a:pt x="46671" y="514336"/>
                  </a:lnTo>
                  <a:lnTo>
                    <a:pt x="0" y="5143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 rot="-395532">
              <a:off x="1493548" y="1986378"/>
              <a:ext cx="49804" cy="548862"/>
            </a:xfrm>
            <a:custGeom>
              <a:avLst/>
              <a:gdLst/>
              <a:ahLst/>
              <a:cxnLst/>
              <a:rect l="l" t="t" r="r" b="b"/>
              <a:pathLst>
                <a:path w="46674" h="514371" extrusionOk="0">
                  <a:moveTo>
                    <a:pt x="0" y="0"/>
                  </a:moveTo>
                  <a:lnTo>
                    <a:pt x="46675" y="0"/>
                  </a:lnTo>
                  <a:lnTo>
                    <a:pt x="46675" y="514372"/>
                  </a:lnTo>
                  <a:lnTo>
                    <a:pt x="0" y="5143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8"/>
            <p:cNvSpPr/>
            <p:nvPr/>
          </p:nvSpPr>
          <p:spPr>
            <a:xfrm rot="56351">
              <a:off x="1636929" y="2082935"/>
              <a:ext cx="49828" cy="549126"/>
            </a:xfrm>
            <a:custGeom>
              <a:avLst/>
              <a:gdLst/>
              <a:ahLst/>
              <a:cxnLst/>
              <a:rect l="l" t="t" r="r" b="b"/>
              <a:pathLst>
                <a:path w="46671" h="514335" extrusionOk="0">
                  <a:moveTo>
                    <a:pt x="0" y="0"/>
                  </a:moveTo>
                  <a:lnTo>
                    <a:pt x="46671" y="0"/>
                  </a:lnTo>
                  <a:lnTo>
                    <a:pt x="46671" y="514335"/>
                  </a:lnTo>
                  <a:lnTo>
                    <a:pt x="0" y="5143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9" name="Google Shape;589;p38"/>
            <p:cNvGrpSpPr/>
            <p:nvPr/>
          </p:nvGrpSpPr>
          <p:grpSpPr>
            <a:xfrm>
              <a:off x="171450" y="1973682"/>
              <a:ext cx="2057400" cy="2733518"/>
              <a:chOff x="95250" y="1973682"/>
              <a:chExt cx="2057400" cy="2733518"/>
            </a:xfrm>
          </p:grpSpPr>
          <p:sp>
            <p:nvSpPr>
              <p:cNvPr id="590" name="Google Shape;590;p38"/>
              <p:cNvSpPr/>
              <p:nvPr/>
            </p:nvSpPr>
            <p:spPr>
              <a:xfrm>
                <a:off x="95250" y="4498100"/>
                <a:ext cx="2057400" cy="209100"/>
              </a:xfrm>
              <a:prstGeom prst="ellipse">
                <a:avLst/>
              </a:prstGeom>
              <a:solidFill>
                <a:srgbClr val="2B241A">
                  <a:alpha val="36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ix Madefor Text"/>
                  <a:ea typeface="Wix Madefor Text"/>
                  <a:cs typeface="Wix Madefor Text"/>
                  <a:sym typeface="Wix Madefor Text"/>
                </a:endParaRPr>
              </a:p>
            </p:txBody>
          </p:sp>
          <p:grpSp>
            <p:nvGrpSpPr>
              <p:cNvPr id="591" name="Google Shape;591;p38"/>
              <p:cNvGrpSpPr/>
              <p:nvPr/>
            </p:nvGrpSpPr>
            <p:grpSpPr>
              <a:xfrm>
                <a:off x="212753" y="1973682"/>
                <a:ext cx="1798603" cy="2647803"/>
                <a:chOff x="212753" y="1973682"/>
                <a:chExt cx="1798603" cy="2647803"/>
              </a:xfrm>
            </p:grpSpPr>
            <p:grpSp>
              <p:nvGrpSpPr>
                <p:cNvPr id="592" name="Google Shape;592;p38"/>
                <p:cNvGrpSpPr/>
                <p:nvPr/>
              </p:nvGrpSpPr>
              <p:grpSpPr>
                <a:xfrm>
                  <a:off x="509943" y="1973682"/>
                  <a:ext cx="820476" cy="656787"/>
                  <a:chOff x="6472237" y="2679382"/>
                  <a:chExt cx="768668" cy="615315"/>
                </a:xfrm>
              </p:grpSpPr>
              <p:grpSp>
                <p:nvGrpSpPr>
                  <p:cNvPr id="593" name="Google Shape;593;p38"/>
                  <p:cNvGrpSpPr/>
                  <p:nvPr/>
                </p:nvGrpSpPr>
                <p:grpSpPr>
                  <a:xfrm>
                    <a:off x="6472237" y="2822257"/>
                    <a:ext cx="659129" cy="203835"/>
                    <a:chOff x="6472237" y="2822257"/>
                    <a:chExt cx="659129" cy="203835"/>
                  </a:xfrm>
                </p:grpSpPr>
                <p:sp>
                  <p:nvSpPr>
                    <p:cNvPr id="594" name="Google Shape;594;p38"/>
                    <p:cNvSpPr/>
                    <p:nvPr/>
                  </p:nvSpPr>
                  <p:spPr>
                    <a:xfrm>
                      <a:off x="6472237" y="2822257"/>
                      <a:ext cx="659129" cy="2038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129" h="203835" extrusionOk="0">
                          <a:moveTo>
                            <a:pt x="0" y="0"/>
                          </a:moveTo>
                          <a:lnTo>
                            <a:pt x="659130" y="0"/>
                          </a:lnTo>
                          <a:lnTo>
                            <a:pt x="659130" y="203835"/>
                          </a:lnTo>
                          <a:lnTo>
                            <a:pt x="0" y="203835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95" name="Google Shape;595;p38"/>
                    <p:cNvSpPr/>
                    <p:nvPr/>
                  </p:nvSpPr>
                  <p:spPr>
                    <a:xfrm>
                      <a:off x="6557962" y="2909887"/>
                      <a:ext cx="498157" cy="381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8157" h="38100" extrusionOk="0">
                          <a:moveTo>
                            <a:pt x="483870" y="38100"/>
                          </a:moveTo>
                          <a:lnTo>
                            <a:pt x="14288" y="38100"/>
                          </a:lnTo>
                          <a:cubicBezTo>
                            <a:pt x="6668" y="38100"/>
                            <a:pt x="0" y="29528"/>
                            <a:pt x="0" y="19050"/>
                          </a:cubicBezTo>
                          <a:lnTo>
                            <a:pt x="0" y="19050"/>
                          </a:lnTo>
                          <a:cubicBezTo>
                            <a:pt x="0" y="8572"/>
                            <a:pt x="6668" y="0"/>
                            <a:pt x="14288" y="0"/>
                          </a:cubicBezTo>
                          <a:lnTo>
                            <a:pt x="483870" y="0"/>
                          </a:lnTo>
                          <a:cubicBezTo>
                            <a:pt x="491490" y="0"/>
                            <a:pt x="498157" y="8572"/>
                            <a:pt x="498157" y="19050"/>
                          </a:cubicBezTo>
                          <a:lnTo>
                            <a:pt x="498157" y="19050"/>
                          </a:lnTo>
                          <a:cubicBezTo>
                            <a:pt x="498157" y="29528"/>
                            <a:pt x="491490" y="38100"/>
                            <a:pt x="483870" y="3810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96" name="Google Shape;596;p38"/>
                  <p:cNvGrpSpPr/>
                  <p:nvPr/>
                </p:nvGrpSpPr>
                <p:grpSpPr>
                  <a:xfrm>
                    <a:off x="6518910" y="2679382"/>
                    <a:ext cx="659129" cy="143827"/>
                    <a:chOff x="6518910" y="2679382"/>
                    <a:chExt cx="659129" cy="143827"/>
                  </a:xfrm>
                </p:grpSpPr>
                <p:sp>
                  <p:nvSpPr>
                    <p:cNvPr id="597" name="Google Shape;597;p38"/>
                    <p:cNvSpPr/>
                    <p:nvPr/>
                  </p:nvSpPr>
                  <p:spPr>
                    <a:xfrm>
                      <a:off x="6518910" y="2679382"/>
                      <a:ext cx="659129" cy="1438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129" h="143827" extrusionOk="0">
                          <a:moveTo>
                            <a:pt x="0" y="0"/>
                          </a:moveTo>
                          <a:lnTo>
                            <a:pt x="659130" y="0"/>
                          </a:lnTo>
                          <a:lnTo>
                            <a:pt x="659130" y="143828"/>
                          </a:lnTo>
                          <a:lnTo>
                            <a:pt x="0" y="143828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98" name="Google Shape;598;p38"/>
                    <p:cNvSpPr/>
                    <p:nvPr/>
                  </p:nvSpPr>
                  <p:spPr>
                    <a:xfrm>
                      <a:off x="6604634" y="2742247"/>
                      <a:ext cx="498157" cy="266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8157" h="26670" extrusionOk="0">
                          <a:moveTo>
                            <a:pt x="483870" y="26670"/>
                          </a:moveTo>
                          <a:lnTo>
                            <a:pt x="14288" y="26670"/>
                          </a:lnTo>
                          <a:cubicBezTo>
                            <a:pt x="6668" y="26670"/>
                            <a:pt x="0" y="20955"/>
                            <a:pt x="0" y="13335"/>
                          </a:cubicBezTo>
                          <a:lnTo>
                            <a:pt x="0" y="13335"/>
                          </a:lnTo>
                          <a:cubicBezTo>
                            <a:pt x="0" y="5715"/>
                            <a:pt x="6668" y="0"/>
                            <a:pt x="14288" y="0"/>
                          </a:cubicBezTo>
                          <a:lnTo>
                            <a:pt x="483870" y="0"/>
                          </a:lnTo>
                          <a:cubicBezTo>
                            <a:pt x="491490" y="0"/>
                            <a:pt x="498158" y="5715"/>
                            <a:pt x="498158" y="13335"/>
                          </a:cubicBezTo>
                          <a:lnTo>
                            <a:pt x="498158" y="13335"/>
                          </a:lnTo>
                          <a:cubicBezTo>
                            <a:pt x="497205" y="20003"/>
                            <a:pt x="491490" y="26670"/>
                            <a:pt x="483870" y="2667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99" name="Google Shape;599;p38"/>
                  <p:cNvSpPr/>
                  <p:nvPr/>
                </p:nvSpPr>
                <p:spPr>
                  <a:xfrm>
                    <a:off x="6593205" y="3105150"/>
                    <a:ext cx="647700" cy="189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700" h="189547" extrusionOk="0">
                        <a:moveTo>
                          <a:pt x="553402" y="189547"/>
                        </a:moveTo>
                        <a:lnTo>
                          <a:pt x="0" y="189547"/>
                        </a:lnTo>
                        <a:lnTo>
                          <a:pt x="0" y="0"/>
                        </a:lnTo>
                        <a:lnTo>
                          <a:pt x="553402" y="0"/>
                        </a:lnTo>
                        <a:cubicBezTo>
                          <a:pt x="605790" y="0"/>
                          <a:pt x="647700" y="41910"/>
                          <a:pt x="647700" y="94297"/>
                        </a:cubicBezTo>
                        <a:lnTo>
                          <a:pt x="647700" y="94297"/>
                        </a:lnTo>
                        <a:cubicBezTo>
                          <a:pt x="647700" y="147638"/>
                          <a:pt x="605790" y="189547"/>
                          <a:pt x="553402" y="189547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0" name="Google Shape;600;p38"/>
                  <p:cNvSpPr/>
                  <p:nvPr/>
                </p:nvSpPr>
                <p:spPr>
                  <a:xfrm>
                    <a:off x="6591300" y="3129915"/>
                    <a:ext cx="617219" cy="139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219" h="139064" extrusionOk="0">
                        <a:moveTo>
                          <a:pt x="545782" y="139065"/>
                        </a:moveTo>
                        <a:lnTo>
                          <a:pt x="953" y="137160"/>
                        </a:lnTo>
                        <a:lnTo>
                          <a:pt x="0" y="3810"/>
                        </a:lnTo>
                        <a:lnTo>
                          <a:pt x="558165" y="0"/>
                        </a:lnTo>
                        <a:cubicBezTo>
                          <a:pt x="602932" y="0"/>
                          <a:pt x="617220" y="35242"/>
                          <a:pt x="617220" y="73342"/>
                        </a:cubicBezTo>
                        <a:lnTo>
                          <a:pt x="617220" y="73342"/>
                        </a:lnTo>
                        <a:cubicBezTo>
                          <a:pt x="616268" y="113347"/>
                          <a:pt x="591503" y="139065"/>
                          <a:pt x="545782" y="13906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1" name="Google Shape;601;p38"/>
                  <p:cNvSpPr/>
                  <p:nvPr/>
                </p:nvSpPr>
                <p:spPr>
                  <a:xfrm>
                    <a:off x="6587490" y="3177540"/>
                    <a:ext cx="614362" cy="114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4362" h="11429" extrusionOk="0">
                        <a:moveTo>
                          <a:pt x="609600" y="11430"/>
                        </a:moveTo>
                        <a:lnTo>
                          <a:pt x="609600" y="11430"/>
                        </a:lnTo>
                        <a:lnTo>
                          <a:pt x="4763" y="9525"/>
                        </a:lnTo>
                        <a:cubicBezTo>
                          <a:pt x="1905" y="9525"/>
                          <a:pt x="0" y="7620"/>
                          <a:pt x="0" y="4763"/>
                        </a:cubicBezTo>
                        <a:cubicBezTo>
                          <a:pt x="0" y="1905"/>
                          <a:pt x="1905" y="0"/>
                          <a:pt x="4763" y="0"/>
                        </a:cubicBezTo>
                        <a:lnTo>
                          <a:pt x="4763" y="0"/>
                        </a:lnTo>
                        <a:lnTo>
                          <a:pt x="609600" y="1905"/>
                        </a:lnTo>
                        <a:cubicBezTo>
                          <a:pt x="612457" y="1905"/>
                          <a:pt x="614363" y="3810"/>
                          <a:pt x="614363" y="6667"/>
                        </a:cubicBezTo>
                        <a:cubicBezTo>
                          <a:pt x="614363" y="9525"/>
                          <a:pt x="611505" y="11430"/>
                          <a:pt x="609600" y="1143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2" name="Google Shape;602;p38"/>
                  <p:cNvSpPr/>
                  <p:nvPr/>
                </p:nvSpPr>
                <p:spPr>
                  <a:xfrm>
                    <a:off x="6586537" y="3211829"/>
                    <a:ext cx="597217" cy="114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7217" h="11429" extrusionOk="0">
                        <a:moveTo>
                          <a:pt x="592455" y="11430"/>
                        </a:moveTo>
                        <a:lnTo>
                          <a:pt x="592455" y="11430"/>
                        </a:lnTo>
                        <a:lnTo>
                          <a:pt x="4763" y="9525"/>
                        </a:lnTo>
                        <a:cubicBezTo>
                          <a:pt x="1905" y="9525"/>
                          <a:pt x="0" y="7620"/>
                          <a:pt x="0" y="4763"/>
                        </a:cubicBezTo>
                        <a:cubicBezTo>
                          <a:pt x="0" y="1905"/>
                          <a:pt x="1905" y="0"/>
                          <a:pt x="4763" y="0"/>
                        </a:cubicBezTo>
                        <a:lnTo>
                          <a:pt x="4763" y="0"/>
                        </a:lnTo>
                        <a:lnTo>
                          <a:pt x="592455" y="1905"/>
                        </a:lnTo>
                        <a:cubicBezTo>
                          <a:pt x="595313" y="1905"/>
                          <a:pt x="597218" y="3810"/>
                          <a:pt x="597218" y="6667"/>
                        </a:cubicBezTo>
                        <a:cubicBezTo>
                          <a:pt x="597218" y="9525"/>
                          <a:pt x="595313" y="11430"/>
                          <a:pt x="592455" y="1143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3" name="Google Shape;603;p38"/>
                  <p:cNvSpPr/>
                  <p:nvPr/>
                </p:nvSpPr>
                <p:spPr>
                  <a:xfrm>
                    <a:off x="7180897" y="3138487"/>
                    <a:ext cx="26670" cy="120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670" h="120967" extrusionOk="0">
                        <a:moveTo>
                          <a:pt x="953" y="0"/>
                        </a:moveTo>
                        <a:lnTo>
                          <a:pt x="0" y="120967"/>
                        </a:lnTo>
                        <a:cubicBezTo>
                          <a:pt x="16193" y="107633"/>
                          <a:pt x="26670" y="92392"/>
                          <a:pt x="26670" y="69533"/>
                        </a:cubicBezTo>
                        <a:lnTo>
                          <a:pt x="26670" y="56197"/>
                        </a:lnTo>
                        <a:cubicBezTo>
                          <a:pt x="26670" y="33338"/>
                          <a:pt x="16193" y="13335"/>
                          <a:pt x="95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4" name="Google Shape;604;p38"/>
                  <p:cNvSpPr/>
                  <p:nvPr/>
                </p:nvSpPr>
                <p:spPr>
                  <a:xfrm>
                    <a:off x="6476047" y="3022282"/>
                    <a:ext cx="710565" cy="83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0565" h="83820" extrusionOk="0">
                        <a:moveTo>
                          <a:pt x="677228" y="67627"/>
                        </a:moveTo>
                        <a:lnTo>
                          <a:pt x="677228" y="17145"/>
                        </a:lnTo>
                        <a:lnTo>
                          <a:pt x="710565" y="17145"/>
                        </a:lnTo>
                        <a:lnTo>
                          <a:pt x="710565" y="9525"/>
                        </a:lnTo>
                        <a:cubicBezTo>
                          <a:pt x="710565" y="4763"/>
                          <a:pt x="706755" y="0"/>
                          <a:pt x="701040" y="0"/>
                        </a:cubicBezTo>
                        <a:lnTo>
                          <a:pt x="41910" y="0"/>
                        </a:lnTo>
                        <a:cubicBezTo>
                          <a:pt x="19050" y="0"/>
                          <a:pt x="0" y="19050"/>
                          <a:pt x="0" y="41910"/>
                        </a:cubicBezTo>
                        <a:cubicBezTo>
                          <a:pt x="0" y="64770"/>
                          <a:pt x="19050" y="83820"/>
                          <a:pt x="41910" y="83820"/>
                        </a:cubicBezTo>
                        <a:lnTo>
                          <a:pt x="701040" y="83820"/>
                        </a:lnTo>
                        <a:cubicBezTo>
                          <a:pt x="705803" y="83820"/>
                          <a:pt x="710565" y="80010"/>
                          <a:pt x="710565" y="74295"/>
                        </a:cubicBezTo>
                        <a:lnTo>
                          <a:pt x="710565" y="67627"/>
                        </a:lnTo>
                        <a:lnTo>
                          <a:pt x="677228" y="67627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5" name="Google Shape;605;p38"/>
                  <p:cNvSpPr/>
                  <p:nvPr/>
                </p:nvSpPr>
                <p:spPr>
                  <a:xfrm>
                    <a:off x="6502717" y="3039427"/>
                    <a:ext cx="681037" cy="50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1037" h="50482" extrusionOk="0">
                        <a:moveTo>
                          <a:pt x="681038" y="50482"/>
                        </a:moveTo>
                        <a:lnTo>
                          <a:pt x="35242" y="50482"/>
                        </a:lnTo>
                        <a:cubicBezTo>
                          <a:pt x="20955" y="50482"/>
                          <a:pt x="0" y="38100"/>
                          <a:pt x="0" y="24765"/>
                        </a:cubicBezTo>
                        <a:lnTo>
                          <a:pt x="0" y="24765"/>
                        </a:lnTo>
                        <a:cubicBezTo>
                          <a:pt x="0" y="10477"/>
                          <a:pt x="20955" y="0"/>
                          <a:pt x="35242" y="0"/>
                        </a:cubicBezTo>
                        <a:lnTo>
                          <a:pt x="681038" y="0"/>
                        </a:lnTo>
                        <a:lnTo>
                          <a:pt x="681038" y="5048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6" name="Google Shape;606;p38"/>
                  <p:cNvSpPr/>
                  <p:nvPr/>
                </p:nvSpPr>
                <p:spPr>
                  <a:xfrm>
                    <a:off x="6630352" y="3021329"/>
                    <a:ext cx="501015" cy="19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1015" h="19050" extrusionOk="0">
                        <a:moveTo>
                          <a:pt x="501015" y="1905"/>
                        </a:moveTo>
                        <a:lnTo>
                          <a:pt x="493395" y="19050"/>
                        </a:lnTo>
                        <a:lnTo>
                          <a:pt x="0" y="17145"/>
                        </a:lnTo>
                        <a:lnTo>
                          <a:pt x="571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07" name="Google Shape;607;p38"/>
                <p:cNvGrpSpPr/>
                <p:nvPr/>
              </p:nvGrpSpPr>
              <p:grpSpPr>
                <a:xfrm>
                  <a:off x="212753" y="2628750"/>
                  <a:ext cx="1798603" cy="1992735"/>
                  <a:chOff x="6193813" y="3297548"/>
                  <a:chExt cx="1685032" cy="1866906"/>
                </a:xfrm>
              </p:grpSpPr>
              <p:sp>
                <p:nvSpPr>
                  <p:cNvPr id="608" name="Google Shape;608;p38"/>
                  <p:cNvSpPr/>
                  <p:nvPr/>
                </p:nvSpPr>
                <p:spPr>
                  <a:xfrm>
                    <a:off x="6425565" y="3319462"/>
                    <a:ext cx="1252537" cy="12211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2537" h="1221105" extrusionOk="0">
                        <a:moveTo>
                          <a:pt x="0" y="0"/>
                        </a:moveTo>
                        <a:lnTo>
                          <a:pt x="1252538" y="0"/>
                        </a:lnTo>
                        <a:lnTo>
                          <a:pt x="1252538" y="1221105"/>
                        </a:lnTo>
                        <a:lnTo>
                          <a:pt x="0" y="122110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9" name="Google Shape;609;p38"/>
                  <p:cNvSpPr/>
                  <p:nvPr/>
                </p:nvSpPr>
                <p:spPr>
                  <a:xfrm>
                    <a:off x="6425565" y="3704261"/>
                    <a:ext cx="1251989" cy="19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502" h="19050" extrusionOk="0">
                        <a:moveTo>
                          <a:pt x="1344930" y="19050"/>
                        </a:moveTo>
                        <a:lnTo>
                          <a:pt x="9525" y="19050"/>
                        </a:lnTo>
                        <a:cubicBezTo>
                          <a:pt x="3810" y="19050"/>
                          <a:pt x="0" y="15240"/>
                          <a:pt x="0" y="9525"/>
                        </a:cubicBezTo>
                        <a:cubicBezTo>
                          <a:pt x="0" y="3810"/>
                          <a:pt x="3810" y="0"/>
                          <a:pt x="9525" y="0"/>
                        </a:cubicBezTo>
                        <a:lnTo>
                          <a:pt x="1343978" y="0"/>
                        </a:lnTo>
                        <a:cubicBezTo>
                          <a:pt x="1349693" y="0"/>
                          <a:pt x="1353503" y="3810"/>
                          <a:pt x="1353503" y="9525"/>
                        </a:cubicBezTo>
                        <a:cubicBezTo>
                          <a:pt x="1353503" y="15240"/>
                          <a:pt x="1349693" y="19050"/>
                          <a:pt x="1344930" y="1905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0" name="Google Shape;610;p38"/>
                  <p:cNvSpPr/>
                  <p:nvPr/>
                </p:nvSpPr>
                <p:spPr>
                  <a:xfrm>
                    <a:off x="6425565" y="4146237"/>
                    <a:ext cx="1251989" cy="19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502" h="19050" extrusionOk="0">
                        <a:moveTo>
                          <a:pt x="1344930" y="19050"/>
                        </a:moveTo>
                        <a:lnTo>
                          <a:pt x="9525" y="19050"/>
                        </a:lnTo>
                        <a:cubicBezTo>
                          <a:pt x="3810" y="19050"/>
                          <a:pt x="0" y="15240"/>
                          <a:pt x="0" y="9525"/>
                        </a:cubicBezTo>
                        <a:cubicBezTo>
                          <a:pt x="0" y="3810"/>
                          <a:pt x="3810" y="0"/>
                          <a:pt x="9525" y="0"/>
                        </a:cubicBezTo>
                        <a:lnTo>
                          <a:pt x="1343978" y="0"/>
                        </a:lnTo>
                        <a:cubicBezTo>
                          <a:pt x="1349693" y="0"/>
                          <a:pt x="1353503" y="3810"/>
                          <a:pt x="1353503" y="9525"/>
                        </a:cubicBezTo>
                        <a:cubicBezTo>
                          <a:pt x="1353503" y="15240"/>
                          <a:pt x="1349693" y="19050"/>
                          <a:pt x="1344930" y="1905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611" name="Google Shape;611;p38"/>
                  <p:cNvGrpSpPr/>
                  <p:nvPr/>
                </p:nvGrpSpPr>
                <p:grpSpPr>
                  <a:xfrm>
                    <a:off x="6383132" y="3319462"/>
                    <a:ext cx="1318783" cy="1844992"/>
                    <a:chOff x="6383132" y="3319462"/>
                    <a:chExt cx="1318783" cy="1844992"/>
                  </a:xfrm>
                </p:grpSpPr>
                <p:sp>
                  <p:nvSpPr>
                    <p:cNvPr id="612" name="Google Shape;612;p38"/>
                    <p:cNvSpPr/>
                    <p:nvPr/>
                  </p:nvSpPr>
                  <p:spPr>
                    <a:xfrm>
                      <a:off x="6383132" y="3319462"/>
                      <a:ext cx="47625" cy="184499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625" h="1844992" extrusionOk="0">
                          <a:moveTo>
                            <a:pt x="0" y="0"/>
                          </a:moveTo>
                          <a:lnTo>
                            <a:pt x="47625" y="0"/>
                          </a:lnTo>
                          <a:lnTo>
                            <a:pt x="47625" y="1844993"/>
                          </a:lnTo>
                          <a:lnTo>
                            <a:pt x="0" y="1844993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13" name="Google Shape;613;p38"/>
                    <p:cNvSpPr/>
                    <p:nvPr/>
                  </p:nvSpPr>
                  <p:spPr>
                    <a:xfrm>
                      <a:off x="7654290" y="3319462"/>
                      <a:ext cx="47625" cy="184499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625" h="1844992" extrusionOk="0">
                          <a:moveTo>
                            <a:pt x="0" y="0"/>
                          </a:moveTo>
                          <a:lnTo>
                            <a:pt x="47625" y="0"/>
                          </a:lnTo>
                          <a:lnTo>
                            <a:pt x="47625" y="1844993"/>
                          </a:lnTo>
                          <a:lnTo>
                            <a:pt x="0" y="1844993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14" name="Google Shape;614;p38"/>
                  <p:cNvSpPr/>
                  <p:nvPr/>
                </p:nvSpPr>
                <p:spPr>
                  <a:xfrm>
                    <a:off x="6193813" y="3297548"/>
                    <a:ext cx="1685032" cy="4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43312" h="47625" extrusionOk="0">
                        <a:moveTo>
                          <a:pt x="3618548" y="47625"/>
                        </a:moveTo>
                        <a:lnTo>
                          <a:pt x="23813" y="47625"/>
                        </a:lnTo>
                        <a:cubicBezTo>
                          <a:pt x="10477" y="47625"/>
                          <a:pt x="0" y="37148"/>
                          <a:pt x="0" y="23813"/>
                        </a:cubicBezTo>
                        <a:cubicBezTo>
                          <a:pt x="0" y="10478"/>
                          <a:pt x="10477" y="0"/>
                          <a:pt x="23813" y="0"/>
                        </a:cubicBezTo>
                        <a:lnTo>
                          <a:pt x="3619500" y="0"/>
                        </a:lnTo>
                        <a:cubicBezTo>
                          <a:pt x="3632835" y="0"/>
                          <a:pt x="3643313" y="10478"/>
                          <a:pt x="3643313" y="23813"/>
                        </a:cubicBezTo>
                        <a:cubicBezTo>
                          <a:pt x="3643313" y="37148"/>
                          <a:pt x="3631883" y="47625"/>
                          <a:pt x="3618548" y="47625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5" name="Google Shape;615;p38"/>
                  <p:cNvSpPr/>
                  <p:nvPr/>
                </p:nvSpPr>
                <p:spPr>
                  <a:xfrm>
                    <a:off x="7203764" y="3345187"/>
                    <a:ext cx="19050" cy="11943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50" h="1250632" extrusionOk="0">
                        <a:moveTo>
                          <a:pt x="9525" y="1250633"/>
                        </a:moveTo>
                        <a:cubicBezTo>
                          <a:pt x="3810" y="1250633"/>
                          <a:pt x="0" y="1246823"/>
                          <a:pt x="0" y="1241108"/>
                        </a:cubicBezTo>
                        <a:lnTo>
                          <a:pt x="0" y="9525"/>
                        </a:lnTo>
                        <a:cubicBezTo>
                          <a:pt x="0" y="3810"/>
                          <a:pt x="3810" y="0"/>
                          <a:pt x="9525" y="0"/>
                        </a:cubicBezTo>
                        <a:cubicBezTo>
                          <a:pt x="15240" y="0"/>
                          <a:pt x="19050" y="3810"/>
                          <a:pt x="19050" y="9525"/>
                        </a:cubicBezTo>
                        <a:lnTo>
                          <a:pt x="19050" y="1241108"/>
                        </a:lnTo>
                        <a:cubicBezTo>
                          <a:pt x="19050" y="1246823"/>
                          <a:pt x="14288" y="1250633"/>
                          <a:pt x="9525" y="125063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6" name="Google Shape;616;p38"/>
                  <p:cNvSpPr/>
                  <p:nvPr/>
                </p:nvSpPr>
                <p:spPr>
                  <a:xfrm>
                    <a:off x="7356157" y="3443287"/>
                    <a:ext cx="156210" cy="87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210" h="87630" extrusionOk="0">
                        <a:moveTo>
                          <a:pt x="146685" y="87630"/>
                        </a:moveTo>
                        <a:cubicBezTo>
                          <a:pt x="140970" y="87630"/>
                          <a:pt x="137160" y="83820"/>
                          <a:pt x="137160" y="78105"/>
                        </a:cubicBezTo>
                        <a:cubicBezTo>
                          <a:pt x="137160" y="45720"/>
                          <a:pt x="110490" y="19050"/>
                          <a:pt x="78105" y="19050"/>
                        </a:cubicBezTo>
                        <a:cubicBezTo>
                          <a:pt x="45720" y="19050"/>
                          <a:pt x="19050" y="45720"/>
                          <a:pt x="19050" y="78105"/>
                        </a:cubicBezTo>
                        <a:cubicBezTo>
                          <a:pt x="19050" y="83820"/>
                          <a:pt x="15240" y="87630"/>
                          <a:pt x="9525" y="87630"/>
                        </a:cubicBezTo>
                        <a:cubicBezTo>
                          <a:pt x="3810" y="87630"/>
                          <a:pt x="0" y="83820"/>
                          <a:pt x="0" y="78105"/>
                        </a:cubicBezTo>
                        <a:cubicBezTo>
                          <a:pt x="0" y="35242"/>
                          <a:pt x="35243" y="0"/>
                          <a:pt x="78105" y="0"/>
                        </a:cubicBezTo>
                        <a:cubicBezTo>
                          <a:pt x="120968" y="0"/>
                          <a:pt x="156210" y="35242"/>
                          <a:pt x="156210" y="78105"/>
                        </a:cubicBezTo>
                        <a:cubicBezTo>
                          <a:pt x="156210" y="82868"/>
                          <a:pt x="151448" y="87630"/>
                          <a:pt x="146685" y="8763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38"/>
                  <p:cNvSpPr/>
                  <p:nvPr/>
                </p:nvSpPr>
                <p:spPr>
                  <a:xfrm>
                    <a:off x="7356157" y="3875722"/>
                    <a:ext cx="156210" cy="87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210" h="87630" extrusionOk="0">
                        <a:moveTo>
                          <a:pt x="146685" y="87630"/>
                        </a:moveTo>
                        <a:cubicBezTo>
                          <a:pt x="140970" y="87630"/>
                          <a:pt x="137160" y="83820"/>
                          <a:pt x="137160" y="78105"/>
                        </a:cubicBezTo>
                        <a:cubicBezTo>
                          <a:pt x="137160" y="45720"/>
                          <a:pt x="110490" y="19050"/>
                          <a:pt x="78105" y="19050"/>
                        </a:cubicBezTo>
                        <a:cubicBezTo>
                          <a:pt x="45720" y="19050"/>
                          <a:pt x="19050" y="45720"/>
                          <a:pt x="19050" y="78105"/>
                        </a:cubicBezTo>
                        <a:cubicBezTo>
                          <a:pt x="19050" y="83820"/>
                          <a:pt x="15240" y="87630"/>
                          <a:pt x="9525" y="87630"/>
                        </a:cubicBezTo>
                        <a:cubicBezTo>
                          <a:pt x="3810" y="87630"/>
                          <a:pt x="0" y="83820"/>
                          <a:pt x="0" y="78105"/>
                        </a:cubicBezTo>
                        <a:cubicBezTo>
                          <a:pt x="0" y="35243"/>
                          <a:pt x="35243" y="0"/>
                          <a:pt x="78105" y="0"/>
                        </a:cubicBezTo>
                        <a:cubicBezTo>
                          <a:pt x="120968" y="0"/>
                          <a:pt x="156210" y="35243"/>
                          <a:pt x="156210" y="78105"/>
                        </a:cubicBezTo>
                        <a:cubicBezTo>
                          <a:pt x="156210" y="82868"/>
                          <a:pt x="151448" y="87630"/>
                          <a:pt x="146685" y="8763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38"/>
                  <p:cNvSpPr/>
                  <p:nvPr/>
                </p:nvSpPr>
                <p:spPr>
                  <a:xfrm>
                    <a:off x="7356157" y="4298632"/>
                    <a:ext cx="156210" cy="87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210" h="87630" extrusionOk="0">
                        <a:moveTo>
                          <a:pt x="146685" y="87630"/>
                        </a:moveTo>
                        <a:cubicBezTo>
                          <a:pt x="140970" y="87630"/>
                          <a:pt x="137160" y="83820"/>
                          <a:pt x="137160" y="78105"/>
                        </a:cubicBezTo>
                        <a:cubicBezTo>
                          <a:pt x="137160" y="45720"/>
                          <a:pt x="110490" y="19050"/>
                          <a:pt x="78105" y="19050"/>
                        </a:cubicBezTo>
                        <a:cubicBezTo>
                          <a:pt x="45720" y="19050"/>
                          <a:pt x="19050" y="45720"/>
                          <a:pt x="19050" y="78105"/>
                        </a:cubicBezTo>
                        <a:cubicBezTo>
                          <a:pt x="19050" y="83820"/>
                          <a:pt x="15240" y="87630"/>
                          <a:pt x="9525" y="87630"/>
                        </a:cubicBezTo>
                        <a:cubicBezTo>
                          <a:pt x="3810" y="87630"/>
                          <a:pt x="0" y="83820"/>
                          <a:pt x="0" y="78105"/>
                        </a:cubicBezTo>
                        <a:cubicBezTo>
                          <a:pt x="0" y="35243"/>
                          <a:pt x="35243" y="0"/>
                          <a:pt x="78105" y="0"/>
                        </a:cubicBezTo>
                        <a:cubicBezTo>
                          <a:pt x="120968" y="0"/>
                          <a:pt x="156210" y="35243"/>
                          <a:pt x="156210" y="78105"/>
                        </a:cubicBezTo>
                        <a:cubicBezTo>
                          <a:pt x="156210" y="83820"/>
                          <a:pt x="151448" y="87630"/>
                          <a:pt x="146685" y="8763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19" name="Google Shape;619;p38"/>
                <p:cNvSpPr/>
                <p:nvPr/>
              </p:nvSpPr>
              <p:spPr>
                <a:xfrm>
                  <a:off x="1425035" y="2315636"/>
                  <a:ext cx="300971" cy="316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40" h="296227" extrusionOk="0">
                      <a:moveTo>
                        <a:pt x="261938" y="296228"/>
                      </a:moveTo>
                      <a:lnTo>
                        <a:pt x="20955" y="296228"/>
                      </a:lnTo>
                      <a:lnTo>
                        <a:pt x="0" y="0"/>
                      </a:lnTo>
                      <a:lnTo>
                        <a:pt x="2819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6" name="Google Shape;625;p39">
            <a:extLst>
              <a:ext uri="{FF2B5EF4-FFF2-40B4-BE49-F238E27FC236}">
                <a16:creationId xmlns:a16="http://schemas.microsoft.com/office/drawing/2014/main" id="{3397DE85-0255-37AF-6AD2-28CB9508514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35587" y="1824604"/>
            <a:ext cx="5676835" cy="2315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LinguaL</a:t>
            </a:r>
            <a:r>
              <a:rPr lang="en-US" dirty="0"/>
              <a:t> is a comprehensive language learning application based on what language a user wants to learn.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dirty="0"/>
              <a:t>We have study materials for different languages for lessons and exams.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dirty="0"/>
              <a:t>The application can handle multiple users and can track the progress of all the users via utilizing text files as the primary database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4"/>
          <p:cNvSpPr txBox="1">
            <a:spLocks noGrp="1"/>
          </p:cNvSpPr>
          <p:nvPr>
            <p:ph type="subTitle" idx="1"/>
          </p:nvPr>
        </p:nvSpPr>
        <p:spPr>
          <a:xfrm>
            <a:off x="827041" y="3924779"/>
            <a:ext cx="215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Quiz based exams can be taken by users</a:t>
            </a:r>
            <a:endParaRPr dirty="0"/>
          </a:p>
        </p:txBody>
      </p:sp>
      <p:sp>
        <p:nvSpPr>
          <p:cNvPr id="797" name="Google Shape;797;p44"/>
          <p:cNvSpPr txBox="1">
            <a:spLocks noGrp="1"/>
          </p:cNvSpPr>
          <p:nvPr>
            <p:ph type="subTitle" idx="2"/>
          </p:nvPr>
        </p:nvSpPr>
        <p:spPr>
          <a:xfrm>
            <a:off x="3503011" y="3924779"/>
            <a:ext cx="215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Lessons are available for languages</a:t>
            </a:r>
            <a:endParaRPr dirty="0"/>
          </a:p>
        </p:txBody>
      </p:sp>
      <p:sp>
        <p:nvSpPr>
          <p:cNvPr id="798" name="Google Shape;798;p44"/>
          <p:cNvSpPr txBox="1">
            <a:spLocks noGrp="1"/>
          </p:cNvSpPr>
          <p:nvPr>
            <p:ph type="subTitle" idx="3"/>
          </p:nvPr>
        </p:nvSpPr>
        <p:spPr>
          <a:xfrm>
            <a:off x="4673656" y="2056368"/>
            <a:ext cx="215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activity history is saved</a:t>
            </a:r>
            <a:endParaRPr dirty="0"/>
          </a:p>
        </p:txBody>
      </p:sp>
      <p:sp>
        <p:nvSpPr>
          <p:cNvPr id="799" name="Google Shape;799;p44"/>
          <p:cNvSpPr txBox="1">
            <a:spLocks noGrp="1"/>
          </p:cNvSpPr>
          <p:nvPr>
            <p:ph type="subTitle" idx="4"/>
          </p:nvPr>
        </p:nvSpPr>
        <p:spPr>
          <a:xfrm>
            <a:off x="1710633" y="2056368"/>
            <a:ext cx="215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Multiple users can be handled</a:t>
            </a:r>
            <a:endParaRPr dirty="0"/>
          </a:p>
        </p:txBody>
      </p:sp>
      <p:sp>
        <p:nvSpPr>
          <p:cNvPr id="800" name="Google Shape;800;p44"/>
          <p:cNvSpPr txBox="1">
            <a:spLocks noGrp="1"/>
          </p:cNvSpPr>
          <p:nvPr>
            <p:ph type="subTitle" idx="7"/>
          </p:nvPr>
        </p:nvSpPr>
        <p:spPr>
          <a:xfrm>
            <a:off x="828091" y="3488521"/>
            <a:ext cx="214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Quiz Exams</a:t>
            </a:r>
            <a:endParaRPr dirty="0"/>
          </a:p>
        </p:txBody>
      </p:sp>
      <p:sp>
        <p:nvSpPr>
          <p:cNvPr id="801" name="Google Shape;801;p44"/>
          <p:cNvSpPr txBox="1">
            <a:spLocks noGrp="1"/>
          </p:cNvSpPr>
          <p:nvPr>
            <p:ph type="subTitle" idx="8"/>
          </p:nvPr>
        </p:nvSpPr>
        <p:spPr>
          <a:xfrm>
            <a:off x="3504061" y="3488521"/>
            <a:ext cx="214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Lessons</a:t>
            </a:r>
            <a:endParaRPr dirty="0"/>
          </a:p>
        </p:txBody>
      </p:sp>
      <p:sp>
        <p:nvSpPr>
          <p:cNvPr id="802" name="Google Shape;802;p44"/>
          <p:cNvSpPr txBox="1">
            <a:spLocks noGrp="1"/>
          </p:cNvSpPr>
          <p:nvPr>
            <p:ph type="subTitle" idx="9"/>
          </p:nvPr>
        </p:nvSpPr>
        <p:spPr>
          <a:xfrm>
            <a:off x="6180031" y="3488521"/>
            <a:ext cx="214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Track Progress</a:t>
            </a:r>
            <a:endParaRPr dirty="0"/>
          </a:p>
        </p:txBody>
      </p:sp>
      <p:sp>
        <p:nvSpPr>
          <p:cNvPr id="803" name="Google Shape;803;p44"/>
          <p:cNvSpPr txBox="1">
            <a:spLocks noGrp="1"/>
          </p:cNvSpPr>
          <p:nvPr>
            <p:ph type="subTitle" idx="13"/>
          </p:nvPr>
        </p:nvSpPr>
        <p:spPr>
          <a:xfrm>
            <a:off x="4674705" y="1620086"/>
            <a:ext cx="2265529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History</a:t>
            </a:r>
            <a:endParaRPr dirty="0"/>
          </a:p>
        </p:txBody>
      </p:sp>
      <p:sp>
        <p:nvSpPr>
          <p:cNvPr id="804" name="Google Shape;804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Features</a:t>
            </a:r>
            <a:endParaRPr dirty="0"/>
          </a:p>
        </p:txBody>
      </p:sp>
      <p:sp>
        <p:nvSpPr>
          <p:cNvPr id="805" name="Google Shape;805;p44"/>
          <p:cNvSpPr txBox="1">
            <a:spLocks noGrp="1"/>
          </p:cNvSpPr>
          <p:nvPr>
            <p:ph type="subTitle" idx="5"/>
          </p:nvPr>
        </p:nvSpPr>
        <p:spPr>
          <a:xfrm>
            <a:off x="6178981" y="3924779"/>
            <a:ext cx="215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can track their progress</a:t>
            </a:r>
            <a:endParaRPr dirty="0"/>
          </a:p>
        </p:txBody>
      </p:sp>
      <p:sp>
        <p:nvSpPr>
          <p:cNvPr id="807" name="Google Shape;807;p44"/>
          <p:cNvSpPr txBox="1">
            <a:spLocks noGrp="1"/>
          </p:cNvSpPr>
          <p:nvPr>
            <p:ph type="subTitle" idx="14"/>
          </p:nvPr>
        </p:nvSpPr>
        <p:spPr>
          <a:xfrm>
            <a:off x="1408179" y="1620086"/>
            <a:ext cx="2834648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Authentication</a:t>
            </a:r>
            <a:endParaRPr dirty="0"/>
          </a:p>
        </p:txBody>
      </p:sp>
      <p:grpSp>
        <p:nvGrpSpPr>
          <p:cNvPr id="809" name="Google Shape;809;p44"/>
          <p:cNvGrpSpPr/>
          <p:nvPr/>
        </p:nvGrpSpPr>
        <p:grpSpPr>
          <a:xfrm>
            <a:off x="5557248" y="1179265"/>
            <a:ext cx="384117" cy="440833"/>
            <a:chOff x="6226271" y="2635967"/>
            <a:chExt cx="384117" cy="440833"/>
          </a:xfrm>
        </p:grpSpPr>
        <p:sp>
          <p:nvSpPr>
            <p:cNvPr id="810" name="Google Shape;810;p44"/>
            <p:cNvSpPr/>
            <p:nvPr/>
          </p:nvSpPr>
          <p:spPr>
            <a:xfrm>
              <a:off x="6277407" y="2999989"/>
              <a:ext cx="311028" cy="25717"/>
            </a:xfrm>
            <a:custGeom>
              <a:avLst/>
              <a:gdLst/>
              <a:ahLst/>
              <a:cxnLst/>
              <a:rect l="l" t="t" r="r" b="b"/>
              <a:pathLst>
                <a:path w="3455871" h="285750" extrusionOk="0">
                  <a:moveTo>
                    <a:pt x="3312996" y="0"/>
                  </a:moveTo>
                  <a:lnTo>
                    <a:pt x="146915" y="0"/>
                  </a:lnTo>
                  <a:cubicBezTo>
                    <a:pt x="69981" y="0"/>
                    <a:pt x="3783" y="59122"/>
                    <a:pt x="163" y="135969"/>
                  </a:cubicBezTo>
                  <a:cubicBezTo>
                    <a:pt x="-3704" y="218018"/>
                    <a:pt x="61676" y="285750"/>
                    <a:pt x="142876" y="285750"/>
                  </a:cubicBezTo>
                  <a:lnTo>
                    <a:pt x="3312996" y="285750"/>
                  </a:lnTo>
                  <a:cubicBezTo>
                    <a:pt x="3391902" y="285750"/>
                    <a:pt x="3455871" y="221780"/>
                    <a:pt x="3455871" y="142875"/>
                  </a:cubicBezTo>
                  <a:cubicBezTo>
                    <a:pt x="3455871" y="63970"/>
                    <a:pt x="3391902" y="0"/>
                    <a:pt x="3312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6226271" y="2948214"/>
              <a:ext cx="384117" cy="128586"/>
            </a:xfrm>
            <a:custGeom>
              <a:avLst/>
              <a:gdLst/>
              <a:ahLst/>
              <a:cxnLst/>
              <a:rect l="l" t="t" r="r" b="b"/>
              <a:pathLst>
                <a:path w="4267962" h="1428730" extrusionOk="0">
                  <a:moveTo>
                    <a:pt x="4125087" y="1428731"/>
                  </a:moveTo>
                  <a:lnTo>
                    <a:pt x="714365" y="1428731"/>
                  </a:lnTo>
                  <a:cubicBezTo>
                    <a:pt x="320459" y="1428731"/>
                    <a:pt x="0" y="1108262"/>
                    <a:pt x="0" y="714365"/>
                  </a:cubicBezTo>
                  <a:cubicBezTo>
                    <a:pt x="0" y="320469"/>
                    <a:pt x="320459" y="0"/>
                    <a:pt x="714365" y="0"/>
                  </a:cubicBezTo>
                  <a:lnTo>
                    <a:pt x="4125087" y="0"/>
                  </a:lnTo>
                  <a:cubicBezTo>
                    <a:pt x="4203992" y="0"/>
                    <a:pt x="4267962" y="63970"/>
                    <a:pt x="4267962" y="142875"/>
                  </a:cubicBezTo>
                  <a:cubicBezTo>
                    <a:pt x="4267962" y="221780"/>
                    <a:pt x="4203992" y="285750"/>
                    <a:pt x="4125087" y="285750"/>
                  </a:cubicBezTo>
                  <a:lnTo>
                    <a:pt x="714365" y="285750"/>
                  </a:lnTo>
                  <a:cubicBezTo>
                    <a:pt x="478022" y="285750"/>
                    <a:pt x="285750" y="478031"/>
                    <a:pt x="285750" y="714365"/>
                  </a:cubicBezTo>
                  <a:cubicBezTo>
                    <a:pt x="285750" y="950700"/>
                    <a:pt x="478022" y="1142981"/>
                    <a:pt x="714365" y="1142981"/>
                  </a:cubicBezTo>
                  <a:lnTo>
                    <a:pt x="4125087" y="1142981"/>
                  </a:lnTo>
                  <a:cubicBezTo>
                    <a:pt x="4203992" y="1142981"/>
                    <a:pt x="4267962" y="1206951"/>
                    <a:pt x="4267962" y="1285856"/>
                  </a:cubicBezTo>
                  <a:cubicBezTo>
                    <a:pt x="4267962" y="1364761"/>
                    <a:pt x="4203992" y="1428731"/>
                    <a:pt x="4125087" y="14287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6374710" y="2770347"/>
              <a:ext cx="21436" cy="21436"/>
            </a:xfrm>
            <a:custGeom>
              <a:avLst/>
              <a:gdLst/>
              <a:ahLst/>
              <a:cxnLst/>
              <a:rect l="l" t="t" r="r" b="b"/>
              <a:pathLst>
                <a:path w="238182" h="238182" extrusionOk="0">
                  <a:moveTo>
                    <a:pt x="0" y="119091"/>
                  </a:moveTo>
                  <a:cubicBezTo>
                    <a:pt x="0" y="184756"/>
                    <a:pt x="53426" y="238182"/>
                    <a:pt x="119091" y="238182"/>
                  </a:cubicBezTo>
                  <a:cubicBezTo>
                    <a:pt x="184756" y="238182"/>
                    <a:pt x="238182" y="184756"/>
                    <a:pt x="238182" y="119091"/>
                  </a:cubicBezTo>
                  <a:cubicBezTo>
                    <a:pt x="238182" y="53426"/>
                    <a:pt x="184766" y="0"/>
                    <a:pt x="119091" y="0"/>
                  </a:cubicBezTo>
                  <a:cubicBezTo>
                    <a:pt x="53426" y="0"/>
                    <a:pt x="0" y="53426"/>
                    <a:pt x="0" y="1190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6442369" y="2770347"/>
              <a:ext cx="21436" cy="21436"/>
            </a:xfrm>
            <a:custGeom>
              <a:avLst/>
              <a:gdLst/>
              <a:ahLst/>
              <a:cxnLst/>
              <a:rect l="l" t="t" r="r" b="b"/>
              <a:pathLst>
                <a:path w="238182" h="238182" extrusionOk="0">
                  <a:moveTo>
                    <a:pt x="0" y="119091"/>
                  </a:moveTo>
                  <a:cubicBezTo>
                    <a:pt x="0" y="184756"/>
                    <a:pt x="53416" y="238182"/>
                    <a:pt x="119091" y="238182"/>
                  </a:cubicBezTo>
                  <a:cubicBezTo>
                    <a:pt x="184756" y="238182"/>
                    <a:pt x="238182" y="184756"/>
                    <a:pt x="238182" y="119091"/>
                  </a:cubicBezTo>
                  <a:cubicBezTo>
                    <a:pt x="238182" y="53426"/>
                    <a:pt x="184756" y="0"/>
                    <a:pt x="119091" y="0"/>
                  </a:cubicBezTo>
                  <a:cubicBezTo>
                    <a:pt x="53416" y="0"/>
                    <a:pt x="0" y="53426"/>
                    <a:pt x="0" y="1190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6333645" y="2707920"/>
              <a:ext cx="169836" cy="56360"/>
            </a:xfrm>
            <a:custGeom>
              <a:avLst/>
              <a:gdLst/>
              <a:ahLst/>
              <a:cxnLst/>
              <a:rect l="l" t="t" r="r" b="b"/>
              <a:pathLst>
                <a:path w="1887064" h="626224" extrusionOk="0">
                  <a:moveTo>
                    <a:pt x="944451" y="626224"/>
                  </a:moveTo>
                  <a:cubicBezTo>
                    <a:pt x="1113777" y="371088"/>
                    <a:pt x="1334500" y="302955"/>
                    <a:pt x="1372829" y="292783"/>
                  </a:cubicBezTo>
                  <a:cubicBezTo>
                    <a:pt x="1569120" y="237881"/>
                    <a:pt x="1741275" y="163595"/>
                    <a:pt x="1887065" y="71050"/>
                  </a:cubicBezTo>
                  <a:cubicBezTo>
                    <a:pt x="1841706" y="53620"/>
                    <a:pt x="1789662" y="36884"/>
                    <a:pt x="1732693" y="24102"/>
                  </a:cubicBezTo>
                  <a:cubicBezTo>
                    <a:pt x="1474508" y="-33849"/>
                    <a:pt x="1236335" y="12824"/>
                    <a:pt x="1024766" y="162814"/>
                  </a:cubicBezTo>
                  <a:cubicBezTo>
                    <a:pt x="975274" y="197914"/>
                    <a:pt x="908999" y="197914"/>
                    <a:pt x="859498" y="162814"/>
                  </a:cubicBezTo>
                  <a:cubicBezTo>
                    <a:pt x="532981" y="-68672"/>
                    <a:pt x="200006" y="-6064"/>
                    <a:pt x="0" y="70803"/>
                  </a:cubicBezTo>
                  <a:cubicBezTo>
                    <a:pt x="146094" y="164195"/>
                    <a:pt x="317592" y="238643"/>
                    <a:pt x="512302" y="293011"/>
                  </a:cubicBezTo>
                  <a:cubicBezTo>
                    <a:pt x="542411" y="301384"/>
                    <a:pt x="773306" y="372469"/>
                    <a:pt x="944451" y="626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6315297" y="2737846"/>
              <a:ext cx="206380" cy="126972"/>
            </a:xfrm>
            <a:custGeom>
              <a:avLst/>
              <a:gdLst/>
              <a:ahLst/>
              <a:cxnLst/>
              <a:rect l="l" t="t" r="r" b="b"/>
              <a:pathLst>
                <a:path w="2293111" h="1410805" extrusionOk="0">
                  <a:moveTo>
                    <a:pt x="2213313" y="0"/>
                  </a:moveTo>
                  <a:cubicBezTo>
                    <a:pt x="2091107" y="74362"/>
                    <a:pt x="1954919" y="137693"/>
                    <a:pt x="1805576" y="189557"/>
                  </a:cubicBezTo>
                  <a:cubicBezTo>
                    <a:pt x="1880176" y="263033"/>
                    <a:pt x="1926534" y="365103"/>
                    <a:pt x="1926534" y="477831"/>
                  </a:cubicBezTo>
                  <a:cubicBezTo>
                    <a:pt x="1926534" y="701059"/>
                    <a:pt x="1744921" y="882672"/>
                    <a:pt x="1521693" y="882672"/>
                  </a:cubicBezTo>
                  <a:cubicBezTo>
                    <a:pt x="1435311" y="882672"/>
                    <a:pt x="1355234" y="855393"/>
                    <a:pt x="1289435" y="809120"/>
                  </a:cubicBezTo>
                  <a:lnTo>
                    <a:pt x="1289435" y="936365"/>
                  </a:lnTo>
                  <a:cubicBezTo>
                    <a:pt x="1289435" y="1015270"/>
                    <a:pt x="1225465" y="1079240"/>
                    <a:pt x="1146560" y="1079240"/>
                  </a:cubicBezTo>
                  <a:cubicBezTo>
                    <a:pt x="1067655" y="1079240"/>
                    <a:pt x="1003685" y="1015270"/>
                    <a:pt x="1003685" y="936365"/>
                  </a:cubicBezTo>
                  <a:lnTo>
                    <a:pt x="1003685" y="811578"/>
                  </a:lnTo>
                  <a:cubicBezTo>
                    <a:pt x="938544" y="856374"/>
                    <a:pt x="859744" y="882672"/>
                    <a:pt x="774876" y="882672"/>
                  </a:cubicBezTo>
                  <a:cubicBezTo>
                    <a:pt x="551648" y="882672"/>
                    <a:pt x="370035" y="701059"/>
                    <a:pt x="370035" y="477831"/>
                  </a:cubicBezTo>
                  <a:cubicBezTo>
                    <a:pt x="370035" y="366008"/>
                    <a:pt x="415621" y="264643"/>
                    <a:pt x="489164" y="191300"/>
                  </a:cubicBezTo>
                  <a:cubicBezTo>
                    <a:pt x="339602" y="139484"/>
                    <a:pt x="202852" y="75724"/>
                    <a:pt x="79770" y="486"/>
                  </a:cubicBezTo>
                  <a:cubicBezTo>
                    <a:pt x="70540" y="167564"/>
                    <a:pt x="44518" y="314582"/>
                    <a:pt x="19524" y="423377"/>
                  </a:cubicBezTo>
                  <a:cubicBezTo>
                    <a:pt x="-35492" y="662778"/>
                    <a:pt x="27030" y="906189"/>
                    <a:pt x="191060" y="1091184"/>
                  </a:cubicBezTo>
                  <a:cubicBezTo>
                    <a:pt x="373807" y="1297296"/>
                    <a:pt x="638773" y="1410805"/>
                    <a:pt x="937153" y="1410805"/>
                  </a:cubicBezTo>
                  <a:lnTo>
                    <a:pt x="1374351" y="1410805"/>
                  </a:lnTo>
                  <a:cubicBezTo>
                    <a:pt x="1656719" y="1410805"/>
                    <a:pt x="1921953" y="1294314"/>
                    <a:pt x="2102051" y="1091184"/>
                  </a:cubicBezTo>
                  <a:cubicBezTo>
                    <a:pt x="2266081" y="906180"/>
                    <a:pt x="2328603" y="662778"/>
                    <a:pt x="2273587" y="423377"/>
                  </a:cubicBezTo>
                  <a:cubicBezTo>
                    <a:pt x="2248565" y="314477"/>
                    <a:pt x="2222524" y="167278"/>
                    <a:pt x="2213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6226362" y="2635967"/>
              <a:ext cx="372054" cy="311468"/>
            </a:xfrm>
            <a:custGeom>
              <a:avLst/>
              <a:gdLst/>
              <a:ahLst/>
              <a:cxnLst/>
              <a:rect l="l" t="t" r="r" b="b"/>
              <a:pathLst>
                <a:path w="4133935" h="3460756" extrusionOk="0">
                  <a:moveTo>
                    <a:pt x="3991061" y="0"/>
                  </a:moveTo>
                  <a:lnTo>
                    <a:pt x="142875" y="0"/>
                  </a:lnTo>
                  <a:cubicBezTo>
                    <a:pt x="63970" y="0"/>
                    <a:pt x="0" y="63970"/>
                    <a:pt x="0" y="142875"/>
                  </a:cubicBezTo>
                  <a:lnTo>
                    <a:pt x="0" y="3460757"/>
                  </a:lnTo>
                  <a:cubicBezTo>
                    <a:pt x="181594" y="3275781"/>
                    <a:pt x="434283" y="3160843"/>
                    <a:pt x="713356" y="3160843"/>
                  </a:cubicBezTo>
                  <a:lnTo>
                    <a:pt x="4124078" y="3160843"/>
                  </a:lnTo>
                  <a:cubicBezTo>
                    <a:pt x="4127383" y="3160843"/>
                    <a:pt x="4130650" y="3161014"/>
                    <a:pt x="4133936" y="3161090"/>
                  </a:cubicBezTo>
                  <a:lnTo>
                    <a:pt x="4133936" y="142875"/>
                  </a:lnTo>
                  <a:cubicBezTo>
                    <a:pt x="4133936" y="63970"/>
                    <a:pt x="4069976" y="0"/>
                    <a:pt x="3991061" y="0"/>
                  </a:cubicBezTo>
                  <a:close/>
                  <a:moveTo>
                    <a:pt x="3650761" y="733501"/>
                  </a:moveTo>
                  <a:lnTo>
                    <a:pt x="3479730" y="904532"/>
                  </a:lnTo>
                  <a:cubicBezTo>
                    <a:pt x="3467691" y="1134551"/>
                    <a:pt x="3501685" y="1344454"/>
                    <a:pt x="3533737" y="1483919"/>
                  </a:cubicBezTo>
                  <a:cubicBezTo>
                    <a:pt x="3609699" y="1814474"/>
                    <a:pt x="3523603" y="2150307"/>
                    <a:pt x="3297517" y="2405291"/>
                  </a:cubicBezTo>
                  <a:cubicBezTo>
                    <a:pt x="3063231" y="2669534"/>
                    <a:pt x="2720064" y="2821086"/>
                    <a:pt x="2356009" y="2821086"/>
                  </a:cubicBezTo>
                  <a:lnTo>
                    <a:pt x="1918811" y="2821086"/>
                  </a:lnTo>
                  <a:cubicBezTo>
                    <a:pt x="1543069" y="2821086"/>
                    <a:pt x="1193197" y="2669534"/>
                    <a:pt x="958910" y="2405291"/>
                  </a:cubicBezTo>
                  <a:cubicBezTo>
                    <a:pt x="732825" y="2150307"/>
                    <a:pt x="646728" y="1814474"/>
                    <a:pt x="722690" y="1483919"/>
                  </a:cubicBezTo>
                  <a:cubicBezTo>
                    <a:pt x="754742" y="1344454"/>
                    <a:pt x="788727" y="1134551"/>
                    <a:pt x="776697" y="904532"/>
                  </a:cubicBezTo>
                  <a:lnTo>
                    <a:pt x="605657" y="733501"/>
                  </a:lnTo>
                  <a:cubicBezTo>
                    <a:pt x="549859" y="677704"/>
                    <a:pt x="549859" y="587245"/>
                    <a:pt x="605657" y="531447"/>
                  </a:cubicBezTo>
                  <a:cubicBezTo>
                    <a:pt x="661445" y="475650"/>
                    <a:pt x="751913" y="475650"/>
                    <a:pt x="807711" y="531447"/>
                  </a:cubicBezTo>
                  <a:lnTo>
                    <a:pt x="938994" y="662731"/>
                  </a:lnTo>
                  <a:cubicBezTo>
                    <a:pt x="1014660" y="623468"/>
                    <a:pt x="1127046" y="574215"/>
                    <a:pt x="1263129" y="542249"/>
                  </a:cubicBezTo>
                  <a:cubicBezTo>
                    <a:pt x="1569129" y="470354"/>
                    <a:pt x="1865557" y="514655"/>
                    <a:pt x="2126323" y="670093"/>
                  </a:cubicBezTo>
                  <a:cubicBezTo>
                    <a:pt x="2387165" y="514664"/>
                    <a:pt x="2684183" y="470383"/>
                    <a:pt x="2991269" y="542220"/>
                  </a:cubicBezTo>
                  <a:cubicBezTo>
                    <a:pt x="3128191" y="574253"/>
                    <a:pt x="3241272" y="623630"/>
                    <a:pt x="3317272" y="662911"/>
                  </a:cubicBezTo>
                  <a:lnTo>
                    <a:pt x="3448726" y="531457"/>
                  </a:lnTo>
                  <a:cubicBezTo>
                    <a:pt x="3504514" y="475659"/>
                    <a:pt x="3594983" y="475659"/>
                    <a:pt x="3650780" y="531457"/>
                  </a:cubicBezTo>
                  <a:cubicBezTo>
                    <a:pt x="3706559" y="587245"/>
                    <a:pt x="3706559" y="677704"/>
                    <a:pt x="3650761" y="7335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7" name="Google Shape;817;p44"/>
          <p:cNvGrpSpPr/>
          <p:nvPr/>
        </p:nvGrpSpPr>
        <p:grpSpPr>
          <a:xfrm>
            <a:off x="2594225" y="1179264"/>
            <a:ext cx="384117" cy="440833"/>
            <a:chOff x="4989938" y="1462881"/>
            <a:chExt cx="384117" cy="440833"/>
          </a:xfrm>
        </p:grpSpPr>
        <p:sp>
          <p:nvSpPr>
            <p:cNvPr id="818" name="Google Shape;818;p44"/>
            <p:cNvSpPr/>
            <p:nvPr/>
          </p:nvSpPr>
          <p:spPr>
            <a:xfrm>
              <a:off x="5088639" y="1575695"/>
              <a:ext cx="40414" cy="67099"/>
            </a:xfrm>
            <a:custGeom>
              <a:avLst/>
              <a:gdLst/>
              <a:ahLst/>
              <a:cxnLst/>
              <a:rect l="l" t="t" r="r" b="b"/>
              <a:pathLst>
                <a:path w="449046" h="745540" extrusionOk="0">
                  <a:moveTo>
                    <a:pt x="0" y="467773"/>
                  </a:moveTo>
                  <a:lnTo>
                    <a:pt x="0" y="745541"/>
                  </a:lnTo>
                  <a:lnTo>
                    <a:pt x="338995" y="745541"/>
                  </a:lnTo>
                  <a:cubicBezTo>
                    <a:pt x="304772" y="659521"/>
                    <a:pt x="285750" y="565852"/>
                    <a:pt x="285750" y="467782"/>
                  </a:cubicBezTo>
                  <a:cubicBezTo>
                    <a:pt x="285750" y="291160"/>
                    <a:pt x="346958" y="128654"/>
                    <a:pt x="449047" y="0"/>
                  </a:cubicBezTo>
                  <a:cubicBezTo>
                    <a:pt x="199730" y="10135"/>
                    <a:pt x="0" y="216027"/>
                    <a:pt x="0" y="4677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5089423" y="1523876"/>
              <a:ext cx="186380" cy="118577"/>
            </a:xfrm>
            <a:custGeom>
              <a:avLst/>
              <a:gdLst/>
              <a:ahLst/>
              <a:cxnLst/>
              <a:rect l="l" t="t" r="r" b="b"/>
              <a:pathLst>
                <a:path w="2070887" h="1317526" extrusionOk="0">
                  <a:moveTo>
                    <a:pt x="1031119" y="285750"/>
                  </a:moveTo>
                  <a:lnTo>
                    <a:pt x="1642263" y="285750"/>
                  </a:lnTo>
                  <a:cubicBezTo>
                    <a:pt x="1721168" y="285750"/>
                    <a:pt x="1785138" y="349720"/>
                    <a:pt x="1785138" y="428625"/>
                  </a:cubicBezTo>
                  <a:lnTo>
                    <a:pt x="1785138" y="1039768"/>
                  </a:lnTo>
                  <a:cubicBezTo>
                    <a:pt x="1785138" y="1137838"/>
                    <a:pt x="1766116" y="1231506"/>
                    <a:pt x="1731893" y="1317527"/>
                  </a:cubicBezTo>
                  <a:lnTo>
                    <a:pt x="2070888" y="1317527"/>
                  </a:lnTo>
                  <a:lnTo>
                    <a:pt x="2070888" y="538105"/>
                  </a:lnTo>
                  <a:cubicBezTo>
                    <a:pt x="2070888" y="241392"/>
                    <a:pt x="1829495" y="0"/>
                    <a:pt x="1532782" y="0"/>
                  </a:cubicBezTo>
                  <a:lnTo>
                    <a:pt x="529457" y="0"/>
                  </a:lnTo>
                  <a:cubicBezTo>
                    <a:pt x="265338" y="0"/>
                    <a:pt x="45215" y="191319"/>
                    <a:pt x="0" y="442627"/>
                  </a:cubicBezTo>
                  <a:cubicBezTo>
                    <a:pt x="127340" y="344386"/>
                    <a:pt x="286712" y="285750"/>
                    <a:pt x="459619" y="285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4990030" y="1462881"/>
              <a:ext cx="372054" cy="311468"/>
            </a:xfrm>
            <a:custGeom>
              <a:avLst/>
              <a:gdLst/>
              <a:ahLst/>
              <a:cxnLst/>
              <a:rect l="l" t="t" r="r" b="b"/>
              <a:pathLst>
                <a:path w="4133935" h="3460756" extrusionOk="0">
                  <a:moveTo>
                    <a:pt x="3991061" y="0"/>
                  </a:moveTo>
                  <a:lnTo>
                    <a:pt x="142875" y="0"/>
                  </a:lnTo>
                  <a:cubicBezTo>
                    <a:pt x="63970" y="0"/>
                    <a:pt x="0" y="63970"/>
                    <a:pt x="0" y="142875"/>
                  </a:cubicBezTo>
                  <a:lnTo>
                    <a:pt x="0" y="3460757"/>
                  </a:lnTo>
                  <a:cubicBezTo>
                    <a:pt x="181594" y="3275781"/>
                    <a:pt x="434283" y="3160843"/>
                    <a:pt x="713356" y="3160843"/>
                  </a:cubicBezTo>
                  <a:lnTo>
                    <a:pt x="1063895" y="3160843"/>
                  </a:lnTo>
                  <a:lnTo>
                    <a:pt x="1063895" y="2936224"/>
                  </a:lnTo>
                  <a:cubicBezTo>
                    <a:pt x="1063895" y="2727093"/>
                    <a:pt x="1234040" y="2556948"/>
                    <a:pt x="1443171" y="2556948"/>
                  </a:cubicBezTo>
                  <a:lnTo>
                    <a:pt x="1699984" y="2556948"/>
                  </a:lnTo>
                  <a:lnTo>
                    <a:pt x="1699984" y="2333149"/>
                  </a:lnTo>
                  <a:cubicBezTo>
                    <a:pt x="1674828" y="2315718"/>
                    <a:pt x="1650778" y="2296811"/>
                    <a:pt x="1627965" y="2276532"/>
                  </a:cubicBezTo>
                  <a:lnTo>
                    <a:pt x="945566" y="2276532"/>
                  </a:lnTo>
                  <a:cubicBezTo>
                    <a:pt x="866661" y="2276532"/>
                    <a:pt x="802691" y="2212562"/>
                    <a:pt x="802691" y="2133657"/>
                  </a:cubicBezTo>
                  <a:lnTo>
                    <a:pt x="802691" y="1211361"/>
                  </a:lnTo>
                  <a:cubicBezTo>
                    <a:pt x="802691" y="757085"/>
                    <a:pt x="1172270" y="387506"/>
                    <a:pt x="1626546" y="387506"/>
                  </a:cubicBezTo>
                  <a:lnTo>
                    <a:pt x="2629872" y="387506"/>
                  </a:lnTo>
                  <a:cubicBezTo>
                    <a:pt x="3084147" y="387506"/>
                    <a:pt x="3453727" y="757085"/>
                    <a:pt x="3453727" y="1211361"/>
                  </a:cubicBezTo>
                  <a:lnTo>
                    <a:pt x="3453727" y="2133657"/>
                  </a:lnTo>
                  <a:cubicBezTo>
                    <a:pt x="3453727" y="2212562"/>
                    <a:pt x="3389757" y="2276532"/>
                    <a:pt x="3310852" y="2276532"/>
                  </a:cubicBezTo>
                  <a:lnTo>
                    <a:pt x="2628453" y="2276532"/>
                  </a:lnTo>
                  <a:cubicBezTo>
                    <a:pt x="2605631" y="2296811"/>
                    <a:pt x="2581589" y="2315718"/>
                    <a:pt x="2556434" y="2333149"/>
                  </a:cubicBezTo>
                  <a:lnTo>
                    <a:pt x="2556434" y="2556939"/>
                  </a:lnTo>
                  <a:lnTo>
                    <a:pt x="2813247" y="2556939"/>
                  </a:lnTo>
                  <a:cubicBezTo>
                    <a:pt x="3022378" y="2556939"/>
                    <a:pt x="3192523" y="2727084"/>
                    <a:pt x="3192523" y="2936215"/>
                  </a:cubicBezTo>
                  <a:lnTo>
                    <a:pt x="3192523" y="3160833"/>
                  </a:lnTo>
                  <a:lnTo>
                    <a:pt x="4124078" y="3160833"/>
                  </a:lnTo>
                  <a:cubicBezTo>
                    <a:pt x="4127383" y="3160833"/>
                    <a:pt x="4130650" y="3161005"/>
                    <a:pt x="4133936" y="3161081"/>
                  </a:cubicBezTo>
                  <a:lnTo>
                    <a:pt x="4133936" y="142875"/>
                  </a:lnTo>
                  <a:cubicBezTo>
                    <a:pt x="4133936" y="63970"/>
                    <a:pt x="4069966" y="0"/>
                    <a:pt x="399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5112304" y="1685146"/>
              <a:ext cx="140142" cy="63673"/>
            </a:xfrm>
            <a:custGeom>
              <a:avLst/>
              <a:gdLst/>
              <a:ahLst/>
              <a:cxnLst/>
              <a:rect l="l" t="t" r="r" b="b"/>
              <a:pathLst>
                <a:path w="1557137" h="707478" extrusionOk="0">
                  <a:moveTo>
                    <a:pt x="0" y="482860"/>
                  </a:moveTo>
                  <a:lnTo>
                    <a:pt x="0" y="707479"/>
                  </a:lnTo>
                  <a:lnTo>
                    <a:pt x="1557137" y="707479"/>
                  </a:lnTo>
                  <a:lnTo>
                    <a:pt x="1557137" y="482860"/>
                  </a:lnTo>
                  <a:cubicBezTo>
                    <a:pt x="1557137" y="431292"/>
                    <a:pt x="1515180" y="389334"/>
                    <a:pt x="1463611" y="389334"/>
                  </a:cubicBezTo>
                  <a:lnTo>
                    <a:pt x="1063914" y="389334"/>
                  </a:lnTo>
                  <a:cubicBezTo>
                    <a:pt x="985009" y="389334"/>
                    <a:pt x="921039" y="325364"/>
                    <a:pt x="921039" y="246459"/>
                  </a:cubicBezTo>
                  <a:lnTo>
                    <a:pt x="921039" y="0"/>
                  </a:lnTo>
                  <a:cubicBezTo>
                    <a:pt x="874871" y="8868"/>
                    <a:pt x="827275" y="13678"/>
                    <a:pt x="778564" y="13678"/>
                  </a:cubicBezTo>
                  <a:cubicBezTo>
                    <a:pt x="729844" y="13678"/>
                    <a:pt x="682257" y="8868"/>
                    <a:pt x="636089" y="0"/>
                  </a:cubicBezTo>
                  <a:lnTo>
                    <a:pt x="636089" y="246459"/>
                  </a:lnTo>
                  <a:cubicBezTo>
                    <a:pt x="636089" y="325364"/>
                    <a:pt x="572119" y="389334"/>
                    <a:pt x="493214" y="389334"/>
                  </a:cubicBezTo>
                  <a:lnTo>
                    <a:pt x="93526" y="389334"/>
                  </a:lnTo>
                  <a:cubicBezTo>
                    <a:pt x="41958" y="389334"/>
                    <a:pt x="0" y="431292"/>
                    <a:pt x="0" y="4828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5140416" y="1575651"/>
              <a:ext cx="84288" cy="84287"/>
            </a:xfrm>
            <a:custGeom>
              <a:avLst/>
              <a:gdLst/>
              <a:ahLst/>
              <a:cxnLst/>
              <a:rect l="l" t="t" r="r" b="b"/>
              <a:pathLst>
                <a:path w="936536" h="936526" extrusionOk="0">
                  <a:moveTo>
                    <a:pt x="468268" y="936527"/>
                  </a:moveTo>
                  <a:cubicBezTo>
                    <a:pt x="726472" y="936527"/>
                    <a:pt x="936536" y="726462"/>
                    <a:pt x="936536" y="468268"/>
                  </a:cubicBezTo>
                  <a:lnTo>
                    <a:pt x="936536" y="0"/>
                  </a:lnTo>
                  <a:lnTo>
                    <a:pt x="468268" y="0"/>
                  </a:lnTo>
                  <a:cubicBezTo>
                    <a:pt x="210064" y="0"/>
                    <a:pt x="0" y="210064"/>
                    <a:pt x="0" y="468258"/>
                  </a:cubicBezTo>
                  <a:cubicBezTo>
                    <a:pt x="0" y="726472"/>
                    <a:pt x="210064" y="936527"/>
                    <a:pt x="468268" y="9365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5041074" y="1826903"/>
              <a:ext cx="302456" cy="25717"/>
            </a:xfrm>
            <a:custGeom>
              <a:avLst/>
              <a:gdLst/>
              <a:ahLst/>
              <a:cxnLst/>
              <a:rect l="l" t="t" r="r" b="b"/>
              <a:pathLst>
                <a:path w="3360621" h="285750" extrusionOk="0">
                  <a:moveTo>
                    <a:pt x="3217756" y="0"/>
                  </a:moveTo>
                  <a:lnTo>
                    <a:pt x="146915" y="0"/>
                  </a:lnTo>
                  <a:cubicBezTo>
                    <a:pt x="69981" y="0"/>
                    <a:pt x="3783" y="59122"/>
                    <a:pt x="163" y="135969"/>
                  </a:cubicBezTo>
                  <a:cubicBezTo>
                    <a:pt x="-3704" y="218018"/>
                    <a:pt x="61676" y="285750"/>
                    <a:pt x="142876" y="285750"/>
                  </a:cubicBezTo>
                  <a:lnTo>
                    <a:pt x="3217746" y="285750"/>
                  </a:lnTo>
                  <a:cubicBezTo>
                    <a:pt x="3296651" y="285750"/>
                    <a:pt x="3360621" y="221780"/>
                    <a:pt x="3360621" y="142875"/>
                  </a:cubicBezTo>
                  <a:cubicBezTo>
                    <a:pt x="3360631" y="63970"/>
                    <a:pt x="3296661" y="0"/>
                    <a:pt x="3217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4"/>
            <p:cNvSpPr/>
            <p:nvPr/>
          </p:nvSpPr>
          <p:spPr>
            <a:xfrm>
              <a:off x="4989938" y="1775128"/>
              <a:ext cx="384117" cy="128586"/>
            </a:xfrm>
            <a:custGeom>
              <a:avLst/>
              <a:gdLst/>
              <a:ahLst/>
              <a:cxnLst/>
              <a:rect l="l" t="t" r="r" b="b"/>
              <a:pathLst>
                <a:path w="4267962" h="1428730" extrusionOk="0">
                  <a:moveTo>
                    <a:pt x="4125087" y="1428731"/>
                  </a:moveTo>
                  <a:lnTo>
                    <a:pt x="714365" y="1428731"/>
                  </a:lnTo>
                  <a:cubicBezTo>
                    <a:pt x="320469" y="1428731"/>
                    <a:pt x="0" y="1108262"/>
                    <a:pt x="0" y="714365"/>
                  </a:cubicBezTo>
                  <a:cubicBezTo>
                    <a:pt x="0" y="320469"/>
                    <a:pt x="320459" y="0"/>
                    <a:pt x="714365" y="0"/>
                  </a:cubicBezTo>
                  <a:lnTo>
                    <a:pt x="4125087" y="0"/>
                  </a:lnTo>
                  <a:cubicBezTo>
                    <a:pt x="4203992" y="0"/>
                    <a:pt x="4267962" y="63970"/>
                    <a:pt x="4267962" y="142875"/>
                  </a:cubicBezTo>
                  <a:cubicBezTo>
                    <a:pt x="4267962" y="221780"/>
                    <a:pt x="4203992" y="285750"/>
                    <a:pt x="4125087" y="285750"/>
                  </a:cubicBezTo>
                  <a:lnTo>
                    <a:pt x="714365" y="285750"/>
                  </a:lnTo>
                  <a:cubicBezTo>
                    <a:pt x="478031" y="285750"/>
                    <a:pt x="285750" y="478031"/>
                    <a:pt x="285750" y="714365"/>
                  </a:cubicBezTo>
                  <a:cubicBezTo>
                    <a:pt x="285750" y="950700"/>
                    <a:pt x="478022" y="1142981"/>
                    <a:pt x="714365" y="1142981"/>
                  </a:cubicBezTo>
                  <a:lnTo>
                    <a:pt x="4125087" y="1142981"/>
                  </a:lnTo>
                  <a:cubicBezTo>
                    <a:pt x="4203992" y="1142981"/>
                    <a:pt x="4267962" y="1206951"/>
                    <a:pt x="4267962" y="1285856"/>
                  </a:cubicBezTo>
                  <a:cubicBezTo>
                    <a:pt x="4267962" y="1364761"/>
                    <a:pt x="4203992" y="1428731"/>
                    <a:pt x="4125087" y="14287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5" name="Google Shape;825;p44"/>
          <p:cNvGrpSpPr/>
          <p:nvPr/>
        </p:nvGrpSpPr>
        <p:grpSpPr>
          <a:xfrm>
            <a:off x="1710633" y="3047976"/>
            <a:ext cx="384117" cy="440833"/>
            <a:chOff x="2223613" y="3944915"/>
            <a:chExt cx="384117" cy="440833"/>
          </a:xfrm>
        </p:grpSpPr>
        <p:sp>
          <p:nvSpPr>
            <p:cNvPr id="826" name="Google Shape;826;p44"/>
            <p:cNvSpPr/>
            <p:nvPr/>
          </p:nvSpPr>
          <p:spPr>
            <a:xfrm>
              <a:off x="2401514" y="4100852"/>
              <a:ext cx="29801" cy="62895"/>
            </a:xfrm>
            <a:custGeom>
              <a:avLst/>
              <a:gdLst/>
              <a:ahLst/>
              <a:cxnLst/>
              <a:rect l="l" t="t" r="r" b="b"/>
              <a:pathLst>
                <a:path w="331127" h="698830" extrusionOk="0">
                  <a:moveTo>
                    <a:pt x="165564" y="698830"/>
                  </a:moveTo>
                  <a:cubicBezTo>
                    <a:pt x="219599" y="636727"/>
                    <a:pt x="312915" y="400631"/>
                    <a:pt x="331127" y="0"/>
                  </a:cubicBezTo>
                  <a:lnTo>
                    <a:pt x="0" y="0"/>
                  </a:lnTo>
                  <a:cubicBezTo>
                    <a:pt x="18212" y="400631"/>
                    <a:pt x="111528" y="636727"/>
                    <a:pt x="165564" y="6988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4"/>
            <p:cNvSpPr/>
            <p:nvPr/>
          </p:nvSpPr>
          <p:spPr>
            <a:xfrm>
              <a:off x="2340632" y="4017585"/>
              <a:ext cx="44301" cy="57001"/>
            </a:xfrm>
            <a:custGeom>
              <a:avLst/>
              <a:gdLst/>
              <a:ahLst/>
              <a:cxnLst/>
              <a:rect l="l" t="t" r="r" b="b"/>
              <a:pathLst>
                <a:path w="492232" h="633345" extrusionOk="0">
                  <a:moveTo>
                    <a:pt x="0" y="633346"/>
                  </a:moveTo>
                  <a:lnTo>
                    <a:pt x="386324" y="633346"/>
                  </a:lnTo>
                  <a:cubicBezTo>
                    <a:pt x="396221" y="408699"/>
                    <a:pt x="428911" y="199863"/>
                    <a:pt x="480917" y="34233"/>
                  </a:cubicBezTo>
                  <a:cubicBezTo>
                    <a:pt x="484622" y="22441"/>
                    <a:pt x="488404" y="11116"/>
                    <a:pt x="492233" y="0"/>
                  </a:cubicBezTo>
                  <a:cubicBezTo>
                    <a:pt x="237172" y="113919"/>
                    <a:pt x="48196" y="349958"/>
                    <a:pt x="0" y="6333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2340633" y="4100852"/>
              <a:ext cx="44106" cy="56916"/>
            </a:xfrm>
            <a:custGeom>
              <a:avLst/>
              <a:gdLst/>
              <a:ahLst/>
              <a:cxnLst/>
              <a:rect l="l" t="t" r="r" b="b"/>
              <a:pathLst>
                <a:path w="490070" h="632402" extrusionOk="0">
                  <a:moveTo>
                    <a:pt x="386115" y="0"/>
                  </a:moveTo>
                  <a:lnTo>
                    <a:pt x="0" y="0"/>
                  </a:lnTo>
                  <a:cubicBezTo>
                    <a:pt x="48054" y="282597"/>
                    <a:pt x="236106" y="518122"/>
                    <a:pt x="490071" y="632403"/>
                  </a:cubicBezTo>
                  <a:cubicBezTo>
                    <a:pt x="486985" y="623259"/>
                    <a:pt x="483918" y="613953"/>
                    <a:pt x="480908" y="604361"/>
                  </a:cubicBezTo>
                  <a:cubicBezTo>
                    <a:pt x="428501" y="437445"/>
                    <a:pt x="395735" y="226648"/>
                    <a:pt x="386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4"/>
            <p:cNvSpPr/>
            <p:nvPr/>
          </p:nvSpPr>
          <p:spPr>
            <a:xfrm>
              <a:off x="2401538" y="4012127"/>
              <a:ext cx="29754" cy="62423"/>
            </a:xfrm>
            <a:custGeom>
              <a:avLst/>
              <a:gdLst/>
              <a:ahLst/>
              <a:cxnLst/>
              <a:rect l="l" t="t" r="r" b="b"/>
              <a:pathLst>
                <a:path w="330603" h="693591" extrusionOk="0">
                  <a:moveTo>
                    <a:pt x="165306" y="0"/>
                  </a:moveTo>
                  <a:cubicBezTo>
                    <a:pt x="111509" y="61855"/>
                    <a:pt x="18793" y="296189"/>
                    <a:pt x="0" y="693591"/>
                  </a:cubicBezTo>
                  <a:lnTo>
                    <a:pt x="330603" y="693591"/>
                  </a:lnTo>
                  <a:cubicBezTo>
                    <a:pt x="311820" y="296199"/>
                    <a:pt x="219104" y="61855"/>
                    <a:pt x="165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2447802" y="4017585"/>
              <a:ext cx="44301" cy="57001"/>
            </a:xfrm>
            <a:custGeom>
              <a:avLst/>
              <a:gdLst/>
              <a:ahLst/>
              <a:cxnLst/>
              <a:rect l="l" t="t" r="r" b="b"/>
              <a:pathLst>
                <a:path w="492233" h="633345" extrusionOk="0">
                  <a:moveTo>
                    <a:pt x="0" y="0"/>
                  </a:moveTo>
                  <a:cubicBezTo>
                    <a:pt x="3820" y="11116"/>
                    <a:pt x="7611" y="22441"/>
                    <a:pt x="11316" y="34233"/>
                  </a:cubicBezTo>
                  <a:cubicBezTo>
                    <a:pt x="63322" y="199863"/>
                    <a:pt x="96003" y="408699"/>
                    <a:pt x="105909" y="633346"/>
                  </a:cubicBezTo>
                  <a:lnTo>
                    <a:pt x="492233" y="633346"/>
                  </a:lnTo>
                  <a:cubicBezTo>
                    <a:pt x="444027" y="349958"/>
                    <a:pt x="255051" y="11391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2447994" y="4100852"/>
              <a:ext cx="44108" cy="56917"/>
            </a:xfrm>
            <a:custGeom>
              <a:avLst/>
              <a:gdLst/>
              <a:ahLst/>
              <a:cxnLst/>
              <a:rect l="l" t="t" r="r" b="b"/>
              <a:pathLst>
                <a:path w="490089" h="632412" extrusionOk="0">
                  <a:moveTo>
                    <a:pt x="9182" y="604361"/>
                  </a:moveTo>
                  <a:cubicBezTo>
                    <a:pt x="6172" y="613962"/>
                    <a:pt x="3095" y="623259"/>
                    <a:pt x="0" y="632412"/>
                  </a:cubicBezTo>
                  <a:cubicBezTo>
                    <a:pt x="253975" y="518131"/>
                    <a:pt x="442027" y="282607"/>
                    <a:pt x="490090" y="0"/>
                  </a:cubicBezTo>
                  <a:lnTo>
                    <a:pt x="103975" y="0"/>
                  </a:lnTo>
                  <a:cubicBezTo>
                    <a:pt x="94364" y="226638"/>
                    <a:pt x="61598" y="437436"/>
                    <a:pt x="9182" y="6043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2223704" y="3944915"/>
              <a:ext cx="372054" cy="311467"/>
            </a:xfrm>
            <a:custGeom>
              <a:avLst/>
              <a:gdLst/>
              <a:ahLst/>
              <a:cxnLst/>
              <a:rect l="l" t="t" r="r" b="b"/>
              <a:pathLst>
                <a:path w="4133935" h="3460746" extrusionOk="0">
                  <a:moveTo>
                    <a:pt x="3991061" y="0"/>
                  </a:moveTo>
                  <a:lnTo>
                    <a:pt x="142875" y="0"/>
                  </a:lnTo>
                  <a:cubicBezTo>
                    <a:pt x="63970" y="0"/>
                    <a:pt x="0" y="63970"/>
                    <a:pt x="0" y="142875"/>
                  </a:cubicBezTo>
                  <a:lnTo>
                    <a:pt x="0" y="3460747"/>
                  </a:lnTo>
                  <a:cubicBezTo>
                    <a:pt x="181594" y="3275771"/>
                    <a:pt x="434283" y="3160833"/>
                    <a:pt x="713356" y="3160833"/>
                  </a:cubicBezTo>
                  <a:lnTo>
                    <a:pt x="4124078" y="3160833"/>
                  </a:lnTo>
                  <a:cubicBezTo>
                    <a:pt x="4127383" y="3160833"/>
                    <a:pt x="4130650" y="3161005"/>
                    <a:pt x="4133936" y="3161081"/>
                  </a:cubicBezTo>
                  <a:lnTo>
                    <a:pt x="4133936" y="142875"/>
                  </a:lnTo>
                  <a:cubicBezTo>
                    <a:pt x="4133936" y="63970"/>
                    <a:pt x="4069976" y="0"/>
                    <a:pt x="3991061" y="0"/>
                  </a:cubicBezTo>
                  <a:close/>
                  <a:moveTo>
                    <a:pt x="2128209" y="2713749"/>
                  </a:moveTo>
                  <a:cubicBezTo>
                    <a:pt x="1502150" y="2713749"/>
                    <a:pt x="992810" y="2204409"/>
                    <a:pt x="992810" y="1578359"/>
                  </a:cubicBezTo>
                  <a:cubicBezTo>
                    <a:pt x="992810" y="952290"/>
                    <a:pt x="1502150" y="442960"/>
                    <a:pt x="2128209" y="442960"/>
                  </a:cubicBezTo>
                  <a:cubicBezTo>
                    <a:pt x="2754268" y="442960"/>
                    <a:pt x="3263608" y="952300"/>
                    <a:pt x="3263608" y="1578359"/>
                  </a:cubicBezTo>
                  <a:cubicBezTo>
                    <a:pt x="3263608" y="2204409"/>
                    <a:pt x="2754268" y="2713749"/>
                    <a:pt x="2128209" y="27137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2274750" y="4308937"/>
              <a:ext cx="302456" cy="25718"/>
            </a:xfrm>
            <a:custGeom>
              <a:avLst/>
              <a:gdLst/>
              <a:ahLst/>
              <a:cxnLst/>
              <a:rect l="l" t="t" r="r" b="b"/>
              <a:pathLst>
                <a:path w="3360620" h="285750" extrusionOk="0">
                  <a:moveTo>
                    <a:pt x="3217745" y="0"/>
                  </a:moveTo>
                  <a:lnTo>
                    <a:pt x="147352" y="0"/>
                  </a:lnTo>
                  <a:cubicBezTo>
                    <a:pt x="70171" y="0"/>
                    <a:pt x="3543" y="59303"/>
                    <a:pt x="143" y="136407"/>
                  </a:cubicBezTo>
                  <a:cubicBezTo>
                    <a:pt x="-3467" y="218256"/>
                    <a:pt x="61827" y="285750"/>
                    <a:pt x="142875" y="285750"/>
                  </a:cubicBezTo>
                  <a:lnTo>
                    <a:pt x="3217745" y="285750"/>
                  </a:lnTo>
                  <a:cubicBezTo>
                    <a:pt x="3296650" y="285750"/>
                    <a:pt x="3360620" y="221780"/>
                    <a:pt x="3360620" y="142875"/>
                  </a:cubicBezTo>
                  <a:cubicBezTo>
                    <a:pt x="3360620" y="63970"/>
                    <a:pt x="3296650" y="0"/>
                    <a:pt x="32177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2223613" y="4257162"/>
              <a:ext cx="384117" cy="128586"/>
            </a:xfrm>
            <a:custGeom>
              <a:avLst/>
              <a:gdLst/>
              <a:ahLst/>
              <a:cxnLst/>
              <a:rect l="l" t="t" r="r" b="b"/>
              <a:pathLst>
                <a:path w="4267962" h="1428730" extrusionOk="0">
                  <a:moveTo>
                    <a:pt x="4125087" y="1428731"/>
                  </a:moveTo>
                  <a:lnTo>
                    <a:pt x="714365" y="1428731"/>
                  </a:lnTo>
                  <a:cubicBezTo>
                    <a:pt x="320459" y="1428731"/>
                    <a:pt x="0" y="1108262"/>
                    <a:pt x="0" y="714365"/>
                  </a:cubicBezTo>
                  <a:cubicBezTo>
                    <a:pt x="0" y="320469"/>
                    <a:pt x="320459" y="0"/>
                    <a:pt x="714365" y="0"/>
                  </a:cubicBezTo>
                  <a:lnTo>
                    <a:pt x="4125087" y="0"/>
                  </a:lnTo>
                  <a:cubicBezTo>
                    <a:pt x="4203992" y="0"/>
                    <a:pt x="4267962" y="63970"/>
                    <a:pt x="4267962" y="142875"/>
                  </a:cubicBezTo>
                  <a:cubicBezTo>
                    <a:pt x="4267962" y="221780"/>
                    <a:pt x="4203992" y="285750"/>
                    <a:pt x="4125087" y="285750"/>
                  </a:cubicBezTo>
                  <a:lnTo>
                    <a:pt x="714365" y="285750"/>
                  </a:lnTo>
                  <a:cubicBezTo>
                    <a:pt x="478022" y="285750"/>
                    <a:pt x="285750" y="478031"/>
                    <a:pt x="285750" y="714365"/>
                  </a:cubicBezTo>
                  <a:cubicBezTo>
                    <a:pt x="285750" y="950700"/>
                    <a:pt x="478022" y="1142981"/>
                    <a:pt x="714365" y="1142981"/>
                  </a:cubicBezTo>
                  <a:lnTo>
                    <a:pt x="4125087" y="1142981"/>
                  </a:lnTo>
                  <a:cubicBezTo>
                    <a:pt x="4203992" y="1142981"/>
                    <a:pt x="4267962" y="1206951"/>
                    <a:pt x="4267962" y="1285856"/>
                  </a:cubicBezTo>
                  <a:cubicBezTo>
                    <a:pt x="4267962" y="1364761"/>
                    <a:pt x="4203992" y="1428731"/>
                    <a:pt x="4125087" y="14287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44"/>
          <p:cNvGrpSpPr/>
          <p:nvPr/>
        </p:nvGrpSpPr>
        <p:grpSpPr>
          <a:xfrm>
            <a:off x="4386603" y="3047741"/>
            <a:ext cx="384117" cy="441304"/>
            <a:chOff x="3520165" y="2656988"/>
            <a:chExt cx="384117" cy="441304"/>
          </a:xfrm>
        </p:grpSpPr>
        <p:sp>
          <p:nvSpPr>
            <p:cNvPr id="836" name="Google Shape;836;p44"/>
            <p:cNvSpPr/>
            <p:nvPr/>
          </p:nvSpPr>
          <p:spPr>
            <a:xfrm>
              <a:off x="3520165" y="3020536"/>
              <a:ext cx="384117" cy="77756"/>
            </a:xfrm>
            <a:custGeom>
              <a:avLst/>
              <a:gdLst/>
              <a:ahLst/>
              <a:cxnLst/>
              <a:rect l="l" t="t" r="r" b="b"/>
              <a:pathLst>
                <a:path w="4267962" h="863955" extrusionOk="0">
                  <a:moveTo>
                    <a:pt x="4125087" y="863956"/>
                  </a:moveTo>
                  <a:lnTo>
                    <a:pt x="431921" y="863956"/>
                  </a:lnTo>
                  <a:cubicBezTo>
                    <a:pt x="193758" y="863956"/>
                    <a:pt x="0" y="670170"/>
                    <a:pt x="0" y="431978"/>
                  </a:cubicBezTo>
                  <a:cubicBezTo>
                    <a:pt x="0" y="193786"/>
                    <a:pt x="193758" y="0"/>
                    <a:pt x="431921" y="0"/>
                  </a:cubicBezTo>
                  <a:lnTo>
                    <a:pt x="4125087" y="0"/>
                  </a:lnTo>
                  <a:cubicBezTo>
                    <a:pt x="4203992" y="0"/>
                    <a:pt x="4267962" y="63980"/>
                    <a:pt x="4267962" y="142894"/>
                  </a:cubicBezTo>
                  <a:cubicBezTo>
                    <a:pt x="4267962" y="221809"/>
                    <a:pt x="4203992" y="285788"/>
                    <a:pt x="4125087" y="285788"/>
                  </a:cubicBezTo>
                  <a:lnTo>
                    <a:pt x="431921" y="285788"/>
                  </a:lnTo>
                  <a:cubicBezTo>
                    <a:pt x="351320" y="285788"/>
                    <a:pt x="285750" y="351368"/>
                    <a:pt x="285750" y="431978"/>
                  </a:cubicBezTo>
                  <a:cubicBezTo>
                    <a:pt x="285750" y="512588"/>
                    <a:pt x="351320" y="578168"/>
                    <a:pt x="431921" y="578168"/>
                  </a:cubicBezTo>
                  <a:lnTo>
                    <a:pt x="4125087" y="578168"/>
                  </a:lnTo>
                  <a:cubicBezTo>
                    <a:pt x="4203992" y="578168"/>
                    <a:pt x="4267962" y="642147"/>
                    <a:pt x="4267962" y="721062"/>
                  </a:cubicBezTo>
                  <a:cubicBezTo>
                    <a:pt x="4267962" y="799976"/>
                    <a:pt x="4203992" y="863956"/>
                    <a:pt x="4125087" y="8639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3675047" y="2863795"/>
              <a:ext cx="76396" cy="27446"/>
            </a:xfrm>
            <a:custGeom>
              <a:avLst/>
              <a:gdLst/>
              <a:ahLst/>
              <a:cxnLst/>
              <a:rect l="l" t="t" r="r" b="b"/>
              <a:pathLst>
                <a:path w="848839" h="304952" extrusionOk="0">
                  <a:moveTo>
                    <a:pt x="424415" y="304952"/>
                  </a:moveTo>
                  <a:cubicBezTo>
                    <a:pt x="621401" y="304952"/>
                    <a:pt x="789070" y="177098"/>
                    <a:pt x="848839" y="0"/>
                  </a:cubicBezTo>
                  <a:lnTo>
                    <a:pt x="0" y="0"/>
                  </a:lnTo>
                  <a:cubicBezTo>
                    <a:pt x="59760" y="177098"/>
                    <a:pt x="227428" y="304952"/>
                    <a:pt x="424415" y="3049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3596256" y="2708620"/>
              <a:ext cx="232939" cy="232968"/>
            </a:xfrm>
            <a:custGeom>
              <a:avLst/>
              <a:gdLst/>
              <a:ahLst/>
              <a:cxnLst/>
              <a:rect l="l" t="t" r="r" b="b"/>
              <a:pathLst>
                <a:path w="2588209" h="2588533" extrusionOk="0">
                  <a:moveTo>
                    <a:pt x="1294105" y="0"/>
                  </a:moveTo>
                  <a:cubicBezTo>
                    <a:pt x="580530" y="0"/>
                    <a:pt x="0" y="580606"/>
                    <a:pt x="0" y="1294267"/>
                  </a:cubicBezTo>
                  <a:cubicBezTo>
                    <a:pt x="0" y="2007927"/>
                    <a:pt x="580530" y="2588533"/>
                    <a:pt x="1294105" y="2588533"/>
                  </a:cubicBezTo>
                  <a:cubicBezTo>
                    <a:pt x="2007679" y="2588533"/>
                    <a:pt x="2588209" y="2007927"/>
                    <a:pt x="2588209" y="1294267"/>
                  </a:cubicBezTo>
                  <a:cubicBezTo>
                    <a:pt x="2588209" y="580606"/>
                    <a:pt x="2007679" y="0"/>
                    <a:pt x="1294105" y="0"/>
                  </a:cubicBezTo>
                  <a:close/>
                  <a:moveTo>
                    <a:pt x="533190" y="1137752"/>
                  </a:moveTo>
                  <a:cubicBezTo>
                    <a:pt x="493728" y="1069400"/>
                    <a:pt x="517141" y="982009"/>
                    <a:pt x="585483" y="942556"/>
                  </a:cubicBezTo>
                  <a:lnTo>
                    <a:pt x="618896" y="923258"/>
                  </a:lnTo>
                  <a:lnTo>
                    <a:pt x="585483" y="903961"/>
                  </a:lnTo>
                  <a:cubicBezTo>
                    <a:pt x="517141" y="864508"/>
                    <a:pt x="493728" y="777116"/>
                    <a:pt x="533190" y="708765"/>
                  </a:cubicBezTo>
                  <a:cubicBezTo>
                    <a:pt x="572643" y="640413"/>
                    <a:pt x="660006" y="616982"/>
                    <a:pt x="728358" y="656463"/>
                  </a:cubicBezTo>
                  <a:lnTo>
                    <a:pt x="976084" y="799510"/>
                  </a:lnTo>
                  <a:cubicBezTo>
                    <a:pt x="1020289" y="825036"/>
                    <a:pt x="1047521" y="872204"/>
                    <a:pt x="1047521" y="923258"/>
                  </a:cubicBezTo>
                  <a:cubicBezTo>
                    <a:pt x="1047521" y="974312"/>
                    <a:pt x="1020289" y="1021480"/>
                    <a:pt x="976084" y="1047007"/>
                  </a:cubicBezTo>
                  <a:lnTo>
                    <a:pt x="728358" y="1190054"/>
                  </a:lnTo>
                  <a:cubicBezTo>
                    <a:pt x="705860" y="1203046"/>
                    <a:pt x="681295" y="1209218"/>
                    <a:pt x="657054" y="1209227"/>
                  </a:cubicBezTo>
                  <a:cubicBezTo>
                    <a:pt x="607685" y="1209227"/>
                    <a:pt x="559660" y="1183596"/>
                    <a:pt x="533190" y="1137752"/>
                  </a:cubicBezTo>
                  <a:close/>
                  <a:moveTo>
                    <a:pt x="1294105" y="2303555"/>
                  </a:moveTo>
                  <a:cubicBezTo>
                    <a:pt x="889626" y="2303555"/>
                    <a:pt x="560565" y="1974456"/>
                    <a:pt x="560565" y="1569930"/>
                  </a:cubicBezTo>
                  <a:cubicBezTo>
                    <a:pt x="560565" y="1491015"/>
                    <a:pt x="624535" y="1427036"/>
                    <a:pt x="703440" y="1427036"/>
                  </a:cubicBezTo>
                  <a:lnTo>
                    <a:pt x="1884759" y="1427036"/>
                  </a:lnTo>
                  <a:cubicBezTo>
                    <a:pt x="1963665" y="1427036"/>
                    <a:pt x="2027634" y="1491015"/>
                    <a:pt x="2027634" y="1569930"/>
                  </a:cubicBezTo>
                  <a:cubicBezTo>
                    <a:pt x="2027644" y="1974456"/>
                    <a:pt x="1698584" y="2303555"/>
                    <a:pt x="1294105" y="2303555"/>
                  </a:cubicBezTo>
                  <a:close/>
                  <a:moveTo>
                    <a:pt x="2002727" y="942556"/>
                  </a:moveTo>
                  <a:cubicBezTo>
                    <a:pt x="2071069" y="982009"/>
                    <a:pt x="2094481" y="1069400"/>
                    <a:pt x="2055019" y="1137752"/>
                  </a:cubicBezTo>
                  <a:cubicBezTo>
                    <a:pt x="2028558" y="1183586"/>
                    <a:pt x="1980533" y="1209218"/>
                    <a:pt x="1931156" y="1209227"/>
                  </a:cubicBezTo>
                  <a:cubicBezTo>
                    <a:pt x="1906915" y="1209227"/>
                    <a:pt x="1882350" y="1203046"/>
                    <a:pt x="1859852" y="1190054"/>
                  </a:cubicBezTo>
                  <a:lnTo>
                    <a:pt x="1612125" y="1047007"/>
                  </a:lnTo>
                  <a:cubicBezTo>
                    <a:pt x="1567920" y="1021480"/>
                    <a:pt x="1540688" y="974312"/>
                    <a:pt x="1540688" y="923258"/>
                  </a:cubicBezTo>
                  <a:cubicBezTo>
                    <a:pt x="1540688" y="872204"/>
                    <a:pt x="1567920" y="825036"/>
                    <a:pt x="1612125" y="799510"/>
                  </a:cubicBezTo>
                  <a:lnTo>
                    <a:pt x="1859852" y="656463"/>
                  </a:lnTo>
                  <a:cubicBezTo>
                    <a:pt x="1928184" y="616991"/>
                    <a:pt x="2015576" y="640413"/>
                    <a:pt x="2055019" y="708765"/>
                  </a:cubicBezTo>
                  <a:cubicBezTo>
                    <a:pt x="2094481" y="777116"/>
                    <a:pt x="2071069" y="864508"/>
                    <a:pt x="2002727" y="903961"/>
                  </a:cubicBezTo>
                  <a:lnTo>
                    <a:pt x="1969313" y="9232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3522754" y="2656988"/>
              <a:ext cx="378999" cy="346635"/>
            </a:xfrm>
            <a:custGeom>
              <a:avLst/>
              <a:gdLst/>
              <a:ahLst/>
              <a:cxnLst/>
              <a:rect l="l" t="t" r="r" b="b"/>
              <a:pathLst>
                <a:path w="4211097" h="3851500" extrusionOk="0">
                  <a:moveTo>
                    <a:pt x="4068223" y="0"/>
                  </a:moveTo>
                  <a:lnTo>
                    <a:pt x="142875" y="0"/>
                  </a:lnTo>
                  <a:cubicBezTo>
                    <a:pt x="63970" y="0"/>
                    <a:pt x="0" y="63979"/>
                    <a:pt x="0" y="142894"/>
                  </a:cubicBezTo>
                  <a:lnTo>
                    <a:pt x="0" y="3851500"/>
                  </a:lnTo>
                  <a:cubicBezTo>
                    <a:pt x="115033" y="3773033"/>
                    <a:pt x="253908" y="3727066"/>
                    <a:pt x="403346" y="3727066"/>
                  </a:cubicBezTo>
                  <a:lnTo>
                    <a:pt x="4096512" y="3727066"/>
                  </a:lnTo>
                  <a:cubicBezTo>
                    <a:pt x="4136203" y="3727066"/>
                    <a:pt x="4174598" y="3732600"/>
                    <a:pt x="4211098" y="3742744"/>
                  </a:cubicBezTo>
                  <a:lnTo>
                    <a:pt x="4211098" y="142894"/>
                  </a:lnTo>
                  <a:cubicBezTo>
                    <a:pt x="4211098" y="63979"/>
                    <a:pt x="4147128" y="0"/>
                    <a:pt x="4068223" y="0"/>
                  </a:cubicBezTo>
                  <a:close/>
                  <a:moveTo>
                    <a:pt x="2105406" y="3444240"/>
                  </a:moveTo>
                  <a:cubicBezTo>
                    <a:pt x="1234269" y="3444240"/>
                    <a:pt x="525551" y="2735437"/>
                    <a:pt x="525551" y="1864185"/>
                  </a:cubicBezTo>
                  <a:cubicBezTo>
                    <a:pt x="525551" y="992943"/>
                    <a:pt x="1234269" y="284131"/>
                    <a:pt x="2105406" y="284131"/>
                  </a:cubicBezTo>
                  <a:cubicBezTo>
                    <a:pt x="2976544" y="284131"/>
                    <a:pt x="3685261" y="992934"/>
                    <a:pt x="3685261" y="1864185"/>
                  </a:cubicBezTo>
                  <a:cubicBezTo>
                    <a:pt x="3685261" y="2735437"/>
                    <a:pt x="2976544" y="3444240"/>
                    <a:pt x="2105406" y="34442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0" name="Google Shape;840;p44"/>
          <p:cNvGrpSpPr/>
          <p:nvPr/>
        </p:nvGrpSpPr>
        <p:grpSpPr>
          <a:xfrm>
            <a:off x="7035175" y="3048157"/>
            <a:ext cx="438912" cy="440472"/>
            <a:chOff x="4073787" y="3881831"/>
            <a:chExt cx="438912" cy="440472"/>
          </a:xfrm>
        </p:grpSpPr>
        <p:sp>
          <p:nvSpPr>
            <p:cNvPr id="841" name="Google Shape;841;p44"/>
            <p:cNvSpPr/>
            <p:nvPr/>
          </p:nvSpPr>
          <p:spPr>
            <a:xfrm>
              <a:off x="4073787" y="4118948"/>
              <a:ext cx="438912" cy="203356"/>
            </a:xfrm>
            <a:custGeom>
              <a:avLst/>
              <a:gdLst/>
              <a:ahLst/>
              <a:cxnLst/>
              <a:rect l="l" t="t" r="r" b="b"/>
              <a:pathLst>
                <a:path w="4876796" h="2259508" extrusionOk="0">
                  <a:moveTo>
                    <a:pt x="4790513" y="86285"/>
                  </a:moveTo>
                  <a:cubicBezTo>
                    <a:pt x="4675308" y="-28920"/>
                    <a:pt x="4488342" y="-28739"/>
                    <a:pt x="4372909" y="86694"/>
                  </a:cubicBezTo>
                  <a:lnTo>
                    <a:pt x="3455356" y="1004247"/>
                  </a:lnTo>
                  <a:cubicBezTo>
                    <a:pt x="3424285" y="1079066"/>
                    <a:pt x="3383099" y="1142264"/>
                    <a:pt x="3326644" y="1198719"/>
                  </a:cubicBezTo>
                  <a:cubicBezTo>
                    <a:pt x="3215954" y="1309409"/>
                    <a:pt x="3063202" y="1378056"/>
                    <a:pt x="2894838" y="1378218"/>
                  </a:cubicBezTo>
                  <a:lnTo>
                    <a:pt x="2337083" y="1378761"/>
                  </a:lnTo>
                  <a:cubicBezTo>
                    <a:pt x="2254958" y="1378846"/>
                    <a:pt x="2188455" y="1312343"/>
                    <a:pt x="2188540" y="1230218"/>
                  </a:cubicBezTo>
                  <a:cubicBezTo>
                    <a:pt x="2188617" y="1148113"/>
                    <a:pt x="2255253" y="1081466"/>
                    <a:pt x="2337369" y="1081390"/>
                  </a:cubicBezTo>
                  <a:lnTo>
                    <a:pt x="2895114" y="1080847"/>
                  </a:lnTo>
                  <a:cubicBezTo>
                    <a:pt x="3067898" y="1080676"/>
                    <a:pt x="3208601" y="939953"/>
                    <a:pt x="3208773" y="767189"/>
                  </a:cubicBezTo>
                  <a:cubicBezTo>
                    <a:pt x="3208182" y="718230"/>
                    <a:pt x="3168301" y="678864"/>
                    <a:pt x="3119342" y="678902"/>
                  </a:cubicBezTo>
                  <a:lnTo>
                    <a:pt x="1920993" y="680035"/>
                  </a:lnTo>
                  <a:cubicBezTo>
                    <a:pt x="1684944" y="680264"/>
                    <a:pt x="1458468" y="774256"/>
                    <a:pt x="1291400" y="941335"/>
                  </a:cubicBezTo>
                  <a:lnTo>
                    <a:pt x="0" y="2259509"/>
                  </a:lnTo>
                  <a:lnTo>
                    <a:pt x="1304858" y="2259509"/>
                  </a:lnTo>
                  <a:lnTo>
                    <a:pt x="1574149" y="1941412"/>
                  </a:lnTo>
                  <a:lnTo>
                    <a:pt x="3080490" y="1941412"/>
                  </a:lnTo>
                  <a:cubicBezTo>
                    <a:pt x="3256102" y="1939974"/>
                    <a:pt x="3436935" y="1857049"/>
                    <a:pt x="3561236" y="1732748"/>
                  </a:cubicBezTo>
                  <a:lnTo>
                    <a:pt x="4790094" y="503889"/>
                  </a:lnTo>
                  <a:cubicBezTo>
                    <a:pt x="4905537" y="388456"/>
                    <a:pt x="4905718" y="201490"/>
                    <a:pt x="4790513" y="862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4"/>
            <p:cNvSpPr/>
            <p:nvPr/>
          </p:nvSpPr>
          <p:spPr>
            <a:xfrm>
              <a:off x="4185119" y="3881831"/>
              <a:ext cx="217716" cy="163044"/>
            </a:xfrm>
            <a:custGeom>
              <a:avLst/>
              <a:gdLst/>
              <a:ahLst/>
              <a:cxnLst/>
              <a:rect l="l" t="t" r="r" b="b"/>
              <a:pathLst>
                <a:path w="2419064" h="1811598" extrusionOk="0">
                  <a:moveTo>
                    <a:pt x="425320" y="1670191"/>
                  </a:moveTo>
                  <a:lnTo>
                    <a:pt x="2419064" y="1670191"/>
                  </a:lnTo>
                  <a:lnTo>
                    <a:pt x="2419064" y="151458"/>
                  </a:lnTo>
                  <a:cubicBezTo>
                    <a:pt x="2419064" y="72743"/>
                    <a:pt x="2355390" y="268"/>
                    <a:pt x="2276675" y="1"/>
                  </a:cubicBezTo>
                  <a:lnTo>
                    <a:pt x="143361" y="1"/>
                  </a:lnTo>
                  <a:cubicBezTo>
                    <a:pt x="64265" y="-266"/>
                    <a:pt x="0" y="63780"/>
                    <a:pt x="0" y="142876"/>
                  </a:cubicBezTo>
                  <a:lnTo>
                    <a:pt x="0" y="1811599"/>
                  </a:lnTo>
                  <a:cubicBezTo>
                    <a:pt x="118739" y="1722816"/>
                    <a:pt x="265995" y="1670191"/>
                    <a:pt x="425320" y="16701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4185064" y="4059031"/>
              <a:ext cx="233557" cy="76667"/>
            </a:xfrm>
            <a:custGeom>
              <a:avLst/>
              <a:gdLst/>
              <a:ahLst/>
              <a:cxnLst/>
              <a:rect l="l" t="t" r="r" b="b"/>
              <a:pathLst>
                <a:path w="2595076" h="851858" extrusionOk="0">
                  <a:moveTo>
                    <a:pt x="2452202" y="851859"/>
                  </a:moveTo>
                  <a:lnTo>
                    <a:pt x="425929" y="851859"/>
                  </a:lnTo>
                  <a:cubicBezTo>
                    <a:pt x="191071" y="851859"/>
                    <a:pt x="0" y="660787"/>
                    <a:pt x="0" y="425929"/>
                  </a:cubicBezTo>
                  <a:cubicBezTo>
                    <a:pt x="0" y="191071"/>
                    <a:pt x="191071" y="0"/>
                    <a:pt x="425929" y="0"/>
                  </a:cubicBezTo>
                  <a:lnTo>
                    <a:pt x="2452202" y="0"/>
                  </a:lnTo>
                  <a:cubicBezTo>
                    <a:pt x="2531107" y="0"/>
                    <a:pt x="2595077" y="63970"/>
                    <a:pt x="2595077" y="142875"/>
                  </a:cubicBezTo>
                  <a:cubicBezTo>
                    <a:pt x="2595077" y="221780"/>
                    <a:pt x="2531107" y="285750"/>
                    <a:pt x="2452202" y="285750"/>
                  </a:cubicBezTo>
                  <a:lnTo>
                    <a:pt x="425929" y="285750"/>
                  </a:lnTo>
                  <a:cubicBezTo>
                    <a:pt x="348634" y="285750"/>
                    <a:pt x="285750" y="348634"/>
                    <a:pt x="285750" y="425929"/>
                  </a:cubicBezTo>
                  <a:cubicBezTo>
                    <a:pt x="285750" y="503225"/>
                    <a:pt x="348634" y="566109"/>
                    <a:pt x="425929" y="566109"/>
                  </a:cubicBezTo>
                  <a:lnTo>
                    <a:pt x="2452202" y="566109"/>
                  </a:lnTo>
                  <a:cubicBezTo>
                    <a:pt x="2531107" y="566109"/>
                    <a:pt x="2595077" y="630079"/>
                    <a:pt x="2595077" y="708984"/>
                  </a:cubicBezTo>
                  <a:cubicBezTo>
                    <a:pt x="2595077" y="787889"/>
                    <a:pt x="2531116" y="851859"/>
                    <a:pt x="2452202" y="8518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Previous Design</a:t>
            </a:r>
            <a:endParaRPr dirty="0"/>
          </a:p>
        </p:txBody>
      </p:sp>
      <p:sp>
        <p:nvSpPr>
          <p:cNvPr id="632" name="Google Shape;632;p40"/>
          <p:cNvSpPr txBox="1">
            <a:spLocks noGrp="1"/>
          </p:cNvSpPr>
          <p:nvPr>
            <p:ph type="subTitle" idx="1"/>
          </p:nvPr>
        </p:nvSpPr>
        <p:spPr>
          <a:xfrm>
            <a:off x="4396050" y="1477081"/>
            <a:ext cx="4315022" cy="21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Core implementation of previous design: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Using static class &amp; variables to navigate around the text files.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Business logic were coupled with the UI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Most standalone functional classes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Most of these characteristics go against the concepts of OOP, thus we need to be worked on.</a:t>
            </a:r>
            <a:endParaRPr dirty="0"/>
          </a:p>
        </p:txBody>
      </p:sp>
      <p:grpSp>
        <p:nvGrpSpPr>
          <p:cNvPr id="633" name="Google Shape;633;p40"/>
          <p:cNvGrpSpPr/>
          <p:nvPr/>
        </p:nvGrpSpPr>
        <p:grpSpPr>
          <a:xfrm>
            <a:off x="784388" y="1522907"/>
            <a:ext cx="3530361" cy="2604690"/>
            <a:chOff x="698646" y="1388348"/>
            <a:chExt cx="3725582" cy="2748723"/>
          </a:xfrm>
        </p:grpSpPr>
        <p:grpSp>
          <p:nvGrpSpPr>
            <p:cNvPr id="634" name="Google Shape;634;p40"/>
            <p:cNvGrpSpPr/>
            <p:nvPr/>
          </p:nvGrpSpPr>
          <p:grpSpPr>
            <a:xfrm>
              <a:off x="698646" y="1388348"/>
              <a:ext cx="3725582" cy="2748723"/>
              <a:chOff x="698646" y="1312415"/>
              <a:chExt cx="3725582" cy="2748723"/>
            </a:xfrm>
          </p:grpSpPr>
          <p:grpSp>
            <p:nvGrpSpPr>
              <p:cNvPr id="635" name="Google Shape;635;p40"/>
              <p:cNvGrpSpPr/>
              <p:nvPr/>
            </p:nvGrpSpPr>
            <p:grpSpPr>
              <a:xfrm flipH="1">
                <a:off x="698646" y="1312415"/>
                <a:ext cx="3725582" cy="2748723"/>
                <a:chOff x="4952975" y="1663781"/>
                <a:chExt cx="3725582" cy="2748723"/>
              </a:xfrm>
            </p:grpSpPr>
            <p:grpSp>
              <p:nvGrpSpPr>
                <p:cNvPr id="636" name="Google Shape;636;p40"/>
                <p:cNvGrpSpPr/>
                <p:nvPr/>
              </p:nvGrpSpPr>
              <p:grpSpPr>
                <a:xfrm>
                  <a:off x="4952975" y="1663781"/>
                  <a:ext cx="3725582" cy="2748723"/>
                  <a:chOff x="5181575" y="1598165"/>
                  <a:chExt cx="3725582" cy="2748723"/>
                </a:xfrm>
              </p:grpSpPr>
              <p:grpSp>
                <p:nvGrpSpPr>
                  <p:cNvPr id="637" name="Google Shape;637;p40"/>
                  <p:cNvGrpSpPr/>
                  <p:nvPr/>
                </p:nvGrpSpPr>
                <p:grpSpPr>
                  <a:xfrm>
                    <a:off x="5181575" y="2352565"/>
                    <a:ext cx="3725582" cy="1994322"/>
                    <a:chOff x="5219687" y="2282586"/>
                    <a:chExt cx="3767400" cy="2016708"/>
                  </a:xfrm>
                </p:grpSpPr>
                <p:sp>
                  <p:nvSpPr>
                    <p:cNvPr id="638" name="Google Shape;638;p40"/>
                    <p:cNvSpPr/>
                    <p:nvPr/>
                  </p:nvSpPr>
                  <p:spPr>
                    <a:xfrm>
                      <a:off x="5219687" y="3924294"/>
                      <a:ext cx="3767400" cy="375000"/>
                    </a:xfrm>
                    <a:prstGeom prst="ellipse">
                      <a:avLst/>
                    </a:prstGeom>
                    <a:solidFill>
                      <a:srgbClr val="2B241A">
                        <a:alpha val="3671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Wix Madefor Text"/>
                        <a:ea typeface="Wix Madefor Text"/>
                        <a:cs typeface="Wix Madefor Text"/>
                        <a:sym typeface="Wix Madefor Text"/>
                      </a:endParaRPr>
                    </a:p>
                  </p:txBody>
                </p:sp>
                <p:grpSp>
                  <p:nvGrpSpPr>
                    <p:cNvPr id="639" name="Google Shape;639;p40"/>
                    <p:cNvGrpSpPr/>
                    <p:nvPr/>
                  </p:nvGrpSpPr>
                  <p:grpSpPr>
                    <a:xfrm>
                      <a:off x="5505073" y="2282586"/>
                      <a:ext cx="2409956" cy="1898775"/>
                      <a:chOff x="5133767" y="2786317"/>
                      <a:chExt cx="1967954" cy="1550400"/>
                    </a:xfrm>
                  </p:grpSpPr>
                  <p:sp>
                    <p:nvSpPr>
                      <p:cNvPr id="640" name="Google Shape;640;p40"/>
                      <p:cNvSpPr/>
                      <p:nvPr/>
                    </p:nvSpPr>
                    <p:spPr>
                      <a:xfrm>
                        <a:off x="5133767" y="3991846"/>
                        <a:ext cx="493843" cy="34487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93843" h="344871" extrusionOk="0">
                            <a:moveTo>
                              <a:pt x="85933" y="232491"/>
                            </a:moveTo>
                            <a:cubicBezTo>
                              <a:pt x="62120" y="216298"/>
                              <a:pt x="-37892" y="154386"/>
                              <a:pt x="15448" y="126763"/>
                            </a:cubicBezTo>
                            <a:cubicBezTo>
                              <a:pt x="63073" y="102951"/>
                              <a:pt x="106888" y="101998"/>
                              <a:pt x="150703" y="131526"/>
                            </a:cubicBezTo>
                            <a:cubicBezTo>
                              <a:pt x="168800" y="143908"/>
                              <a:pt x="192613" y="163911"/>
                              <a:pt x="213568" y="168673"/>
                            </a:cubicBezTo>
                            <a:cubicBezTo>
                              <a:pt x="250715" y="178198"/>
                              <a:pt x="271670" y="124858"/>
                              <a:pt x="289768" y="101046"/>
                            </a:cubicBezTo>
                            <a:cubicBezTo>
                              <a:pt x="316438" y="65803"/>
                              <a:pt x="349775" y="36276"/>
                              <a:pt x="387875" y="15321"/>
                            </a:cubicBezTo>
                            <a:cubicBezTo>
                              <a:pt x="403115" y="6748"/>
                              <a:pt x="420260" y="-872"/>
                              <a:pt x="438358" y="81"/>
                            </a:cubicBezTo>
                            <a:cubicBezTo>
                              <a:pt x="473600" y="2938"/>
                              <a:pt x="496460" y="43896"/>
                              <a:pt x="493603" y="79138"/>
                            </a:cubicBezTo>
                            <a:cubicBezTo>
                              <a:pt x="489793" y="114381"/>
                              <a:pt x="467885" y="145813"/>
                              <a:pt x="445978" y="174388"/>
                            </a:cubicBezTo>
                            <a:cubicBezTo>
                              <a:pt x="404068" y="228681"/>
                              <a:pt x="360253" y="281068"/>
                              <a:pt x="318343" y="334408"/>
                            </a:cubicBezTo>
                            <a:cubicBezTo>
                              <a:pt x="311675" y="342981"/>
                              <a:pt x="301198" y="346791"/>
                              <a:pt x="290720" y="343933"/>
                            </a:cubicBezTo>
                            <a:cubicBezTo>
                              <a:pt x="222140" y="327741"/>
                              <a:pt x="162133" y="284878"/>
                              <a:pt x="104030" y="244873"/>
                            </a:cubicBezTo>
                            <a:cubicBezTo>
                              <a:pt x="99268" y="242968"/>
                              <a:pt x="89743" y="236301"/>
                              <a:pt x="85933" y="23249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41" name="Google Shape;641;p40"/>
                      <p:cNvSpPr/>
                      <p:nvPr/>
                    </p:nvSpPr>
                    <p:spPr>
                      <a:xfrm>
                        <a:off x="5570452" y="3869994"/>
                        <a:ext cx="411353" cy="4667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11353" h="466705" extrusionOk="0">
                            <a:moveTo>
                              <a:pt x="78825" y="371488"/>
                            </a:moveTo>
                            <a:cubicBezTo>
                              <a:pt x="96923" y="366726"/>
                              <a:pt x="115973" y="365773"/>
                              <a:pt x="135023" y="362916"/>
                            </a:cubicBezTo>
                            <a:cubicBezTo>
                              <a:pt x="157883" y="360058"/>
                              <a:pt x="179790" y="356248"/>
                              <a:pt x="201698" y="350533"/>
                            </a:cubicBezTo>
                            <a:cubicBezTo>
                              <a:pt x="208365" y="348628"/>
                              <a:pt x="215985" y="346723"/>
                              <a:pt x="221700" y="342913"/>
                            </a:cubicBezTo>
                            <a:cubicBezTo>
                              <a:pt x="248370" y="321006"/>
                              <a:pt x="222652" y="252426"/>
                              <a:pt x="220748" y="224803"/>
                            </a:cubicBezTo>
                            <a:cubicBezTo>
                              <a:pt x="217890" y="179083"/>
                              <a:pt x="220748" y="134316"/>
                              <a:pt x="228368" y="89548"/>
                            </a:cubicBezTo>
                            <a:cubicBezTo>
                              <a:pt x="233130" y="61926"/>
                              <a:pt x="241702" y="27636"/>
                              <a:pt x="266468" y="9538"/>
                            </a:cubicBezTo>
                            <a:cubicBezTo>
                              <a:pt x="293138" y="-9512"/>
                              <a:pt x="321713" y="3823"/>
                              <a:pt x="350288" y="16206"/>
                            </a:cubicBezTo>
                            <a:cubicBezTo>
                              <a:pt x="367433" y="23826"/>
                              <a:pt x="383625" y="33351"/>
                              <a:pt x="395055" y="48591"/>
                            </a:cubicBezTo>
                            <a:cubicBezTo>
                              <a:pt x="411248" y="70498"/>
                              <a:pt x="411248" y="100026"/>
                              <a:pt x="411248" y="127648"/>
                            </a:cubicBezTo>
                            <a:cubicBezTo>
                              <a:pt x="411248" y="182893"/>
                              <a:pt x="412200" y="236233"/>
                              <a:pt x="408390" y="291478"/>
                            </a:cubicBezTo>
                            <a:cubicBezTo>
                              <a:pt x="404580" y="337198"/>
                              <a:pt x="406485" y="382918"/>
                              <a:pt x="408390" y="428638"/>
                            </a:cubicBezTo>
                            <a:cubicBezTo>
                              <a:pt x="408390" y="434353"/>
                              <a:pt x="408390" y="441021"/>
                              <a:pt x="406485" y="445783"/>
                            </a:cubicBezTo>
                            <a:cubicBezTo>
                              <a:pt x="400770" y="461023"/>
                              <a:pt x="379815" y="464833"/>
                              <a:pt x="363623" y="464833"/>
                            </a:cubicBezTo>
                            <a:cubicBezTo>
                              <a:pt x="246465" y="469596"/>
                              <a:pt x="130260" y="463881"/>
                              <a:pt x="13102" y="462928"/>
                            </a:cubicBezTo>
                            <a:cubicBezTo>
                              <a:pt x="10245" y="462928"/>
                              <a:pt x="7387" y="462928"/>
                              <a:pt x="4530" y="461023"/>
                            </a:cubicBezTo>
                            <a:cubicBezTo>
                              <a:pt x="-1185" y="458166"/>
                              <a:pt x="-232" y="450546"/>
                              <a:pt x="720" y="443878"/>
                            </a:cubicBezTo>
                            <a:cubicBezTo>
                              <a:pt x="5483" y="420066"/>
                              <a:pt x="20723" y="399111"/>
                              <a:pt x="40725" y="385776"/>
                            </a:cubicBezTo>
                            <a:cubicBezTo>
                              <a:pt x="50250" y="380061"/>
                              <a:pt x="64537" y="375298"/>
                              <a:pt x="78825" y="371488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42" name="Google Shape;642;p40"/>
                      <p:cNvSpPr/>
                      <p:nvPr/>
                    </p:nvSpPr>
                    <p:spPr>
                      <a:xfrm>
                        <a:off x="5613023" y="3299562"/>
                        <a:ext cx="1182040" cy="9892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82040" h="989200" extrusionOk="0">
                            <a:moveTo>
                              <a:pt x="46732" y="65620"/>
                            </a:moveTo>
                            <a:cubicBezTo>
                              <a:pt x="80069" y="28472"/>
                              <a:pt x="130552" y="8470"/>
                              <a:pt x="180082" y="2755"/>
                            </a:cubicBezTo>
                            <a:cubicBezTo>
                              <a:pt x="242947" y="-4865"/>
                              <a:pt x="307717" y="3707"/>
                              <a:pt x="366772" y="23710"/>
                            </a:cubicBezTo>
                            <a:cubicBezTo>
                              <a:pt x="456307" y="54190"/>
                              <a:pt x="553462" y="139915"/>
                              <a:pt x="617279" y="209447"/>
                            </a:cubicBezTo>
                            <a:cubicBezTo>
                              <a:pt x="796349" y="403757"/>
                              <a:pt x="993517" y="581875"/>
                              <a:pt x="1153537" y="791425"/>
                            </a:cubicBezTo>
                            <a:cubicBezTo>
                              <a:pt x="1164014" y="805712"/>
                              <a:pt x="1175444" y="820000"/>
                              <a:pt x="1179254" y="837145"/>
                            </a:cubicBezTo>
                            <a:cubicBezTo>
                              <a:pt x="1191637" y="883818"/>
                              <a:pt x="1161157" y="923822"/>
                              <a:pt x="1119247" y="951445"/>
                            </a:cubicBezTo>
                            <a:cubicBezTo>
                              <a:pt x="1078289" y="978115"/>
                              <a:pt x="1026854" y="992402"/>
                              <a:pt x="990659" y="988593"/>
                            </a:cubicBezTo>
                            <a:cubicBezTo>
                              <a:pt x="934462" y="981925"/>
                              <a:pt x="880169" y="958112"/>
                              <a:pt x="834449" y="924775"/>
                            </a:cubicBezTo>
                            <a:cubicBezTo>
                              <a:pt x="762059" y="873340"/>
                              <a:pt x="706814" y="801902"/>
                              <a:pt x="649664" y="735227"/>
                            </a:cubicBezTo>
                            <a:cubicBezTo>
                              <a:pt x="591562" y="668552"/>
                              <a:pt x="527744" y="602830"/>
                              <a:pt x="446782" y="566635"/>
                            </a:cubicBezTo>
                            <a:cubicBezTo>
                              <a:pt x="441067" y="563777"/>
                              <a:pt x="434399" y="561872"/>
                              <a:pt x="428684" y="564730"/>
                            </a:cubicBezTo>
                            <a:cubicBezTo>
                              <a:pt x="422017" y="568540"/>
                              <a:pt x="406777" y="583780"/>
                              <a:pt x="406777" y="591400"/>
                            </a:cubicBezTo>
                            <a:cubicBezTo>
                              <a:pt x="397252" y="693318"/>
                              <a:pt x="455354" y="773327"/>
                              <a:pt x="445829" y="876197"/>
                            </a:cubicBezTo>
                            <a:lnTo>
                              <a:pt x="119122" y="864768"/>
                            </a:lnTo>
                            <a:cubicBezTo>
                              <a:pt x="96262" y="780947"/>
                              <a:pt x="66734" y="704747"/>
                              <a:pt x="59114" y="617118"/>
                            </a:cubicBezTo>
                            <a:cubicBezTo>
                              <a:pt x="50542" y="524725"/>
                              <a:pt x="38159" y="433285"/>
                              <a:pt x="20062" y="342797"/>
                            </a:cubicBezTo>
                            <a:cubicBezTo>
                              <a:pt x="11489" y="298030"/>
                              <a:pt x="1012" y="252310"/>
                              <a:pt x="59" y="205637"/>
                            </a:cubicBezTo>
                            <a:cubicBezTo>
                              <a:pt x="-893" y="159918"/>
                              <a:pt x="9584" y="111340"/>
                              <a:pt x="37207" y="75145"/>
                            </a:cubicBezTo>
                            <a:cubicBezTo>
                              <a:pt x="41017" y="72287"/>
                              <a:pt x="43874" y="68477"/>
                              <a:pt x="46732" y="6562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43" name="Google Shape;643;p40"/>
                      <p:cNvSpPr/>
                      <p:nvPr/>
                    </p:nvSpPr>
                    <p:spPr>
                      <a:xfrm>
                        <a:off x="5694041" y="3699509"/>
                        <a:ext cx="344688" cy="4272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4688" h="427279" extrusionOk="0">
                            <a:moveTo>
                              <a:pt x="138116" y="269558"/>
                            </a:moveTo>
                            <a:cubicBezTo>
                              <a:pt x="135259" y="272415"/>
                              <a:pt x="132401" y="276225"/>
                              <a:pt x="130496" y="279083"/>
                            </a:cubicBezTo>
                            <a:cubicBezTo>
                              <a:pt x="106684" y="310515"/>
                              <a:pt x="95254" y="349568"/>
                              <a:pt x="77156" y="384810"/>
                            </a:cubicBezTo>
                            <a:cubicBezTo>
                              <a:pt x="68584" y="401955"/>
                              <a:pt x="57154" y="419100"/>
                              <a:pt x="39056" y="424815"/>
                            </a:cubicBezTo>
                            <a:cubicBezTo>
                              <a:pt x="-17141" y="443865"/>
                              <a:pt x="-5711" y="346710"/>
                              <a:pt x="29531" y="331470"/>
                            </a:cubicBezTo>
                            <a:cubicBezTo>
                              <a:pt x="46676" y="323850"/>
                              <a:pt x="60964" y="323850"/>
                              <a:pt x="73346" y="309563"/>
                            </a:cubicBezTo>
                            <a:cubicBezTo>
                              <a:pt x="85729" y="295275"/>
                              <a:pt x="93349" y="272415"/>
                              <a:pt x="103826" y="257175"/>
                            </a:cubicBezTo>
                            <a:cubicBezTo>
                              <a:pt x="119066" y="235268"/>
                              <a:pt x="136211" y="215265"/>
                              <a:pt x="148594" y="191453"/>
                            </a:cubicBezTo>
                            <a:cubicBezTo>
                              <a:pt x="164786" y="159068"/>
                              <a:pt x="175264" y="124778"/>
                              <a:pt x="186694" y="90488"/>
                            </a:cubicBezTo>
                            <a:cubicBezTo>
                              <a:pt x="196219" y="60960"/>
                              <a:pt x="193361" y="29528"/>
                              <a:pt x="218126" y="7620"/>
                            </a:cubicBezTo>
                            <a:cubicBezTo>
                              <a:pt x="221936" y="3810"/>
                              <a:pt x="227651" y="0"/>
                              <a:pt x="233366" y="0"/>
                            </a:cubicBezTo>
                            <a:cubicBezTo>
                              <a:pt x="242891" y="0"/>
                              <a:pt x="250511" y="8572"/>
                              <a:pt x="254321" y="17145"/>
                            </a:cubicBezTo>
                            <a:cubicBezTo>
                              <a:pt x="273371" y="53340"/>
                              <a:pt x="278134" y="95250"/>
                              <a:pt x="292421" y="134303"/>
                            </a:cubicBezTo>
                            <a:cubicBezTo>
                              <a:pt x="315281" y="195263"/>
                              <a:pt x="353381" y="259080"/>
                              <a:pt x="342904" y="327660"/>
                            </a:cubicBezTo>
                            <a:cubicBezTo>
                              <a:pt x="331474" y="290513"/>
                              <a:pt x="290516" y="271463"/>
                              <a:pt x="268609" y="239078"/>
                            </a:cubicBezTo>
                            <a:cubicBezTo>
                              <a:pt x="258131" y="223838"/>
                              <a:pt x="251464" y="206693"/>
                              <a:pt x="240986" y="191453"/>
                            </a:cubicBezTo>
                            <a:cubicBezTo>
                              <a:pt x="239081" y="189547"/>
                              <a:pt x="237176" y="186690"/>
                              <a:pt x="234319" y="185738"/>
                            </a:cubicBezTo>
                            <a:cubicBezTo>
                              <a:pt x="230509" y="184785"/>
                              <a:pt x="226699" y="187643"/>
                              <a:pt x="222889" y="190500"/>
                            </a:cubicBezTo>
                            <a:cubicBezTo>
                              <a:pt x="195266" y="215265"/>
                              <a:pt x="162881" y="240983"/>
                              <a:pt x="138116" y="269558"/>
                            </a:cubicBezTo>
                            <a:close/>
                          </a:path>
                        </a:pathLst>
                      </a:custGeom>
                      <a:solidFill>
                        <a:srgbClr val="2B241A">
                          <a:alpha val="3671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44" name="Google Shape;644;p40"/>
                      <p:cNvSpPr/>
                      <p:nvPr/>
                    </p:nvSpPr>
                    <p:spPr>
                      <a:xfrm>
                        <a:off x="6493192" y="3188493"/>
                        <a:ext cx="358190" cy="36242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58190" h="362426" extrusionOk="0">
                            <a:moveTo>
                              <a:pt x="340995" y="300514"/>
                            </a:moveTo>
                            <a:cubicBezTo>
                              <a:pt x="290513" y="290037"/>
                              <a:pt x="238125" y="281464"/>
                              <a:pt x="186690" y="280512"/>
                            </a:cubicBezTo>
                            <a:cubicBezTo>
                              <a:pt x="166688" y="279560"/>
                              <a:pt x="147638" y="275750"/>
                              <a:pt x="134303" y="291942"/>
                            </a:cubicBezTo>
                            <a:cubicBezTo>
                              <a:pt x="120015" y="309087"/>
                              <a:pt x="108585" y="329089"/>
                              <a:pt x="95250" y="346235"/>
                            </a:cubicBezTo>
                            <a:cubicBezTo>
                              <a:pt x="91440" y="350997"/>
                              <a:pt x="86678" y="356712"/>
                              <a:pt x="80963" y="359569"/>
                            </a:cubicBezTo>
                            <a:cubicBezTo>
                              <a:pt x="75248" y="362427"/>
                              <a:pt x="69533" y="362427"/>
                              <a:pt x="63817" y="362427"/>
                            </a:cubicBezTo>
                            <a:cubicBezTo>
                              <a:pt x="40005" y="361475"/>
                              <a:pt x="17145" y="352902"/>
                              <a:pt x="0" y="336710"/>
                            </a:cubicBezTo>
                            <a:cubicBezTo>
                              <a:pt x="2858" y="300514"/>
                              <a:pt x="5715" y="265272"/>
                              <a:pt x="9525" y="229077"/>
                            </a:cubicBezTo>
                            <a:cubicBezTo>
                              <a:pt x="11430" y="207169"/>
                              <a:pt x="14288" y="185262"/>
                              <a:pt x="20955" y="164307"/>
                            </a:cubicBezTo>
                            <a:cubicBezTo>
                              <a:pt x="33338" y="124302"/>
                              <a:pt x="48578" y="95727"/>
                              <a:pt x="70485" y="60485"/>
                            </a:cubicBezTo>
                            <a:cubicBezTo>
                              <a:pt x="77153" y="50007"/>
                              <a:pt x="95250" y="34767"/>
                              <a:pt x="104775" y="27147"/>
                            </a:cubicBezTo>
                            <a:cubicBezTo>
                              <a:pt x="115253" y="18575"/>
                              <a:pt x="126683" y="18575"/>
                              <a:pt x="139065" y="14764"/>
                            </a:cubicBezTo>
                            <a:cubicBezTo>
                              <a:pt x="152400" y="10954"/>
                              <a:pt x="164783" y="5239"/>
                              <a:pt x="178117" y="2382"/>
                            </a:cubicBezTo>
                            <a:cubicBezTo>
                              <a:pt x="232410" y="-8096"/>
                              <a:pt x="293370" y="16669"/>
                              <a:pt x="324803" y="63342"/>
                            </a:cubicBezTo>
                            <a:cubicBezTo>
                              <a:pt x="344805" y="92869"/>
                              <a:pt x="354330" y="129064"/>
                              <a:pt x="357188" y="165260"/>
                            </a:cubicBezTo>
                            <a:cubicBezTo>
                              <a:pt x="361950" y="210979"/>
                              <a:pt x="348615" y="255747"/>
                              <a:pt x="340995" y="300514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45" name="Google Shape;645;p40"/>
                      <p:cNvSpPr/>
                      <p:nvPr/>
                    </p:nvSpPr>
                    <p:spPr>
                      <a:xfrm>
                        <a:off x="6416066" y="3180713"/>
                        <a:ext cx="568734" cy="101012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68734" h="1010128" extrusionOk="0">
                            <a:moveTo>
                              <a:pt x="110463" y="336869"/>
                            </a:moveTo>
                            <a:cubicBezTo>
                              <a:pt x="109511" y="264479"/>
                              <a:pt x="99986" y="190184"/>
                              <a:pt x="121893" y="120651"/>
                            </a:cubicBezTo>
                            <a:cubicBezTo>
                              <a:pt x="143801" y="51119"/>
                              <a:pt x="209523" y="-10794"/>
                              <a:pt x="280961" y="1589"/>
                            </a:cubicBezTo>
                            <a:cubicBezTo>
                              <a:pt x="306678" y="6351"/>
                              <a:pt x="329538" y="19686"/>
                              <a:pt x="350493" y="34926"/>
                            </a:cubicBezTo>
                            <a:cubicBezTo>
                              <a:pt x="424788" y="87314"/>
                              <a:pt x="483843" y="160656"/>
                              <a:pt x="518133" y="244476"/>
                            </a:cubicBezTo>
                            <a:cubicBezTo>
                              <a:pt x="562901" y="352109"/>
                              <a:pt x="567663" y="471171"/>
                              <a:pt x="568616" y="587376"/>
                            </a:cubicBezTo>
                            <a:cubicBezTo>
                              <a:pt x="569568" y="712154"/>
                              <a:pt x="566711" y="843599"/>
                              <a:pt x="485748" y="937896"/>
                            </a:cubicBezTo>
                            <a:cubicBezTo>
                              <a:pt x="458126" y="970281"/>
                              <a:pt x="417168" y="999809"/>
                              <a:pt x="376211" y="1007429"/>
                            </a:cubicBezTo>
                            <a:cubicBezTo>
                              <a:pt x="325728" y="1016954"/>
                              <a:pt x="275246" y="999809"/>
                              <a:pt x="228573" y="978854"/>
                            </a:cubicBezTo>
                            <a:cubicBezTo>
                              <a:pt x="163803" y="949326"/>
                              <a:pt x="101891" y="910274"/>
                              <a:pt x="47598" y="864554"/>
                            </a:cubicBezTo>
                            <a:cubicBezTo>
                              <a:pt x="-14314" y="813119"/>
                              <a:pt x="-8599" y="797879"/>
                              <a:pt x="23786" y="730251"/>
                            </a:cubicBezTo>
                            <a:cubicBezTo>
                              <a:pt x="81888" y="608331"/>
                              <a:pt x="112368" y="472124"/>
                              <a:pt x="110463" y="336869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46" name="Google Shape;646;p40"/>
                      <p:cNvSpPr/>
                      <p:nvPr/>
                    </p:nvSpPr>
                    <p:spPr>
                      <a:xfrm>
                        <a:off x="6730951" y="3375690"/>
                        <a:ext cx="370770" cy="18626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0770" h="186263" extrusionOk="0">
                            <a:moveTo>
                              <a:pt x="99426" y="182850"/>
                            </a:moveTo>
                            <a:cubicBezTo>
                              <a:pt x="140383" y="174277"/>
                              <a:pt x="177531" y="154275"/>
                              <a:pt x="213726" y="133319"/>
                            </a:cubicBezTo>
                            <a:cubicBezTo>
                              <a:pt x="249921" y="113317"/>
                              <a:pt x="287068" y="92362"/>
                              <a:pt x="328026" y="83790"/>
                            </a:cubicBezTo>
                            <a:cubicBezTo>
                              <a:pt x="341361" y="80932"/>
                              <a:pt x="358506" y="72359"/>
                              <a:pt x="367078" y="61882"/>
                            </a:cubicBezTo>
                            <a:cubicBezTo>
                              <a:pt x="380414" y="44737"/>
                              <a:pt x="354696" y="24734"/>
                              <a:pt x="336598" y="14257"/>
                            </a:cubicBezTo>
                            <a:cubicBezTo>
                              <a:pt x="308976" y="-2888"/>
                              <a:pt x="284211" y="-983"/>
                              <a:pt x="251826" y="1875"/>
                            </a:cubicBezTo>
                            <a:cubicBezTo>
                              <a:pt x="212773" y="5684"/>
                              <a:pt x="173721" y="14257"/>
                              <a:pt x="136573" y="25687"/>
                            </a:cubicBezTo>
                            <a:cubicBezTo>
                              <a:pt x="80376" y="42832"/>
                              <a:pt x="31798" y="71407"/>
                              <a:pt x="6081" y="126652"/>
                            </a:cubicBezTo>
                            <a:cubicBezTo>
                              <a:pt x="-22494" y="187612"/>
                              <a:pt x="56563" y="191422"/>
                              <a:pt x="99426" y="182850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47" name="Google Shape;647;p40"/>
                      <p:cNvSpPr/>
                      <p:nvPr/>
                    </p:nvSpPr>
                    <p:spPr>
                      <a:xfrm>
                        <a:off x="5994611" y="3385184"/>
                        <a:ext cx="578590" cy="51911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8590" h="519112" extrusionOk="0">
                            <a:moveTo>
                              <a:pt x="9948" y="0"/>
                            </a:moveTo>
                            <a:cubicBezTo>
                              <a:pt x="23283" y="5715"/>
                              <a:pt x="36618" y="12383"/>
                              <a:pt x="49953" y="18097"/>
                            </a:cubicBezTo>
                            <a:cubicBezTo>
                              <a:pt x="72813" y="26670"/>
                              <a:pt x="188066" y="99060"/>
                              <a:pt x="199496" y="103822"/>
                            </a:cubicBezTo>
                            <a:lnTo>
                              <a:pt x="578591" y="466725"/>
                            </a:lnTo>
                            <a:lnTo>
                              <a:pt x="548111" y="519113"/>
                            </a:lnTo>
                            <a:cubicBezTo>
                              <a:pt x="447146" y="393383"/>
                              <a:pt x="243311" y="248603"/>
                              <a:pt x="240453" y="246697"/>
                            </a:cubicBezTo>
                            <a:lnTo>
                              <a:pt x="36618" y="146685"/>
                            </a:lnTo>
                            <a:cubicBezTo>
                              <a:pt x="30903" y="143828"/>
                              <a:pt x="27093" y="139065"/>
                              <a:pt x="25188" y="132397"/>
                            </a:cubicBezTo>
                            <a:lnTo>
                              <a:pt x="423" y="21908"/>
                            </a:lnTo>
                            <a:cubicBezTo>
                              <a:pt x="-1482" y="12383"/>
                              <a:pt x="3281" y="3810"/>
                              <a:pt x="9948" y="0"/>
                            </a:cubicBezTo>
                            <a:close/>
                          </a:path>
                        </a:pathLst>
                      </a:custGeom>
                      <a:solidFill>
                        <a:srgbClr val="2B241A">
                          <a:alpha val="3671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48" name="Google Shape;648;p40"/>
                      <p:cNvSpPr/>
                      <p:nvPr/>
                    </p:nvSpPr>
                    <p:spPr>
                      <a:xfrm>
                        <a:off x="6631861" y="3130958"/>
                        <a:ext cx="463826" cy="88444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3826" h="884448" extrusionOk="0">
                            <a:moveTo>
                              <a:pt x="188991" y="615224"/>
                            </a:moveTo>
                            <a:cubicBezTo>
                              <a:pt x="183276" y="591411"/>
                              <a:pt x="176609" y="568551"/>
                              <a:pt x="169941" y="545691"/>
                            </a:cubicBezTo>
                            <a:cubicBezTo>
                              <a:pt x="160416" y="512354"/>
                              <a:pt x="146129" y="479016"/>
                              <a:pt x="136604" y="444726"/>
                            </a:cubicBezTo>
                            <a:cubicBezTo>
                              <a:pt x="129936" y="419961"/>
                              <a:pt x="129936" y="390434"/>
                              <a:pt x="114696" y="368526"/>
                            </a:cubicBezTo>
                            <a:cubicBezTo>
                              <a:pt x="99456" y="345666"/>
                              <a:pt x="70881" y="329474"/>
                              <a:pt x="53736" y="306614"/>
                            </a:cubicBezTo>
                            <a:cubicBezTo>
                              <a:pt x="33734" y="280896"/>
                              <a:pt x="18494" y="251369"/>
                              <a:pt x="8969" y="219936"/>
                            </a:cubicBezTo>
                            <a:cubicBezTo>
                              <a:pt x="-8176" y="161834"/>
                              <a:pt x="-1509" y="95159"/>
                              <a:pt x="35639" y="47534"/>
                            </a:cubicBezTo>
                            <a:cubicBezTo>
                              <a:pt x="54689" y="22769"/>
                              <a:pt x="79454" y="21816"/>
                              <a:pt x="105171" y="10386"/>
                            </a:cubicBezTo>
                            <a:cubicBezTo>
                              <a:pt x="131841" y="-1996"/>
                              <a:pt x="146129" y="-2949"/>
                              <a:pt x="175656" y="5624"/>
                            </a:cubicBezTo>
                            <a:cubicBezTo>
                              <a:pt x="233759" y="22769"/>
                              <a:pt x="282336" y="62774"/>
                              <a:pt x="317579" y="110399"/>
                            </a:cubicBezTo>
                            <a:cubicBezTo>
                              <a:pt x="341391" y="174216"/>
                              <a:pt x="384254" y="228509"/>
                              <a:pt x="404256" y="296136"/>
                            </a:cubicBezTo>
                            <a:cubicBezTo>
                              <a:pt x="424259" y="365669"/>
                              <a:pt x="433784" y="439964"/>
                              <a:pt x="447119" y="511401"/>
                            </a:cubicBezTo>
                            <a:cubicBezTo>
                              <a:pt x="456644" y="562836"/>
                              <a:pt x="466169" y="614271"/>
                              <a:pt x="463311" y="666659"/>
                            </a:cubicBezTo>
                            <a:cubicBezTo>
                              <a:pt x="459501" y="733334"/>
                              <a:pt x="424259" y="819059"/>
                              <a:pt x="370919" y="861921"/>
                            </a:cubicBezTo>
                            <a:cubicBezTo>
                              <a:pt x="349964" y="879066"/>
                              <a:pt x="320436" y="889544"/>
                              <a:pt x="293766" y="881924"/>
                            </a:cubicBezTo>
                            <a:cubicBezTo>
                              <a:pt x="268049" y="875256"/>
                              <a:pt x="248046" y="853349"/>
                              <a:pt x="237569" y="828584"/>
                            </a:cubicBezTo>
                            <a:cubicBezTo>
                              <a:pt x="226139" y="803819"/>
                              <a:pt x="222329" y="777149"/>
                              <a:pt x="217566" y="751431"/>
                            </a:cubicBezTo>
                            <a:cubicBezTo>
                              <a:pt x="209946" y="705711"/>
                              <a:pt x="199469" y="659991"/>
                              <a:pt x="188991" y="615224"/>
                            </a:cubicBezTo>
                            <a:close/>
                          </a:path>
                        </a:pathLst>
                      </a:custGeom>
                      <a:solidFill>
                        <a:srgbClr val="945C4B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49" name="Google Shape;649;p40"/>
                      <p:cNvSpPr/>
                      <p:nvPr/>
                    </p:nvSpPr>
                    <p:spPr>
                      <a:xfrm>
                        <a:off x="6038174" y="3375286"/>
                        <a:ext cx="1010217" cy="6423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10217" h="642379" extrusionOk="0">
                            <a:moveTo>
                              <a:pt x="675" y="73716"/>
                            </a:moveTo>
                            <a:cubicBezTo>
                              <a:pt x="1628" y="65144"/>
                              <a:pt x="3533" y="57524"/>
                              <a:pt x="6390" y="52761"/>
                            </a:cubicBezTo>
                            <a:cubicBezTo>
                              <a:pt x="14010" y="41331"/>
                              <a:pt x="28298" y="36569"/>
                              <a:pt x="41633" y="31806"/>
                            </a:cubicBezTo>
                            <a:cubicBezTo>
                              <a:pt x="81638" y="19424"/>
                              <a:pt x="121643" y="9899"/>
                              <a:pt x="162600" y="2279"/>
                            </a:cubicBezTo>
                            <a:cubicBezTo>
                              <a:pt x="171173" y="374"/>
                              <a:pt x="179745" y="-579"/>
                              <a:pt x="188318" y="374"/>
                            </a:cubicBezTo>
                            <a:cubicBezTo>
                              <a:pt x="199748" y="2279"/>
                              <a:pt x="209273" y="9899"/>
                              <a:pt x="218798" y="16566"/>
                            </a:cubicBezTo>
                            <a:cubicBezTo>
                              <a:pt x="248325" y="41331"/>
                              <a:pt x="265470" y="75621"/>
                              <a:pt x="294045" y="99434"/>
                            </a:cubicBezTo>
                            <a:cubicBezTo>
                              <a:pt x="331193" y="130866"/>
                              <a:pt x="376913" y="152774"/>
                              <a:pt x="420728" y="174681"/>
                            </a:cubicBezTo>
                            <a:cubicBezTo>
                              <a:pt x="474068" y="200399"/>
                              <a:pt x="521693" y="228021"/>
                              <a:pt x="577890" y="248976"/>
                            </a:cubicBezTo>
                            <a:cubicBezTo>
                              <a:pt x="650280" y="278504"/>
                              <a:pt x="725528" y="298506"/>
                              <a:pt x="798870" y="324224"/>
                            </a:cubicBezTo>
                            <a:cubicBezTo>
                              <a:pt x="842685" y="339464"/>
                              <a:pt x="886500" y="354704"/>
                              <a:pt x="924600" y="380421"/>
                            </a:cubicBezTo>
                            <a:cubicBezTo>
                              <a:pt x="962700" y="406139"/>
                              <a:pt x="996038" y="443286"/>
                              <a:pt x="1006515" y="488054"/>
                            </a:cubicBezTo>
                            <a:cubicBezTo>
                              <a:pt x="1017945" y="532821"/>
                              <a:pt x="1002705" y="585209"/>
                              <a:pt x="963653" y="610926"/>
                            </a:cubicBezTo>
                            <a:cubicBezTo>
                              <a:pt x="920790" y="638549"/>
                              <a:pt x="924600" y="651884"/>
                              <a:pt x="877928" y="634739"/>
                            </a:cubicBezTo>
                            <a:cubicBezTo>
                              <a:pt x="821730" y="614736"/>
                              <a:pt x="707430" y="562349"/>
                              <a:pt x="654090" y="534726"/>
                            </a:cubicBezTo>
                            <a:cubicBezTo>
                              <a:pt x="561698" y="486149"/>
                              <a:pt x="470258" y="434714"/>
                              <a:pt x="379770" y="381374"/>
                            </a:cubicBezTo>
                            <a:cubicBezTo>
                              <a:pt x="297855" y="332796"/>
                              <a:pt x="214988" y="262311"/>
                              <a:pt x="127358" y="225164"/>
                            </a:cubicBezTo>
                            <a:cubicBezTo>
                              <a:pt x="92115" y="209924"/>
                              <a:pt x="32108" y="187064"/>
                              <a:pt x="12105" y="151821"/>
                            </a:cubicBezTo>
                            <a:cubicBezTo>
                              <a:pt x="4485" y="136581"/>
                              <a:pt x="-2182" y="99434"/>
                              <a:pt x="675" y="73716"/>
                            </a:cubicBezTo>
                            <a:close/>
                          </a:path>
                        </a:pathLst>
                      </a:custGeom>
                      <a:solidFill>
                        <a:srgbClr val="945C4B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50" name="Google Shape;650;p40"/>
                      <p:cNvSpPr/>
                      <p:nvPr/>
                    </p:nvSpPr>
                    <p:spPr>
                      <a:xfrm>
                        <a:off x="5866447" y="2946245"/>
                        <a:ext cx="115252" cy="21319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5252" h="213196" extrusionOk="0">
                            <a:moveTo>
                              <a:pt x="100965" y="789"/>
                            </a:moveTo>
                            <a:lnTo>
                              <a:pt x="952" y="96992"/>
                            </a:lnTo>
                            <a:cubicBezTo>
                              <a:pt x="0" y="97944"/>
                              <a:pt x="0" y="98897"/>
                              <a:pt x="0" y="99849"/>
                            </a:cubicBezTo>
                            <a:lnTo>
                              <a:pt x="13335" y="201767"/>
                            </a:lnTo>
                            <a:cubicBezTo>
                              <a:pt x="13335" y="203672"/>
                              <a:pt x="15240" y="204624"/>
                              <a:pt x="16192" y="204624"/>
                            </a:cubicBezTo>
                            <a:lnTo>
                              <a:pt x="111443" y="213197"/>
                            </a:lnTo>
                            <a:cubicBezTo>
                              <a:pt x="113348" y="213197"/>
                              <a:pt x="115252" y="211292"/>
                              <a:pt x="115252" y="209386"/>
                            </a:cubicBezTo>
                            <a:lnTo>
                              <a:pt x="106680" y="2694"/>
                            </a:lnTo>
                            <a:cubicBezTo>
                              <a:pt x="106680" y="789"/>
                              <a:pt x="102870" y="-1116"/>
                              <a:pt x="100965" y="78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51" name="Google Shape;651;p40"/>
                      <p:cNvSpPr/>
                      <p:nvPr/>
                    </p:nvSpPr>
                    <p:spPr>
                      <a:xfrm>
                        <a:off x="5873693" y="2955530"/>
                        <a:ext cx="244367" cy="2016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367" h="201651" extrusionOk="0">
                            <a:moveTo>
                              <a:pt x="244214" y="108662"/>
                            </a:moveTo>
                            <a:cubicBezTo>
                              <a:pt x="243262" y="106757"/>
                              <a:pt x="242309" y="104852"/>
                              <a:pt x="240404" y="102947"/>
                            </a:cubicBezTo>
                            <a:cubicBezTo>
                              <a:pt x="232784" y="96280"/>
                              <a:pt x="224212" y="91517"/>
                              <a:pt x="214687" y="88660"/>
                            </a:cubicBezTo>
                            <a:cubicBezTo>
                              <a:pt x="195637" y="82945"/>
                              <a:pt x="176587" y="78182"/>
                              <a:pt x="156584" y="76277"/>
                            </a:cubicBezTo>
                            <a:cubicBezTo>
                              <a:pt x="148964" y="75325"/>
                              <a:pt x="141344" y="75325"/>
                              <a:pt x="134677" y="75325"/>
                            </a:cubicBezTo>
                            <a:cubicBezTo>
                              <a:pt x="130867" y="75325"/>
                              <a:pt x="127057" y="75325"/>
                              <a:pt x="124199" y="75325"/>
                            </a:cubicBezTo>
                            <a:cubicBezTo>
                              <a:pt x="121342" y="75325"/>
                              <a:pt x="116579" y="77230"/>
                              <a:pt x="113722" y="74372"/>
                            </a:cubicBezTo>
                            <a:cubicBezTo>
                              <a:pt x="111817" y="71515"/>
                              <a:pt x="111817" y="61037"/>
                              <a:pt x="111817" y="58180"/>
                            </a:cubicBezTo>
                            <a:cubicBezTo>
                              <a:pt x="110864" y="46750"/>
                              <a:pt x="109912" y="35320"/>
                              <a:pt x="109912" y="23890"/>
                            </a:cubicBezTo>
                            <a:cubicBezTo>
                              <a:pt x="109912" y="18175"/>
                              <a:pt x="109912" y="11507"/>
                              <a:pt x="108959" y="5792"/>
                            </a:cubicBezTo>
                            <a:cubicBezTo>
                              <a:pt x="108007" y="77"/>
                              <a:pt x="100387" y="-1828"/>
                              <a:pt x="96577" y="1982"/>
                            </a:cubicBezTo>
                            <a:cubicBezTo>
                              <a:pt x="93719" y="4840"/>
                              <a:pt x="90862" y="7697"/>
                              <a:pt x="88004" y="11507"/>
                            </a:cubicBezTo>
                            <a:cubicBezTo>
                              <a:pt x="83242" y="16270"/>
                              <a:pt x="78479" y="20080"/>
                              <a:pt x="73717" y="24842"/>
                            </a:cubicBezTo>
                            <a:cubicBezTo>
                              <a:pt x="66097" y="32462"/>
                              <a:pt x="58477" y="39130"/>
                              <a:pt x="50857" y="46750"/>
                            </a:cubicBezTo>
                            <a:cubicBezTo>
                              <a:pt x="36569" y="60085"/>
                              <a:pt x="15614" y="78182"/>
                              <a:pt x="2279" y="92470"/>
                            </a:cubicBezTo>
                            <a:cubicBezTo>
                              <a:pt x="-1531" y="96280"/>
                              <a:pt x="374" y="98185"/>
                              <a:pt x="1327" y="103900"/>
                            </a:cubicBezTo>
                            <a:cubicBezTo>
                              <a:pt x="2279" y="106757"/>
                              <a:pt x="6089" y="107710"/>
                              <a:pt x="6089" y="109615"/>
                            </a:cubicBezTo>
                            <a:cubicBezTo>
                              <a:pt x="7042" y="116282"/>
                              <a:pt x="7994" y="122950"/>
                              <a:pt x="8947" y="129617"/>
                            </a:cubicBezTo>
                            <a:cubicBezTo>
                              <a:pt x="10852" y="145810"/>
                              <a:pt x="12757" y="161050"/>
                              <a:pt x="14662" y="177242"/>
                            </a:cubicBezTo>
                            <a:cubicBezTo>
                              <a:pt x="15614" y="182957"/>
                              <a:pt x="16567" y="189625"/>
                              <a:pt x="16567" y="195340"/>
                            </a:cubicBezTo>
                            <a:cubicBezTo>
                              <a:pt x="17519" y="200102"/>
                              <a:pt x="22282" y="202960"/>
                              <a:pt x="26092" y="201055"/>
                            </a:cubicBezTo>
                            <a:cubicBezTo>
                              <a:pt x="60382" y="187720"/>
                              <a:pt x="94672" y="173432"/>
                              <a:pt x="128962" y="160097"/>
                            </a:cubicBezTo>
                            <a:cubicBezTo>
                              <a:pt x="152774" y="150572"/>
                              <a:pt x="176587" y="141047"/>
                              <a:pt x="201352" y="131522"/>
                            </a:cubicBezTo>
                            <a:cubicBezTo>
                              <a:pt x="208972" y="127712"/>
                              <a:pt x="247072" y="117235"/>
                              <a:pt x="244214" y="10866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52" name="Google Shape;652;p40"/>
                      <p:cNvSpPr/>
                      <p:nvPr/>
                    </p:nvSpPr>
                    <p:spPr>
                      <a:xfrm>
                        <a:off x="5890260" y="3049905"/>
                        <a:ext cx="299085" cy="49434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9085" h="494347" extrusionOk="0">
                            <a:moveTo>
                              <a:pt x="0" y="7620"/>
                            </a:moveTo>
                            <a:lnTo>
                              <a:pt x="236220" y="0"/>
                            </a:lnTo>
                            <a:lnTo>
                              <a:pt x="299085" y="494347"/>
                            </a:lnTo>
                            <a:lnTo>
                              <a:pt x="68580" y="492442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53" name="Google Shape;653;p40"/>
                      <p:cNvSpPr/>
                      <p:nvPr/>
                    </p:nvSpPr>
                    <p:spPr>
                      <a:xfrm>
                        <a:off x="5866258" y="3041293"/>
                        <a:ext cx="97344" cy="50225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7344" h="502259" extrusionOk="0">
                            <a:moveTo>
                              <a:pt x="3999" y="991"/>
                            </a:moveTo>
                            <a:cubicBezTo>
                              <a:pt x="13524" y="11469"/>
                              <a:pt x="25907" y="17184"/>
                              <a:pt x="40194" y="16231"/>
                            </a:cubicBezTo>
                            <a:cubicBezTo>
                              <a:pt x="41147" y="16231"/>
                              <a:pt x="43052" y="17184"/>
                              <a:pt x="43052" y="18136"/>
                            </a:cubicBezTo>
                            <a:lnTo>
                              <a:pt x="97344" y="499149"/>
                            </a:lnTo>
                            <a:cubicBezTo>
                              <a:pt x="97344" y="501054"/>
                              <a:pt x="95439" y="502959"/>
                              <a:pt x="93534" y="502006"/>
                            </a:cubicBezTo>
                            <a:lnTo>
                              <a:pt x="50672" y="486766"/>
                            </a:lnTo>
                            <a:cubicBezTo>
                              <a:pt x="49719" y="486766"/>
                              <a:pt x="48767" y="485813"/>
                              <a:pt x="48767" y="484861"/>
                            </a:cubicBezTo>
                            <a:lnTo>
                              <a:pt x="189" y="2896"/>
                            </a:lnTo>
                            <a:cubicBezTo>
                              <a:pt x="-763" y="38"/>
                              <a:pt x="2094" y="-914"/>
                              <a:pt x="3999" y="99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54" name="Google Shape;654;p40"/>
                      <p:cNvSpPr/>
                      <p:nvPr/>
                    </p:nvSpPr>
                    <p:spPr>
                      <a:xfrm>
                        <a:off x="5879185" y="3019425"/>
                        <a:ext cx="125374" cy="49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5374" h="49530" extrusionOk="0">
                            <a:moveTo>
                              <a:pt x="9169" y="49530"/>
                            </a:moveTo>
                            <a:cubicBezTo>
                              <a:pt x="5359" y="49530"/>
                              <a:pt x="1549" y="47625"/>
                              <a:pt x="597" y="43815"/>
                            </a:cubicBezTo>
                            <a:cubicBezTo>
                              <a:pt x="-1308" y="39053"/>
                              <a:pt x="1549" y="33338"/>
                              <a:pt x="6312" y="31432"/>
                            </a:cubicBezTo>
                            <a:lnTo>
                              <a:pt x="17742" y="26670"/>
                            </a:lnTo>
                            <a:cubicBezTo>
                              <a:pt x="46317" y="15240"/>
                              <a:pt x="85369" y="0"/>
                              <a:pt x="114897" y="0"/>
                            </a:cubicBezTo>
                            <a:cubicBezTo>
                              <a:pt x="114897" y="0"/>
                              <a:pt x="115849" y="0"/>
                              <a:pt x="115849" y="0"/>
                            </a:cubicBezTo>
                            <a:cubicBezTo>
                              <a:pt x="121564" y="0"/>
                              <a:pt x="125374" y="4763"/>
                              <a:pt x="125374" y="9525"/>
                            </a:cubicBezTo>
                            <a:cubicBezTo>
                              <a:pt x="125374" y="14288"/>
                              <a:pt x="120612" y="19050"/>
                              <a:pt x="115849" y="19050"/>
                            </a:cubicBezTo>
                            <a:cubicBezTo>
                              <a:pt x="115849" y="19050"/>
                              <a:pt x="115849" y="19050"/>
                              <a:pt x="114897" y="19050"/>
                            </a:cubicBezTo>
                            <a:cubicBezTo>
                              <a:pt x="89179" y="19050"/>
                              <a:pt x="52032" y="33338"/>
                              <a:pt x="25362" y="44768"/>
                            </a:cubicBezTo>
                            <a:lnTo>
                              <a:pt x="13932" y="49530"/>
                            </a:lnTo>
                            <a:cubicBezTo>
                              <a:pt x="11074" y="48578"/>
                              <a:pt x="10122" y="49530"/>
                              <a:pt x="9169" y="49530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55" name="Google Shape;655;p40"/>
                      <p:cNvSpPr/>
                      <p:nvPr/>
                    </p:nvSpPr>
                    <p:spPr>
                      <a:xfrm>
                        <a:off x="5339011" y="3343609"/>
                        <a:ext cx="1610428" cy="98589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10428" h="985895" extrusionOk="0">
                            <a:moveTo>
                              <a:pt x="527436" y="3475"/>
                            </a:moveTo>
                            <a:cubicBezTo>
                              <a:pt x="497908" y="9190"/>
                              <a:pt x="470286" y="20620"/>
                              <a:pt x="445521" y="37765"/>
                            </a:cubicBezTo>
                            <a:cubicBezTo>
                              <a:pt x="420756" y="54910"/>
                              <a:pt x="405516" y="79675"/>
                              <a:pt x="384561" y="100630"/>
                            </a:cubicBezTo>
                            <a:cubicBezTo>
                              <a:pt x="361701" y="123490"/>
                              <a:pt x="333126" y="140635"/>
                              <a:pt x="312171" y="166353"/>
                            </a:cubicBezTo>
                            <a:cubicBezTo>
                              <a:pt x="288358" y="194928"/>
                              <a:pt x="272166" y="234933"/>
                              <a:pt x="254068" y="267318"/>
                            </a:cubicBezTo>
                            <a:lnTo>
                              <a:pt x="1656" y="724518"/>
                            </a:lnTo>
                            <a:cubicBezTo>
                              <a:pt x="-2154" y="732138"/>
                              <a:pt x="703" y="741663"/>
                              <a:pt x="9276" y="745473"/>
                            </a:cubicBezTo>
                            <a:cubicBezTo>
                              <a:pt x="45471" y="759760"/>
                              <a:pt x="132148" y="798813"/>
                              <a:pt x="146436" y="801671"/>
                            </a:cubicBezTo>
                            <a:cubicBezTo>
                              <a:pt x="195013" y="813100"/>
                              <a:pt x="240733" y="822625"/>
                              <a:pt x="285501" y="842628"/>
                            </a:cubicBezTo>
                            <a:cubicBezTo>
                              <a:pt x="304551" y="851200"/>
                              <a:pt x="327411" y="846438"/>
                              <a:pt x="341698" y="830246"/>
                            </a:cubicBezTo>
                            <a:cubicBezTo>
                              <a:pt x="362653" y="805480"/>
                              <a:pt x="380751" y="780715"/>
                              <a:pt x="395038" y="750235"/>
                            </a:cubicBezTo>
                            <a:cubicBezTo>
                              <a:pt x="414088" y="708325"/>
                              <a:pt x="435996" y="668321"/>
                              <a:pt x="464571" y="632125"/>
                            </a:cubicBezTo>
                            <a:cubicBezTo>
                              <a:pt x="506481" y="579738"/>
                              <a:pt x="538866" y="525446"/>
                              <a:pt x="571251" y="466390"/>
                            </a:cubicBezTo>
                            <a:cubicBezTo>
                              <a:pt x="594111" y="425433"/>
                              <a:pt x="614113" y="514015"/>
                              <a:pt x="624591" y="531160"/>
                            </a:cubicBezTo>
                            <a:cubicBezTo>
                              <a:pt x="653166" y="577833"/>
                              <a:pt x="693171" y="621648"/>
                              <a:pt x="729366" y="662605"/>
                            </a:cubicBezTo>
                            <a:cubicBezTo>
                              <a:pt x="880813" y="836913"/>
                              <a:pt x="1165611" y="1052178"/>
                              <a:pt x="1413261" y="966453"/>
                            </a:cubicBezTo>
                            <a:cubicBezTo>
                              <a:pt x="1465648" y="948355"/>
                              <a:pt x="1514226" y="913113"/>
                              <a:pt x="1547563" y="870250"/>
                            </a:cubicBezTo>
                            <a:cubicBezTo>
                              <a:pt x="1585663" y="822625"/>
                              <a:pt x="1601856" y="759760"/>
                              <a:pt x="1610428" y="699753"/>
                            </a:cubicBezTo>
                            <a:cubicBezTo>
                              <a:pt x="1537086" y="679750"/>
                              <a:pt x="1458028" y="657843"/>
                              <a:pt x="1395163" y="614980"/>
                            </a:cubicBezTo>
                            <a:cubicBezTo>
                              <a:pt x="1362778" y="592121"/>
                              <a:pt x="1330393" y="569260"/>
                              <a:pt x="1298008" y="546400"/>
                            </a:cubicBezTo>
                            <a:cubicBezTo>
                              <a:pt x="1281816" y="534971"/>
                              <a:pt x="1265623" y="523540"/>
                              <a:pt x="1248478" y="512110"/>
                            </a:cubicBezTo>
                            <a:cubicBezTo>
                              <a:pt x="1243716" y="509253"/>
                              <a:pt x="1202758" y="486393"/>
                              <a:pt x="1202758" y="482583"/>
                            </a:cubicBezTo>
                            <a:cubicBezTo>
                              <a:pt x="1201806" y="493060"/>
                              <a:pt x="1190376" y="502585"/>
                              <a:pt x="1179898" y="501633"/>
                            </a:cubicBezTo>
                            <a:cubicBezTo>
                              <a:pt x="1162753" y="499728"/>
                              <a:pt x="1164658" y="483535"/>
                              <a:pt x="1156086" y="473058"/>
                            </a:cubicBezTo>
                            <a:cubicBezTo>
                              <a:pt x="1142751" y="455913"/>
                              <a:pt x="1124653" y="439720"/>
                              <a:pt x="1109413" y="424480"/>
                            </a:cubicBezTo>
                            <a:cubicBezTo>
                              <a:pt x="989398" y="303513"/>
                              <a:pt x="869383" y="184450"/>
                              <a:pt x="734128" y="78723"/>
                            </a:cubicBezTo>
                            <a:cubicBezTo>
                              <a:pt x="698886" y="51100"/>
                              <a:pt x="661738" y="23478"/>
                              <a:pt x="618876" y="9190"/>
                            </a:cubicBezTo>
                            <a:cubicBezTo>
                              <a:pt x="590301" y="-1287"/>
                              <a:pt x="557916" y="-2240"/>
                              <a:pt x="527436" y="347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56" name="Google Shape;656;p40"/>
                      <p:cNvSpPr/>
                      <p:nvPr/>
                    </p:nvSpPr>
                    <p:spPr>
                      <a:xfrm>
                        <a:off x="6018847" y="3828903"/>
                        <a:ext cx="197687" cy="2611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7687" h="261131" extrusionOk="0">
                            <a:moveTo>
                              <a:pt x="187643" y="261132"/>
                            </a:moveTo>
                            <a:cubicBezTo>
                              <a:pt x="185738" y="261132"/>
                              <a:pt x="182880" y="260179"/>
                              <a:pt x="181928" y="259227"/>
                            </a:cubicBezTo>
                            <a:cubicBezTo>
                              <a:pt x="113348" y="202077"/>
                              <a:pt x="31433" y="122067"/>
                              <a:pt x="2858" y="17292"/>
                            </a:cubicBezTo>
                            <a:cubicBezTo>
                              <a:pt x="953" y="15387"/>
                              <a:pt x="0" y="12529"/>
                              <a:pt x="0" y="10625"/>
                            </a:cubicBezTo>
                            <a:cubicBezTo>
                              <a:pt x="0" y="4909"/>
                              <a:pt x="3810" y="1100"/>
                              <a:pt x="9525" y="147"/>
                            </a:cubicBezTo>
                            <a:cubicBezTo>
                              <a:pt x="14288" y="-806"/>
                              <a:pt x="19050" y="3004"/>
                              <a:pt x="20003" y="7767"/>
                            </a:cubicBezTo>
                            <a:cubicBezTo>
                              <a:pt x="45720" y="109684"/>
                              <a:pt x="126683" y="187790"/>
                              <a:pt x="194310" y="244940"/>
                            </a:cubicBezTo>
                            <a:cubicBezTo>
                              <a:pt x="198120" y="248750"/>
                              <a:pt x="199073" y="254465"/>
                              <a:pt x="195263" y="258275"/>
                            </a:cubicBezTo>
                            <a:cubicBezTo>
                              <a:pt x="192405" y="260179"/>
                              <a:pt x="189548" y="261132"/>
                              <a:pt x="187643" y="261132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57" name="Google Shape;657;p40"/>
                      <p:cNvSpPr/>
                      <p:nvPr/>
                    </p:nvSpPr>
                    <p:spPr>
                      <a:xfrm>
                        <a:off x="6372188" y="2835567"/>
                        <a:ext cx="449615" cy="44674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49615" h="446748" extrusionOk="0">
                            <a:moveTo>
                              <a:pt x="274356" y="62890"/>
                            </a:moveTo>
                            <a:cubicBezTo>
                              <a:pt x="240066" y="24790"/>
                              <a:pt x="195299" y="-927"/>
                              <a:pt x="133386" y="26"/>
                            </a:cubicBezTo>
                            <a:cubicBezTo>
                              <a:pt x="90524" y="26"/>
                              <a:pt x="44803" y="20028"/>
                              <a:pt x="18133" y="55270"/>
                            </a:cubicBezTo>
                            <a:cubicBezTo>
                              <a:pt x="-6631" y="87655"/>
                              <a:pt x="-2822" y="133376"/>
                              <a:pt x="10514" y="171476"/>
                            </a:cubicBezTo>
                            <a:cubicBezTo>
                              <a:pt x="24801" y="212433"/>
                              <a:pt x="49566" y="248628"/>
                              <a:pt x="73378" y="284823"/>
                            </a:cubicBezTo>
                            <a:cubicBezTo>
                              <a:pt x="81951" y="298158"/>
                              <a:pt x="92428" y="312445"/>
                              <a:pt x="106716" y="319113"/>
                            </a:cubicBezTo>
                            <a:cubicBezTo>
                              <a:pt x="119099" y="324828"/>
                              <a:pt x="134339" y="325780"/>
                              <a:pt x="147674" y="323876"/>
                            </a:cubicBezTo>
                            <a:cubicBezTo>
                              <a:pt x="161008" y="322923"/>
                              <a:pt x="174344" y="320065"/>
                              <a:pt x="186726" y="316255"/>
                            </a:cubicBezTo>
                            <a:cubicBezTo>
                              <a:pt x="212444" y="308636"/>
                              <a:pt x="220064" y="314351"/>
                              <a:pt x="232446" y="335305"/>
                            </a:cubicBezTo>
                            <a:cubicBezTo>
                              <a:pt x="240066" y="347688"/>
                              <a:pt x="247686" y="361976"/>
                              <a:pt x="253401" y="375311"/>
                            </a:cubicBezTo>
                            <a:cubicBezTo>
                              <a:pt x="262926" y="401028"/>
                              <a:pt x="279119" y="424840"/>
                              <a:pt x="250544" y="446748"/>
                            </a:cubicBezTo>
                            <a:cubicBezTo>
                              <a:pt x="320076" y="429603"/>
                              <a:pt x="387704" y="402933"/>
                              <a:pt x="449616" y="366738"/>
                            </a:cubicBezTo>
                            <a:cubicBezTo>
                              <a:pt x="427708" y="361023"/>
                              <a:pt x="415326" y="340068"/>
                              <a:pt x="404849" y="320065"/>
                            </a:cubicBezTo>
                            <a:cubicBezTo>
                              <a:pt x="366749" y="243865"/>
                              <a:pt x="337221" y="132423"/>
                              <a:pt x="274356" y="62890"/>
                            </a:cubicBezTo>
                            <a:close/>
                          </a:path>
                        </a:pathLst>
                      </a:custGeom>
                      <a:solidFill>
                        <a:srgbClr val="945C4B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58" name="Google Shape;658;p40"/>
                      <p:cNvSpPr/>
                      <p:nvPr/>
                    </p:nvSpPr>
                    <p:spPr>
                      <a:xfrm>
                        <a:off x="6577562" y="3124182"/>
                        <a:ext cx="523325" cy="43435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23325" h="434357" extrusionOk="0">
                            <a:moveTo>
                              <a:pt x="199475" y="18"/>
                            </a:moveTo>
                            <a:cubicBezTo>
                              <a:pt x="233765" y="18"/>
                              <a:pt x="268055" y="12400"/>
                              <a:pt x="297583" y="29545"/>
                            </a:cubicBezTo>
                            <a:cubicBezTo>
                              <a:pt x="312823" y="38118"/>
                              <a:pt x="327110" y="47643"/>
                              <a:pt x="341398" y="58120"/>
                            </a:cubicBezTo>
                            <a:cubicBezTo>
                              <a:pt x="382355" y="89553"/>
                              <a:pt x="415693" y="128605"/>
                              <a:pt x="445220" y="170515"/>
                            </a:cubicBezTo>
                            <a:cubicBezTo>
                              <a:pt x="460460" y="191470"/>
                              <a:pt x="473795" y="214330"/>
                              <a:pt x="488083" y="236238"/>
                            </a:cubicBezTo>
                            <a:cubicBezTo>
                              <a:pt x="494750" y="247668"/>
                              <a:pt x="501418" y="259098"/>
                              <a:pt x="508085" y="270528"/>
                            </a:cubicBezTo>
                            <a:cubicBezTo>
                              <a:pt x="510943" y="276243"/>
                              <a:pt x="514753" y="281958"/>
                              <a:pt x="517610" y="287673"/>
                            </a:cubicBezTo>
                            <a:cubicBezTo>
                              <a:pt x="518563" y="289578"/>
                              <a:pt x="520468" y="292436"/>
                              <a:pt x="521420" y="294340"/>
                            </a:cubicBezTo>
                            <a:cubicBezTo>
                              <a:pt x="522373" y="295293"/>
                              <a:pt x="522373" y="297198"/>
                              <a:pt x="523325" y="298150"/>
                            </a:cubicBezTo>
                            <a:cubicBezTo>
                              <a:pt x="523325" y="299103"/>
                              <a:pt x="523325" y="301008"/>
                              <a:pt x="523325" y="301961"/>
                            </a:cubicBezTo>
                            <a:cubicBezTo>
                              <a:pt x="520468" y="299103"/>
                              <a:pt x="517610" y="295293"/>
                              <a:pt x="514753" y="292436"/>
                            </a:cubicBezTo>
                            <a:cubicBezTo>
                              <a:pt x="511895" y="289578"/>
                              <a:pt x="509990" y="287673"/>
                              <a:pt x="507133" y="285768"/>
                            </a:cubicBezTo>
                            <a:cubicBezTo>
                              <a:pt x="503323" y="282911"/>
                              <a:pt x="498560" y="281005"/>
                              <a:pt x="493798" y="281005"/>
                            </a:cubicBezTo>
                            <a:cubicBezTo>
                              <a:pt x="477605" y="279100"/>
                              <a:pt x="460460" y="277196"/>
                              <a:pt x="443315" y="281005"/>
                            </a:cubicBezTo>
                            <a:cubicBezTo>
                              <a:pt x="431885" y="282911"/>
                              <a:pt x="420455" y="287673"/>
                              <a:pt x="409025" y="291483"/>
                            </a:cubicBezTo>
                            <a:cubicBezTo>
                              <a:pt x="398548" y="295293"/>
                              <a:pt x="388070" y="296246"/>
                              <a:pt x="377593" y="300055"/>
                            </a:cubicBezTo>
                            <a:cubicBezTo>
                              <a:pt x="369020" y="302913"/>
                              <a:pt x="359495" y="306723"/>
                              <a:pt x="350923" y="309580"/>
                            </a:cubicBezTo>
                            <a:cubicBezTo>
                              <a:pt x="330920" y="317200"/>
                              <a:pt x="310918" y="325773"/>
                              <a:pt x="291868" y="335298"/>
                            </a:cubicBezTo>
                            <a:cubicBezTo>
                              <a:pt x="220430" y="371493"/>
                              <a:pt x="152803" y="418165"/>
                              <a:pt x="73745" y="434358"/>
                            </a:cubicBezTo>
                            <a:cubicBezTo>
                              <a:pt x="39455" y="361015"/>
                              <a:pt x="15643" y="283863"/>
                              <a:pt x="3260" y="203853"/>
                            </a:cubicBezTo>
                            <a:cubicBezTo>
                              <a:pt x="-4360" y="154323"/>
                              <a:pt x="-550" y="112413"/>
                              <a:pt x="35645" y="77170"/>
                            </a:cubicBezTo>
                            <a:cubicBezTo>
                              <a:pt x="81365" y="36213"/>
                              <a:pt x="136610" y="-935"/>
                              <a:pt x="199475" y="18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59" name="Google Shape;659;p40"/>
                      <p:cNvSpPr/>
                      <p:nvPr/>
                    </p:nvSpPr>
                    <p:spPr>
                      <a:xfrm>
                        <a:off x="5683066" y="3436118"/>
                        <a:ext cx="59104" cy="18719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04" h="187190" extrusionOk="0">
                            <a:moveTo>
                              <a:pt x="9073" y="187191"/>
                            </a:moveTo>
                            <a:cubicBezTo>
                              <a:pt x="8121" y="187191"/>
                              <a:pt x="7169" y="187191"/>
                              <a:pt x="7169" y="187191"/>
                            </a:cubicBezTo>
                            <a:cubicBezTo>
                              <a:pt x="2406" y="186238"/>
                              <a:pt x="-1404" y="180524"/>
                              <a:pt x="501" y="175761"/>
                            </a:cubicBezTo>
                            <a:lnTo>
                              <a:pt x="40506" y="7169"/>
                            </a:lnTo>
                            <a:cubicBezTo>
                              <a:pt x="41458" y="2406"/>
                              <a:pt x="47173" y="-1404"/>
                              <a:pt x="51936" y="501"/>
                            </a:cubicBezTo>
                            <a:cubicBezTo>
                              <a:pt x="56698" y="1453"/>
                              <a:pt x="60508" y="7169"/>
                              <a:pt x="58604" y="11931"/>
                            </a:cubicBezTo>
                            <a:lnTo>
                              <a:pt x="18598" y="180524"/>
                            </a:lnTo>
                            <a:cubicBezTo>
                              <a:pt x="17646" y="184334"/>
                              <a:pt x="13836" y="187191"/>
                              <a:pt x="9073" y="18719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60" name="Google Shape;660;p40"/>
                      <p:cNvSpPr/>
                      <p:nvPr/>
                    </p:nvSpPr>
                    <p:spPr>
                      <a:xfrm>
                        <a:off x="6490334" y="3799522"/>
                        <a:ext cx="114300" cy="17271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4300" h="172716" extrusionOk="0">
                            <a:moveTo>
                              <a:pt x="114300" y="159068"/>
                            </a:moveTo>
                            <a:cubicBezTo>
                              <a:pt x="113348" y="150495"/>
                              <a:pt x="110490" y="140970"/>
                              <a:pt x="108585" y="137160"/>
                            </a:cubicBezTo>
                            <a:cubicBezTo>
                              <a:pt x="102870" y="125730"/>
                              <a:pt x="93345" y="115253"/>
                              <a:pt x="85725" y="104775"/>
                            </a:cubicBezTo>
                            <a:cubicBezTo>
                              <a:pt x="71438" y="85725"/>
                              <a:pt x="63818" y="64770"/>
                              <a:pt x="57150" y="41910"/>
                            </a:cubicBezTo>
                            <a:cubicBezTo>
                              <a:pt x="53340" y="27622"/>
                              <a:pt x="51435" y="28575"/>
                              <a:pt x="38100" y="20955"/>
                            </a:cubicBezTo>
                            <a:cubicBezTo>
                              <a:pt x="25718" y="14288"/>
                              <a:pt x="13335" y="6668"/>
                              <a:pt x="0" y="0"/>
                            </a:cubicBezTo>
                            <a:cubicBezTo>
                              <a:pt x="3810" y="20955"/>
                              <a:pt x="7620" y="41910"/>
                              <a:pt x="15240" y="61913"/>
                            </a:cubicBezTo>
                            <a:cubicBezTo>
                              <a:pt x="22860" y="83820"/>
                              <a:pt x="35243" y="93345"/>
                              <a:pt x="51435" y="109538"/>
                            </a:cubicBezTo>
                            <a:cubicBezTo>
                              <a:pt x="58103" y="116205"/>
                              <a:pt x="64770" y="122872"/>
                              <a:pt x="70485" y="130493"/>
                            </a:cubicBezTo>
                            <a:cubicBezTo>
                              <a:pt x="79058" y="143828"/>
                              <a:pt x="84773" y="160020"/>
                              <a:pt x="98108" y="168593"/>
                            </a:cubicBezTo>
                            <a:cubicBezTo>
                              <a:pt x="111443" y="178118"/>
                              <a:pt x="114300" y="169545"/>
                              <a:pt x="114300" y="159068"/>
                            </a:cubicBezTo>
                            <a:close/>
                          </a:path>
                        </a:pathLst>
                      </a:custGeom>
                      <a:solidFill>
                        <a:srgbClr val="2B241A">
                          <a:alpha val="3671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61" name="Google Shape;661;p40"/>
                      <p:cNvSpPr/>
                      <p:nvPr/>
                    </p:nvSpPr>
                    <p:spPr>
                      <a:xfrm>
                        <a:off x="6675682" y="3352409"/>
                        <a:ext cx="71265" cy="1947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1265" h="194700" extrusionOk="0">
                            <a:moveTo>
                              <a:pt x="61350" y="194700"/>
                            </a:moveTo>
                            <a:cubicBezTo>
                              <a:pt x="57540" y="194700"/>
                              <a:pt x="54683" y="192795"/>
                              <a:pt x="52778" y="189938"/>
                            </a:cubicBezTo>
                            <a:cubicBezTo>
                              <a:pt x="34680" y="154695"/>
                              <a:pt x="30870" y="127073"/>
                              <a:pt x="27060" y="100403"/>
                            </a:cubicBezTo>
                            <a:cubicBezTo>
                              <a:pt x="23250" y="72780"/>
                              <a:pt x="19440" y="47063"/>
                              <a:pt x="1343" y="14678"/>
                            </a:cubicBezTo>
                            <a:cubicBezTo>
                              <a:pt x="-1515" y="9915"/>
                              <a:pt x="390" y="4200"/>
                              <a:pt x="5153" y="1343"/>
                            </a:cubicBezTo>
                            <a:cubicBezTo>
                              <a:pt x="9915" y="-1515"/>
                              <a:pt x="15630" y="390"/>
                              <a:pt x="18488" y="5153"/>
                            </a:cubicBezTo>
                            <a:cubicBezTo>
                              <a:pt x="37538" y="40395"/>
                              <a:pt x="42300" y="68970"/>
                              <a:pt x="46110" y="96593"/>
                            </a:cubicBezTo>
                            <a:cubicBezTo>
                              <a:pt x="49920" y="123263"/>
                              <a:pt x="53730" y="148028"/>
                              <a:pt x="69923" y="180413"/>
                            </a:cubicBezTo>
                            <a:cubicBezTo>
                              <a:pt x="72780" y="185175"/>
                              <a:pt x="70875" y="190890"/>
                              <a:pt x="66113" y="192795"/>
                            </a:cubicBezTo>
                            <a:cubicBezTo>
                              <a:pt x="64208" y="193748"/>
                              <a:pt x="63255" y="194700"/>
                              <a:pt x="61350" y="194700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62" name="Google Shape;662;p40"/>
                      <p:cNvSpPr/>
                      <p:nvPr/>
                    </p:nvSpPr>
                    <p:spPr>
                      <a:xfrm>
                        <a:off x="6340029" y="2786317"/>
                        <a:ext cx="388959" cy="27157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8959" h="271570" extrusionOk="0">
                            <a:moveTo>
                              <a:pt x="388431" y="228345"/>
                            </a:moveTo>
                            <a:cubicBezTo>
                              <a:pt x="383668" y="191198"/>
                              <a:pt x="374143" y="154050"/>
                              <a:pt x="361761" y="117855"/>
                            </a:cubicBezTo>
                            <a:cubicBezTo>
                              <a:pt x="357951" y="107378"/>
                              <a:pt x="354141" y="96900"/>
                              <a:pt x="345568" y="89280"/>
                            </a:cubicBezTo>
                            <a:cubicBezTo>
                              <a:pt x="337948" y="81660"/>
                              <a:pt x="325566" y="76898"/>
                              <a:pt x="315088" y="81660"/>
                            </a:cubicBezTo>
                            <a:cubicBezTo>
                              <a:pt x="312231" y="70230"/>
                              <a:pt x="313183" y="58800"/>
                              <a:pt x="312231" y="47370"/>
                            </a:cubicBezTo>
                            <a:cubicBezTo>
                              <a:pt x="311278" y="35940"/>
                              <a:pt x="307468" y="23558"/>
                              <a:pt x="297943" y="17843"/>
                            </a:cubicBezTo>
                            <a:cubicBezTo>
                              <a:pt x="291276" y="14033"/>
                              <a:pt x="281751" y="14033"/>
                              <a:pt x="274131" y="17843"/>
                            </a:cubicBezTo>
                            <a:cubicBezTo>
                              <a:pt x="267463" y="21653"/>
                              <a:pt x="262701" y="30225"/>
                              <a:pt x="262701" y="38798"/>
                            </a:cubicBezTo>
                            <a:cubicBezTo>
                              <a:pt x="262701" y="21653"/>
                              <a:pt x="258891" y="3555"/>
                              <a:pt x="239841" y="698"/>
                            </a:cubicBezTo>
                            <a:cubicBezTo>
                              <a:pt x="223648" y="-2160"/>
                              <a:pt x="204598" y="3555"/>
                              <a:pt x="197931" y="21653"/>
                            </a:cubicBezTo>
                            <a:cubicBezTo>
                              <a:pt x="188406" y="8318"/>
                              <a:pt x="170308" y="3555"/>
                              <a:pt x="154116" y="1650"/>
                            </a:cubicBezTo>
                            <a:cubicBezTo>
                              <a:pt x="127446" y="-1207"/>
                              <a:pt x="99823" y="698"/>
                              <a:pt x="76963" y="14033"/>
                            </a:cubicBezTo>
                            <a:cubicBezTo>
                              <a:pt x="70296" y="17843"/>
                              <a:pt x="63628" y="23558"/>
                              <a:pt x="58866" y="31178"/>
                            </a:cubicBezTo>
                            <a:cubicBezTo>
                              <a:pt x="52198" y="42608"/>
                              <a:pt x="56961" y="59753"/>
                              <a:pt x="45531" y="67373"/>
                            </a:cubicBezTo>
                            <a:cubicBezTo>
                              <a:pt x="33148" y="76898"/>
                              <a:pt x="19813" y="75945"/>
                              <a:pt x="10288" y="90233"/>
                            </a:cubicBezTo>
                            <a:cubicBezTo>
                              <a:pt x="-189" y="106425"/>
                              <a:pt x="-189" y="128333"/>
                              <a:pt x="9336" y="144525"/>
                            </a:cubicBezTo>
                            <a:cubicBezTo>
                              <a:pt x="-5904" y="162623"/>
                              <a:pt x="-2094" y="193103"/>
                              <a:pt x="17908" y="207390"/>
                            </a:cubicBezTo>
                            <a:cubicBezTo>
                              <a:pt x="35053" y="219773"/>
                              <a:pt x="59818" y="217868"/>
                              <a:pt x="80773" y="213105"/>
                            </a:cubicBezTo>
                            <a:cubicBezTo>
                              <a:pt x="117921" y="203580"/>
                              <a:pt x="156021" y="196913"/>
                              <a:pt x="191263" y="182625"/>
                            </a:cubicBezTo>
                            <a:cubicBezTo>
                              <a:pt x="203646" y="193103"/>
                              <a:pt x="216981" y="195960"/>
                              <a:pt x="231268" y="202628"/>
                            </a:cubicBezTo>
                            <a:cubicBezTo>
                              <a:pt x="259843" y="215963"/>
                              <a:pt x="274131" y="250253"/>
                              <a:pt x="306516" y="263588"/>
                            </a:cubicBezTo>
                            <a:cubicBezTo>
                              <a:pt x="314136" y="266445"/>
                              <a:pt x="321756" y="268350"/>
                              <a:pt x="329376" y="270255"/>
                            </a:cubicBezTo>
                            <a:cubicBezTo>
                              <a:pt x="346521" y="273113"/>
                              <a:pt x="379858" y="273113"/>
                              <a:pt x="385573" y="251205"/>
                            </a:cubicBezTo>
                            <a:cubicBezTo>
                              <a:pt x="389383" y="242633"/>
                              <a:pt x="389383" y="235013"/>
                              <a:pt x="388431" y="228345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63" name="Google Shape;663;p40"/>
                      <p:cNvSpPr/>
                      <p:nvPr/>
                    </p:nvSpPr>
                    <p:spPr>
                      <a:xfrm>
                        <a:off x="6580258" y="3097191"/>
                        <a:ext cx="46337" cy="7429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337" h="74295" extrusionOk="0">
                            <a:moveTo>
                              <a:pt x="35806" y="45720"/>
                            </a:moveTo>
                            <a:cubicBezTo>
                              <a:pt x="35806" y="47625"/>
                              <a:pt x="34854" y="49530"/>
                              <a:pt x="34854" y="51435"/>
                            </a:cubicBezTo>
                            <a:cubicBezTo>
                              <a:pt x="32949" y="58103"/>
                              <a:pt x="30091" y="63818"/>
                              <a:pt x="25329" y="68580"/>
                            </a:cubicBezTo>
                            <a:cubicBezTo>
                              <a:pt x="22471" y="71438"/>
                              <a:pt x="19614" y="73343"/>
                              <a:pt x="15804" y="74295"/>
                            </a:cubicBezTo>
                            <a:cubicBezTo>
                              <a:pt x="11994" y="74295"/>
                              <a:pt x="8184" y="73343"/>
                              <a:pt x="5326" y="70485"/>
                            </a:cubicBezTo>
                            <a:cubicBezTo>
                              <a:pt x="-3246" y="61913"/>
                              <a:pt x="-389" y="50483"/>
                              <a:pt x="6279" y="41910"/>
                            </a:cubicBezTo>
                            <a:cubicBezTo>
                              <a:pt x="11994" y="34290"/>
                              <a:pt x="17709" y="25718"/>
                              <a:pt x="23424" y="19050"/>
                            </a:cubicBezTo>
                            <a:cubicBezTo>
                              <a:pt x="28186" y="14288"/>
                              <a:pt x="32949" y="8573"/>
                              <a:pt x="35806" y="2858"/>
                            </a:cubicBezTo>
                            <a:cubicBezTo>
                              <a:pt x="35806" y="1905"/>
                              <a:pt x="36759" y="953"/>
                              <a:pt x="37711" y="0"/>
                            </a:cubicBezTo>
                            <a:cubicBezTo>
                              <a:pt x="38664" y="0"/>
                              <a:pt x="39616" y="0"/>
                              <a:pt x="39616" y="953"/>
                            </a:cubicBezTo>
                            <a:cubicBezTo>
                              <a:pt x="47236" y="7620"/>
                              <a:pt x="48189" y="20003"/>
                              <a:pt x="43426" y="27623"/>
                            </a:cubicBezTo>
                            <a:cubicBezTo>
                              <a:pt x="41521" y="30480"/>
                              <a:pt x="39616" y="32385"/>
                              <a:pt x="38664" y="35243"/>
                            </a:cubicBezTo>
                            <a:cubicBezTo>
                              <a:pt x="37711" y="38100"/>
                              <a:pt x="36759" y="41910"/>
                              <a:pt x="35806" y="45720"/>
                            </a:cubicBezTo>
                            <a:close/>
                          </a:path>
                        </a:pathLst>
                      </a:custGeom>
                      <a:solidFill>
                        <a:srgbClr val="7447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64" name="Google Shape;664;p40"/>
                      <p:cNvSpPr/>
                      <p:nvPr/>
                    </p:nvSpPr>
                    <p:spPr>
                      <a:xfrm>
                        <a:off x="6549995" y="2967783"/>
                        <a:ext cx="74509" cy="7786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4509" h="77862" extrusionOk="0">
                            <a:moveTo>
                              <a:pt x="29875" y="207"/>
                            </a:moveTo>
                            <a:cubicBezTo>
                              <a:pt x="47972" y="-1698"/>
                              <a:pt x="67022" y="9732"/>
                              <a:pt x="72737" y="27829"/>
                            </a:cubicBezTo>
                            <a:cubicBezTo>
                              <a:pt x="78452" y="44974"/>
                              <a:pt x="69880" y="65929"/>
                              <a:pt x="53687" y="74502"/>
                            </a:cubicBezTo>
                            <a:cubicBezTo>
                              <a:pt x="37495" y="82122"/>
                              <a:pt x="16540" y="76407"/>
                              <a:pt x="7015" y="61167"/>
                            </a:cubicBezTo>
                            <a:cubicBezTo>
                              <a:pt x="-8225" y="40211"/>
                              <a:pt x="2252" y="3064"/>
                              <a:pt x="29875" y="207"/>
                            </a:cubicBezTo>
                            <a:close/>
                          </a:path>
                        </a:pathLst>
                      </a:custGeom>
                      <a:solidFill>
                        <a:srgbClr val="945C4B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65" name="Google Shape;665;p40"/>
                      <p:cNvSpPr/>
                      <p:nvPr/>
                    </p:nvSpPr>
                    <p:spPr>
                      <a:xfrm>
                        <a:off x="6557043" y="2972606"/>
                        <a:ext cx="39164" cy="6396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9164" h="63963" extrusionOk="0">
                            <a:moveTo>
                              <a:pt x="15206" y="63963"/>
                            </a:moveTo>
                            <a:cubicBezTo>
                              <a:pt x="13301" y="63963"/>
                              <a:pt x="10444" y="63011"/>
                              <a:pt x="8539" y="61106"/>
                            </a:cubicBezTo>
                            <a:cubicBezTo>
                              <a:pt x="-34" y="53486"/>
                              <a:pt x="-1939" y="40151"/>
                              <a:pt x="1871" y="25863"/>
                            </a:cubicBezTo>
                            <a:cubicBezTo>
                              <a:pt x="6634" y="11576"/>
                              <a:pt x="17111" y="2051"/>
                              <a:pt x="28541" y="146"/>
                            </a:cubicBezTo>
                            <a:cubicBezTo>
                              <a:pt x="33304" y="-807"/>
                              <a:pt x="38066" y="3003"/>
                              <a:pt x="39019" y="8718"/>
                            </a:cubicBezTo>
                            <a:cubicBezTo>
                              <a:pt x="39971" y="13481"/>
                              <a:pt x="36161" y="18243"/>
                              <a:pt x="30446" y="19196"/>
                            </a:cubicBezTo>
                            <a:cubicBezTo>
                              <a:pt x="26636" y="19196"/>
                              <a:pt x="21874" y="24911"/>
                              <a:pt x="19969" y="31578"/>
                            </a:cubicBezTo>
                            <a:cubicBezTo>
                              <a:pt x="18064" y="38246"/>
                              <a:pt x="18064" y="43961"/>
                              <a:pt x="20921" y="46818"/>
                            </a:cubicBezTo>
                            <a:cubicBezTo>
                              <a:pt x="24731" y="50628"/>
                              <a:pt x="24731" y="56343"/>
                              <a:pt x="21874" y="60153"/>
                            </a:cubicBezTo>
                            <a:cubicBezTo>
                              <a:pt x="19969" y="63011"/>
                              <a:pt x="17111" y="63963"/>
                              <a:pt x="15206" y="63963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66" name="Google Shape;666;p40"/>
                      <p:cNvSpPr/>
                      <p:nvPr/>
                    </p:nvSpPr>
                    <p:spPr>
                      <a:xfrm>
                        <a:off x="6790372" y="3686175"/>
                        <a:ext cx="114002" cy="11144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4002" h="111442" extrusionOk="0">
                            <a:moveTo>
                              <a:pt x="103823" y="111443"/>
                            </a:moveTo>
                            <a:cubicBezTo>
                              <a:pt x="101918" y="111443"/>
                              <a:pt x="100013" y="111443"/>
                              <a:pt x="99060" y="110490"/>
                            </a:cubicBezTo>
                            <a:cubicBezTo>
                              <a:pt x="77153" y="97155"/>
                              <a:pt x="58103" y="78105"/>
                              <a:pt x="44768" y="56197"/>
                            </a:cubicBezTo>
                            <a:cubicBezTo>
                              <a:pt x="42863" y="53340"/>
                              <a:pt x="41910" y="50482"/>
                              <a:pt x="40005" y="47625"/>
                            </a:cubicBezTo>
                            <a:cubicBezTo>
                              <a:pt x="36195" y="40957"/>
                              <a:pt x="33338" y="35243"/>
                              <a:pt x="28575" y="30480"/>
                            </a:cubicBezTo>
                            <a:cubicBezTo>
                              <a:pt x="22860" y="23813"/>
                              <a:pt x="15240" y="19050"/>
                              <a:pt x="9525" y="19050"/>
                            </a:cubicBezTo>
                            <a:cubicBezTo>
                              <a:pt x="9525" y="19050"/>
                              <a:pt x="9525" y="19050"/>
                              <a:pt x="9525" y="19050"/>
                            </a:cubicBezTo>
                            <a:cubicBezTo>
                              <a:pt x="3810" y="19050"/>
                              <a:pt x="0" y="15240"/>
                              <a:pt x="0" y="9525"/>
                            </a:cubicBezTo>
                            <a:cubicBezTo>
                              <a:pt x="0" y="3810"/>
                              <a:pt x="3810" y="0"/>
                              <a:pt x="9525" y="0"/>
                            </a:cubicBezTo>
                            <a:cubicBezTo>
                              <a:pt x="9525" y="0"/>
                              <a:pt x="9525" y="0"/>
                              <a:pt x="9525" y="0"/>
                            </a:cubicBezTo>
                            <a:cubicBezTo>
                              <a:pt x="21908" y="0"/>
                              <a:pt x="34290" y="6668"/>
                              <a:pt x="43815" y="18097"/>
                            </a:cubicBezTo>
                            <a:cubicBezTo>
                              <a:pt x="49530" y="24765"/>
                              <a:pt x="53340" y="31432"/>
                              <a:pt x="57150" y="38100"/>
                            </a:cubicBezTo>
                            <a:cubicBezTo>
                              <a:pt x="59055" y="40957"/>
                              <a:pt x="60008" y="42863"/>
                              <a:pt x="61913" y="45720"/>
                            </a:cubicBezTo>
                            <a:cubicBezTo>
                              <a:pt x="73343" y="65722"/>
                              <a:pt x="90488" y="81915"/>
                              <a:pt x="109538" y="93345"/>
                            </a:cubicBezTo>
                            <a:cubicBezTo>
                              <a:pt x="114300" y="96203"/>
                              <a:pt x="115253" y="101918"/>
                              <a:pt x="112395" y="106680"/>
                            </a:cubicBezTo>
                            <a:cubicBezTo>
                              <a:pt x="109538" y="109538"/>
                              <a:pt x="106680" y="111443"/>
                              <a:pt x="103823" y="111443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67" name="Google Shape;667;p40"/>
                      <p:cNvSpPr/>
                      <p:nvPr/>
                    </p:nvSpPr>
                    <p:spPr>
                      <a:xfrm>
                        <a:off x="6922587" y="3928142"/>
                        <a:ext cx="78254" cy="4473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8254" h="44734" extrusionOk="0">
                            <a:moveTo>
                              <a:pt x="23995" y="44735"/>
                            </a:moveTo>
                            <a:cubicBezTo>
                              <a:pt x="18280" y="44735"/>
                              <a:pt x="12565" y="43782"/>
                              <a:pt x="6850" y="41877"/>
                            </a:cubicBezTo>
                            <a:cubicBezTo>
                              <a:pt x="2087" y="39972"/>
                              <a:pt x="-770" y="35210"/>
                              <a:pt x="183" y="29495"/>
                            </a:cubicBezTo>
                            <a:cubicBezTo>
                              <a:pt x="2087" y="24732"/>
                              <a:pt x="6850" y="21875"/>
                              <a:pt x="12565" y="22827"/>
                            </a:cubicBezTo>
                            <a:cubicBezTo>
                              <a:pt x="29710" y="28542"/>
                              <a:pt x="50665" y="19970"/>
                              <a:pt x="60190" y="4730"/>
                            </a:cubicBezTo>
                            <a:cubicBezTo>
                              <a:pt x="63047" y="-33"/>
                              <a:pt x="68762" y="-985"/>
                              <a:pt x="73525" y="920"/>
                            </a:cubicBezTo>
                            <a:cubicBezTo>
                              <a:pt x="78287" y="3777"/>
                              <a:pt x="79240" y="9492"/>
                              <a:pt x="77335" y="14255"/>
                            </a:cubicBezTo>
                            <a:cubicBezTo>
                              <a:pt x="64953" y="34257"/>
                              <a:pt x="44950" y="44735"/>
                              <a:pt x="23995" y="44735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68" name="Google Shape;668;p40"/>
                      <p:cNvSpPr/>
                      <p:nvPr/>
                    </p:nvSpPr>
                    <p:spPr>
                      <a:xfrm>
                        <a:off x="5558193" y="3322898"/>
                        <a:ext cx="377969" cy="34422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7969" h="344226" extrusionOk="0">
                            <a:moveTo>
                              <a:pt x="9169" y="344227"/>
                            </a:moveTo>
                            <a:cubicBezTo>
                              <a:pt x="8217" y="344227"/>
                              <a:pt x="7264" y="344227"/>
                              <a:pt x="6312" y="343274"/>
                            </a:cubicBezTo>
                            <a:cubicBezTo>
                              <a:pt x="1549" y="341369"/>
                              <a:pt x="-1308" y="336607"/>
                              <a:pt x="597" y="330892"/>
                            </a:cubicBezTo>
                            <a:cubicBezTo>
                              <a:pt x="12027" y="298507"/>
                              <a:pt x="26314" y="272789"/>
                              <a:pt x="42507" y="245167"/>
                            </a:cubicBezTo>
                            <a:cubicBezTo>
                              <a:pt x="60604" y="212782"/>
                              <a:pt x="80607" y="178492"/>
                              <a:pt x="94894" y="130867"/>
                            </a:cubicBezTo>
                            <a:cubicBezTo>
                              <a:pt x="102514" y="104197"/>
                              <a:pt x="124422" y="84194"/>
                              <a:pt x="142519" y="68002"/>
                            </a:cubicBezTo>
                            <a:cubicBezTo>
                              <a:pt x="184429" y="29902"/>
                              <a:pt x="247294" y="5137"/>
                              <a:pt x="312064" y="2279"/>
                            </a:cubicBezTo>
                            <a:cubicBezTo>
                              <a:pt x="317779" y="2279"/>
                              <a:pt x="324447" y="1327"/>
                              <a:pt x="330162" y="1327"/>
                            </a:cubicBezTo>
                            <a:cubicBezTo>
                              <a:pt x="346354" y="374"/>
                              <a:pt x="361594" y="-1531"/>
                              <a:pt x="371119" y="2279"/>
                            </a:cubicBezTo>
                            <a:cubicBezTo>
                              <a:pt x="375882" y="4184"/>
                              <a:pt x="378739" y="8947"/>
                              <a:pt x="377787" y="14662"/>
                            </a:cubicBezTo>
                            <a:cubicBezTo>
                              <a:pt x="375882" y="19424"/>
                              <a:pt x="371119" y="22282"/>
                              <a:pt x="365404" y="21329"/>
                            </a:cubicBezTo>
                            <a:cubicBezTo>
                              <a:pt x="358737" y="19424"/>
                              <a:pt x="344449" y="20377"/>
                              <a:pt x="331114" y="21329"/>
                            </a:cubicBezTo>
                            <a:cubicBezTo>
                              <a:pt x="324447" y="22282"/>
                              <a:pt x="317779" y="22282"/>
                              <a:pt x="312064" y="22282"/>
                            </a:cubicBezTo>
                            <a:cubicBezTo>
                              <a:pt x="252057" y="24187"/>
                              <a:pt x="193954" y="47047"/>
                              <a:pt x="154902" y="82289"/>
                            </a:cubicBezTo>
                            <a:cubicBezTo>
                              <a:pt x="138709" y="96577"/>
                              <a:pt x="119659" y="114674"/>
                              <a:pt x="112992" y="136582"/>
                            </a:cubicBezTo>
                            <a:cubicBezTo>
                              <a:pt x="97752" y="186112"/>
                              <a:pt x="78702" y="220402"/>
                              <a:pt x="59652" y="254692"/>
                            </a:cubicBezTo>
                            <a:cubicBezTo>
                              <a:pt x="44412" y="281362"/>
                              <a:pt x="30124" y="307079"/>
                              <a:pt x="19647" y="337559"/>
                            </a:cubicBezTo>
                            <a:cubicBezTo>
                              <a:pt x="16789" y="342322"/>
                              <a:pt x="12979" y="344227"/>
                              <a:pt x="9169" y="344227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69" name="Google Shape;669;p40"/>
                      <p:cNvSpPr/>
                      <p:nvPr/>
                    </p:nvSpPr>
                    <p:spPr>
                      <a:xfrm>
                        <a:off x="6364084" y="2875895"/>
                        <a:ext cx="131667" cy="7399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1667" h="73997" extrusionOk="0">
                            <a:moveTo>
                              <a:pt x="39573" y="73998"/>
                            </a:moveTo>
                            <a:cubicBezTo>
                              <a:pt x="35763" y="73998"/>
                              <a:pt x="31953" y="73045"/>
                              <a:pt x="28143" y="72092"/>
                            </a:cubicBezTo>
                            <a:cubicBezTo>
                              <a:pt x="18618" y="69235"/>
                              <a:pt x="10045" y="63520"/>
                              <a:pt x="2425" y="53995"/>
                            </a:cubicBezTo>
                            <a:cubicBezTo>
                              <a:pt x="-1385" y="50185"/>
                              <a:pt x="-432" y="43517"/>
                              <a:pt x="3378" y="40660"/>
                            </a:cubicBezTo>
                            <a:cubicBezTo>
                              <a:pt x="7188" y="36850"/>
                              <a:pt x="13855" y="37802"/>
                              <a:pt x="16713" y="41612"/>
                            </a:cubicBezTo>
                            <a:cubicBezTo>
                              <a:pt x="21475" y="47327"/>
                              <a:pt x="28143" y="52090"/>
                              <a:pt x="33858" y="53995"/>
                            </a:cubicBezTo>
                            <a:cubicBezTo>
                              <a:pt x="39573" y="55900"/>
                              <a:pt x="46240" y="54948"/>
                              <a:pt x="50050" y="51137"/>
                            </a:cubicBezTo>
                            <a:cubicBezTo>
                              <a:pt x="53860" y="48280"/>
                              <a:pt x="56718" y="41612"/>
                              <a:pt x="57670" y="32087"/>
                            </a:cubicBezTo>
                            <a:cubicBezTo>
                              <a:pt x="57670" y="28277"/>
                              <a:pt x="60528" y="24467"/>
                              <a:pt x="65290" y="23515"/>
                            </a:cubicBezTo>
                            <a:cubicBezTo>
                              <a:pt x="69100" y="22562"/>
                              <a:pt x="72910" y="24467"/>
                              <a:pt x="75768" y="27325"/>
                            </a:cubicBezTo>
                            <a:cubicBezTo>
                              <a:pt x="81483" y="35898"/>
                              <a:pt x="93865" y="39707"/>
                              <a:pt x="102438" y="36850"/>
                            </a:cubicBezTo>
                            <a:cubicBezTo>
                              <a:pt x="106248" y="34945"/>
                              <a:pt x="110058" y="31135"/>
                              <a:pt x="111963" y="26373"/>
                            </a:cubicBezTo>
                            <a:cubicBezTo>
                              <a:pt x="112915" y="22562"/>
                              <a:pt x="112915" y="18752"/>
                              <a:pt x="111010" y="14942"/>
                            </a:cubicBezTo>
                            <a:cubicBezTo>
                              <a:pt x="108153" y="10180"/>
                              <a:pt x="109105" y="4465"/>
                              <a:pt x="113868" y="1607"/>
                            </a:cubicBezTo>
                            <a:cubicBezTo>
                              <a:pt x="118630" y="-1250"/>
                              <a:pt x="124345" y="-298"/>
                              <a:pt x="127203" y="4465"/>
                            </a:cubicBezTo>
                            <a:cubicBezTo>
                              <a:pt x="131965" y="12085"/>
                              <a:pt x="132918" y="21610"/>
                              <a:pt x="130060" y="31135"/>
                            </a:cubicBezTo>
                            <a:cubicBezTo>
                              <a:pt x="127203" y="41612"/>
                              <a:pt x="119583" y="50185"/>
                              <a:pt x="110058" y="53995"/>
                            </a:cubicBezTo>
                            <a:cubicBezTo>
                              <a:pt x="98628" y="58757"/>
                              <a:pt x="85293" y="56852"/>
                              <a:pt x="73863" y="50185"/>
                            </a:cubicBezTo>
                            <a:cubicBezTo>
                              <a:pt x="71958" y="55900"/>
                              <a:pt x="69100" y="60662"/>
                              <a:pt x="64338" y="64473"/>
                            </a:cubicBezTo>
                            <a:cubicBezTo>
                              <a:pt x="55765" y="71140"/>
                              <a:pt x="48145" y="73998"/>
                              <a:pt x="39573" y="73998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70" name="Google Shape;670;p40"/>
                      <p:cNvSpPr/>
                      <p:nvPr/>
                    </p:nvSpPr>
                    <p:spPr>
                      <a:xfrm>
                        <a:off x="6464617" y="3075920"/>
                        <a:ext cx="67329" cy="4161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7329" h="41612" extrusionOk="0">
                            <a:moveTo>
                              <a:pt x="15240" y="41612"/>
                            </a:moveTo>
                            <a:cubicBezTo>
                              <a:pt x="13335" y="41612"/>
                              <a:pt x="10478" y="41612"/>
                              <a:pt x="8573" y="41612"/>
                            </a:cubicBezTo>
                            <a:cubicBezTo>
                              <a:pt x="3810" y="40660"/>
                              <a:pt x="0" y="35898"/>
                              <a:pt x="0" y="31135"/>
                            </a:cubicBezTo>
                            <a:cubicBezTo>
                              <a:pt x="953" y="26373"/>
                              <a:pt x="5715" y="22562"/>
                              <a:pt x="10478" y="22562"/>
                            </a:cubicBezTo>
                            <a:cubicBezTo>
                              <a:pt x="25717" y="24467"/>
                              <a:pt x="41910" y="16848"/>
                              <a:pt x="49530" y="4465"/>
                            </a:cubicBezTo>
                            <a:cubicBezTo>
                              <a:pt x="52388" y="-298"/>
                              <a:pt x="58103" y="-1250"/>
                              <a:pt x="62865" y="1607"/>
                            </a:cubicBezTo>
                            <a:cubicBezTo>
                              <a:pt x="67628" y="4465"/>
                              <a:pt x="68580" y="10180"/>
                              <a:pt x="65723" y="14942"/>
                            </a:cubicBezTo>
                            <a:cubicBezTo>
                              <a:pt x="54292" y="31135"/>
                              <a:pt x="35242" y="41612"/>
                              <a:pt x="15240" y="41612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71" name="Google Shape;671;p40"/>
                      <p:cNvSpPr/>
                      <p:nvPr/>
                    </p:nvSpPr>
                    <p:spPr>
                      <a:xfrm>
                        <a:off x="5900737" y="3622357"/>
                        <a:ext cx="28721" cy="21812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8721" h="218122" extrusionOk="0">
                            <a:moveTo>
                              <a:pt x="28575" y="218123"/>
                            </a:moveTo>
                            <a:lnTo>
                              <a:pt x="9525" y="218123"/>
                            </a:lnTo>
                            <a:cubicBezTo>
                              <a:pt x="9525" y="171450"/>
                              <a:pt x="5715" y="110490"/>
                              <a:pt x="1905" y="40005"/>
                            </a:cubicBezTo>
                            <a:lnTo>
                              <a:pt x="0" y="953"/>
                            </a:lnTo>
                            <a:lnTo>
                              <a:pt x="19050" y="0"/>
                            </a:lnTo>
                            <a:lnTo>
                              <a:pt x="20955" y="39053"/>
                            </a:lnTo>
                            <a:cubicBezTo>
                              <a:pt x="25717" y="110490"/>
                              <a:pt x="29527" y="171450"/>
                              <a:pt x="28575" y="218123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72" name="Google Shape;672;p40"/>
                      <p:cNvSpPr/>
                      <p:nvPr/>
                    </p:nvSpPr>
                    <p:spPr>
                      <a:xfrm>
                        <a:off x="6147289" y="3362179"/>
                        <a:ext cx="32676" cy="13159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676" h="131590" extrusionOk="0">
                            <a:moveTo>
                              <a:pt x="23006" y="131591"/>
                            </a:moveTo>
                            <a:cubicBezTo>
                              <a:pt x="18243" y="131591"/>
                              <a:pt x="14433" y="127781"/>
                              <a:pt x="13481" y="123018"/>
                            </a:cubicBezTo>
                            <a:lnTo>
                              <a:pt x="146" y="10623"/>
                            </a:lnTo>
                            <a:cubicBezTo>
                              <a:pt x="-807" y="5861"/>
                              <a:pt x="3003" y="1098"/>
                              <a:pt x="8718" y="146"/>
                            </a:cubicBezTo>
                            <a:cubicBezTo>
                              <a:pt x="13481" y="-807"/>
                              <a:pt x="18243" y="3003"/>
                              <a:pt x="19196" y="8718"/>
                            </a:cubicBezTo>
                            <a:lnTo>
                              <a:pt x="32531" y="121114"/>
                            </a:lnTo>
                            <a:cubicBezTo>
                              <a:pt x="33483" y="125876"/>
                              <a:pt x="29673" y="130639"/>
                              <a:pt x="23958" y="131591"/>
                            </a:cubicBezTo>
                            <a:cubicBezTo>
                              <a:pt x="23958" y="131591"/>
                              <a:pt x="23958" y="131591"/>
                              <a:pt x="23006" y="13159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sp>
                <p:nvSpPr>
                  <p:cNvPr id="673" name="Google Shape;673;p40"/>
                  <p:cNvSpPr/>
                  <p:nvPr/>
                </p:nvSpPr>
                <p:spPr>
                  <a:xfrm flipH="1">
                    <a:off x="8325909" y="2222185"/>
                    <a:ext cx="102519" cy="92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632" h="97154" extrusionOk="0">
                        <a:moveTo>
                          <a:pt x="40005" y="30480"/>
                        </a:moveTo>
                        <a:lnTo>
                          <a:pt x="54293" y="0"/>
                        </a:lnTo>
                        <a:lnTo>
                          <a:pt x="69533" y="30480"/>
                        </a:lnTo>
                        <a:lnTo>
                          <a:pt x="107633" y="27622"/>
                        </a:lnTo>
                        <a:lnTo>
                          <a:pt x="106680" y="27622"/>
                        </a:lnTo>
                        <a:lnTo>
                          <a:pt x="76200" y="58103"/>
                        </a:lnTo>
                        <a:lnTo>
                          <a:pt x="101918" y="96203"/>
                        </a:lnTo>
                        <a:lnTo>
                          <a:pt x="54293" y="76200"/>
                        </a:lnTo>
                        <a:lnTo>
                          <a:pt x="12383" y="97155"/>
                        </a:lnTo>
                        <a:lnTo>
                          <a:pt x="29528" y="58103"/>
                        </a:lnTo>
                        <a:lnTo>
                          <a:pt x="0" y="3333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4" name="Google Shape;674;p40"/>
                  <p:cNvSpPr/>
                  <p:nvPr/>
                </p:nvSpPr>
                <p:spPr>
                  <a:xfrm flipH="1">
                    <a:off x="6747174" y="2061212"/>
                    <a:ext cx="85282" cy="780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535" h="81915" extrusionOk="0">
                        <a:moveTo>
                          <a:pt x="33338" y="25718"/>
                        </a:moveTo>
                        <a:lnTo>
                          <a:pt x="44768" y="0"/>
                        </a:lnTo>
                        <a:lnTo>
                          <a:pt x="58102" y="25718"/>
                        </a:lnTo>
                        <a:lnTo>
                          <a:pt x="89535" y="23813"/>
                        </a:lnTo>
                        <a:lnTo>
                          <a:pt x="89535" y="23813"/>
                        </a:lnTo>
                        <a:lnTo>
                          <a:pt x="63818" y="48578"/>
                        </a:lnTo>
                        <a:lnTo>
                          <a:pt x="85725" y="80963"/>
                        </a:lnTo>
                        <a:lnTo>
                          <a:pt x="44768" y="64770"/>
                        </a:lnTo>
                        <a:lnTo>
                          <a:pt x="9525" y="81915"/>
                        </a:lnTo>
                        <a:lnTo>
                          <a:pt x="24765" y="49530"/>
                        </a:lnTo>
                        <a:lnTo>
                          <a:pt x="0" y="27623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5" name="Google Shape;675;p40"/>
                  <p:cNvSpPr/>
                  <p:nvPr/>
                </p:nvSpPr>
                <p:spPr>
                  <a:xfrm flipH="1">
                    <a:off x="6302529" y="1866897"/>
                    <a:ext cx="110685" cy="1161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205" h="121919" extrusionOk="0">
                        <a:moveTo>
                          <a:pt x="58102" y="121920"/>
                        </a:moveTo>
                        <a:cubicBezTo>
                          <a:pt x="25718" y="121920"/>
                          <a:pt x="0" y="94298"/>
                          <a:pt x="0" y="60960"/>
                        </a:cubicBezTo>
                        <a:cubicBezTo>
                          <a:pt x="0" y="27623"/>
                          <a:pt x="25718" y="0"/>
                          <a:pt x="58102" y="0"/>
                        </a:cubicBezTo>
                        <a:cubicBezTo>
                          <a:pt x="90488" y="0"/>
                          <a:pt x="116205" y="27623"/>
                          <a:pt x="116205" y="60960"/>
                        </a:cubicBezTo>
                        <a:cubicBezTo>
                          <a:pt x="116205" y="95250"/>
                          <a:pt x="90488" y="121920"/>
                          <a:pt x="58102" y="121920"/>
                        </a:cubicBezTo>
                        <a:close/>
                        <a:moveTo>
                          <a:pt x="58102" y="19050"/>
                        </a:moveTo>
                        <a:cubicBezTo>
                          <a:pt x="37148" y="19050"/>
                          <a:pt x="19050" y="38100"/>
                          <a:pt x="19050" y="60960"/>
                        </a:cubicBezTo>
                        <a:cubicBezTo>
                          <a:pt x="19050" y="83820"/>
                          <a:pt x="36195" y="102870"/>
                          <a:pt x="58102" y="102870"/>
                        </a:cubicBezTo>
                        <a:cubicBezTo>
                          <a:pt x="79058" y="102870"/>
                          <a:pt x="97155" y="83820"/>
                          <a:pt x="97155" y="60960"/>
                        </a:cubicBezTo>
                        <a:cubicBezTo>
                          <a:pt x="97155" y="38100"/>
                          <a:pt x="79058" y="19050"/>
                          <a:pt x="58102" y="1905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6" name="Google Shape;676;p40"/>
                  <p:cNvSpPr/>
                  <p:nvPr/>
                </p:nvSpPr>
                <p:spPr>
                  <a:xfrm flipH="1">
                    <a:off x="7671029" y="2421419"/>
                    <a:ext cx="114336" cy="69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38" h="73342" extrusionOk="0">
                        <a:moveTo>
                          <a:pt x="60007" y="73342"/>
                        </a:moveTo>
                        <a:cubicBezTo>
                          <a:pt x="26670" y="73342"/>
                          <a:pt x="0" y="44767"/>
                          <a:pt x="0" y="9525"/>
                        </a:cubicBezTo>
                        <a:cubicBezTo>
                          <a:pt x="0" y="3810"/>
                          <a:pt x="3810" y="0"/>
                          <a:pt x="9525" y="0"/>
                        </a:cubicBezTo>
                        <a:cubicBezTo>
                          <a:pt x="15240" y="0"/>
                          <a:pt x="19050" y="3810"/>
                          <a:pt x="19050" y="9525"/>
                        </a:cubicBezTo>
                        <a:cubicBezTo>
                          <a:pt x="19050" y="34290"/>
                          <a:pt x="37147" y="54292"/>
                          <a:pt x="60007" y="54292"/>
                        </a:cubicBezTo>
                        <a:cubicBezTo>
                          <a:pt x="82867" y="54292"/>
                          <a:pt x="100965" y="34290"/>
                          <a:pt x="100965" y="9525"/>
                        </a:cubicBezTo>
                        <a:cubicBezTo>
                          <a:pt x="100965" y="3810"/>
                          <a:pt x="104775" y="0"/>
                          <a:pt x="110490" y="0"/>
                        </a:cubicBezTo>
                        <a:cubicBezTo>
                          <a:pt x="116205" y="0"/>
                          <a:pt x="120015" y="3810"/>
                          <a:pt x="120015" y="9525"/>
                        </a:cubicBezTo>
                        <a:cubicBezTo>
                          <a:pt x="120967" y="44767"/>
                          <a:pt x="93345" y="73342"/>
                          <a:pt x="60007" y="7334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7" name="Google Shape;677;p40"/>
                  <p:cNvSpPr/>
                  <p:nvPr/>
                </p:nvSpPr>
                <p:spPr>
                  <a:xfrm flipH="1">
                    <a:off x="6039990" y="2641043"/>
                    <a:ext cx="42641" cy="671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767" h="70485" extrusionOk="0">
                        <a:moveTo>
                          <a:pt x="9525" y="70485"/>
                        </a:moveTo>
                        <a:cubicBezTo>
                          <a:pt x="3810" y="70485"/>
                          <a:pt x="0" y="66675"/>
                          <a:pt x="0" y="60960"/>
                        </a:cubicBezTo>
                        <a:cubicBezTo>
                          <a:pt x="0" y="55245"/>
                          <a:pt x="3810" y="51435"/>
                          <a:pt x="9525" y="51435"/>
                        </a:cubicBezTo>
                        <a:cubicBezTo>
                          <a:pt x="18098" y="51435"/>
                          <a:pt x="25718" y="43815"/>
                          <a:pt x="25718" y="35243"/>
                        </a:cubicBezTo>
                        <a:cubicBezTo>
                          <a:pt x="25718" y="26670"/>
                          <a:pt x="18098" y="19050"/>
                          <a:pt x="9525" y="19050"/>
                        </a:cubicBezTo>
                        <a:cubicBezTo>
                          <a:pt x="3810" y="19050"/>
                          <a:pt x="0" y="15240"/>
                          <a:pt x="0" y="9525"/>
                        </a:cubicBezTo>
                        <a:cubicBezTo>
                          <a:pt x="0" y="3810"/>
                          <a:pt x="3810" y="0"/>
                          <a:pt x="9525" y="0"/>
                        </a:cubicBezTo>
                        <a:cubicBezTo>
                          <a:pt x="29527" y="0"/>
                          <a:pt x="44768" y="16193"/>
                          <a:pt x="44768" y="35243"/>
                        </a:cubicBezTo>
                        <a:cubicBezTo>
                          <a:pt x="44768" y="54293"/>
                          <a:pt x="29527" y="70485"/>
                          <a:pt x="9525" y="7048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8" name="Google Shape;678;p40"/>
                  <p:cNvSpPr/>
                  <p:nvPr/>
                </p:nvSpPr>
                <p:spPr>
                  <a:xfrm flipH="1">
                    <a:off x="7512162" y="1883059"/>
                    <a:ext cx="98890" cy="95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822" h="100012" extrusionOk="0">
                        <a:moveTo>
                          <a:pt x="38100" y="30480"/>
                        </a:moveTo>
                        <a:lnTo>
                          <a:pt x="52388" y="0"/>
                        </a:lnTo>
                        <a:lnTo>
                          <a:pt x="66675" y="30480"/>
                        </a:lnTo>
                        <a:lnTo>
                          <a:pt x="103822" y="28575"/>
                        </a:lnTo>
                        <a:lnTo>
                          <a:pt x="103822" y="28575"/>
                        </a:lnTo>
                        <a:lnTo>
                          <a:pt x="73342" y="59055"/>
                        </a:lnTo>
                        <a:lnTo>
                          <a:pt x="99060" y="99060"/>
                        </a:lnTo>
                        <a:lnTo>
                          <a:pt x="52388" y="79058"/>
                        </a:lnTo>
                        <a:lnTo>
                          <a:pt x="11430" y="100013"/>
                        </a:lnTo>
                        <a:lnTo>
                          <a:pt x="28575" y="60008"/>
                        </a:lnTo>
                        <a:lnTo>
                          <a:pt x="0" y="3333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9" name="Google Shape;679;p40"/>
                  <p:cNvSpPr/>
                  <p:nvPr/>
                </p:nvSpPr>
                <p:spPr>
                  <a:xfrm flipH="1">
                    <a:off x="6955221" y="1598165"/>
                    <a:ext cx="87096" cy="553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39" h="58102" extrusionOk="0">
                        <a:moveTo>
                          <a:pt x="81915" y="58102"/>
                        </a:moveTo>
                        <a:cubicBezTo>
                          <a:pt x="76200" y="58102"/>
                          <a:pt x="72390" y="54292"/>
                          <a:pt x="72390" y="48577"/>
                        </a:cubicBezTo>
                        <a:cubicBezTo>
                          <a:pt x="72390" y="32385"/>
                          <a:pt x="60007" y="19050"/>
                          <a:pt x="45720" y="19050"/>
                        </a:cubicBezTo>
                        <a:cubicBezTo>
                          <a:pt x="30480" y="19050"/>
                          <a:pt x="19050" y="32385"/>
                          <a:pt x="19050" y="48577"/>
                        </a:cubicBezTo>
                        <a:cubicBezTo>
                          <a:pt x="19050" y="54292"/>
                          <a:pt x="15240" y="58102"/>
                          <a:pt x="9525" y="58102"/>
                        </a:cubicBezTo>
                        <a:cubicBezTo>
                          <a:pt x="3810" y="58102"/>
                          <a:pt x="0" y="54292"/>
                          <a:pt x="0" y="48577"/>
                        </a:cubicBezTo>
                        <a:cubicBezTo>
                          <a:pt x="0" y="21907"/>
                          <a:pt x="20955" y="0"/>
                          <a:pt x="45720" y="0"/>
                        </a:cubicBezTo>
                        <a:cubicBezTo>
                          <a:pt x="71438" y="0"/>
                          <a:pt x="91440" y="21907"/>
                          <a:pt x="91440" y="48577"/>
                        </a:cubicBezTo>
                        <a:cubicBezTo>
                          <a:pt x="91440" y="53340"/>
                          <a:pt x="87630" y="58102"/>
                          <a:pt x="81915" y="5810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0" name="Google Shape;680;p40"/>
                  <p:cNvSpPr/>
                  <p:nvPr/>
                </p:nvSpPr>
                <p:spPr>
                  <a:xfrm flipH="1">
                    <a:off x="5606992" y="2640404"/>
                    <a:ext cx="42705" cy="44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205" h="121919" extrusionOk="0">
                        <a:moveTo>
                          <a:pt x="58102" y="121920"/>
                        </a:moveTo>
                        <a:cubicBezTo>
                          <a:pt x="25718" y="121920"/>
                          <a:pt x="0" y="94298"/>
                          <a:pt x="0" y="60960"/>
                        </a:cubicBezTo>
                        <a:cubicBezTo>
                          <a:pt x="0" y="27623"/>
                          <a:pt x="25718" y="0"/>
                          <a:pt x="58102" y="0"/>
                        </a:cubicBezTo>
                        <a:cubicBezTo>
                          <a:pt x="90488" y="0"/>
                          <a:pt x="116205" y="27623"/>
                          <a:pt x="116205" y="60960"/>
                        </a:cubicBezTo>
                        <a:cubicBezTo>
                          <a:pt x="116205" y="95250"/>
                          <a:pt x="90488" y="121920"/>
                          <a:pt x="58102" y="121920"/>
                        </a:cubicBezTo>
                        <a:close/>
                        <a:moveTo>
                          <a:pt x="58102" y="19050"/>
                        </a:moveTo>
                        <a:cubicBezTo>
                          <a:pt x="37148" y="19050"/>
                          <a:pt x="19050" y="38100"/>
                          <a:pt x="19050" y="60960"/>
                        </a:cubicBezTo>
                        <a:cubicBezTo>
                          <a:pt x="19050" y="83820"/>
                          <a:pt x="36195" y="102870"/>
                          <a:pt x="58102" y="102870"/>
                        </a:cubicBezTo>
                        <a:cubicBezTo>
                          <a:pt x="79058" y="102870"/>
                          <a:pt x="97155" y="83820"/>
                          <a:pt x="97155" y="60960"/>
                        </a:cubicBezTo>
                        <a:cubicBezTo>
                          <a:pt x="97155" y="38100"/>
                          <a:pt x="79058" y="19050"/>
                          <a:pt x="58102" y="1905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1" name="Google Shape;681;p40"/>
                  <p:cNvSpPr/>
                  <p:nvPr/>
                </p:nvSpPr>
                <p:spPr>
                  <a:xfrm flipH="1">
                    <a:off x="5424097" y="3474743"/>
                    <a:ext cx="42641" cy="1968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767" h="206692" extrusionOk="0">
                        <a:moveTo>
                          <a:pt x="43815" y="168592"/>
                        </a:moveTo>
                        <a:cubicBezTo>
                          <a:pt x="43815" y="176213"/>
                          <a:pt x="42863" y="181927"/>
                          <a:pt x="40957" y="186690"/>
                        </a:cubicBezTo>
                        <a:cubicBezTo>
                          <a:pt x="39052" y="191452"/>
                          <a:pt x="36195" y="195263"/>
                          <a:pt x="33338" y="198120"/>
                        </a:cubicBezTo>
                        <a:cubicBezTo>
                          <a:pt x="30480" y="200977"/>
                          <a:pt x="27622" y="202882"/>
                          <a:pt x="23813" y="204788"/>
                        </a:cubicBezTo>
                        <a:cubicBezTo>
                          <a:pt x="20002" y="206692"/>
                          <a:pt x="17145" y="206692"/>
                          <a:pt x="14288" y="206692"/>
                        </a:cubicBezTo>
                        <a:cubicBezTo>
                          <a:pt x="9525" y="206692"/>
                          <a:pt x="5715" y="205740"/>
                          <a:pt x="3810" y="202882"/>
                        </a:cubicBezTo>
                        <a:cubicBezTo>
                          <a:pt x="1905" y="200025"/>
                          <a:pt x="0" y="196215"/>
                          <a:pt x="0" y="192405"/>
                        </a:cubicBezTo>
                        <a:cubicBezTo>
                          <a:pt x="2857" y="191452"/>
                          <a:pt x="5715" y="189547"/>
                          <a:pt x="7620" y="188595"/>
                        </a:cubicBezTo>
                        <a:cubicBezTo>
                          <a:pt x="9525" y="187642"/>
                          <a:pt x="11430" y="185738"/>
                          <a:pt x="13335" y="183832"/>
                        </a:cubicBezTo>
                        <a:cubicBezTo>
                          <a:pt x="15240" y="181927"/>
                          <a:pt x="16192" y="179070"/>
                          <a:pt x="17145" y="176213"/>
                        </a:cubicBezTo>
                        <a:cubicBezTo>
                          <a:pt x="18097" y="173355"/>
                          <a:pt x="18097" y="169545"/>
                          <a:pt x="18097" y="165735"/>
                        </a:cubicBezTo>
                        <a:lnTo>
                          <a:pt x="18097" y="50482"/>
                        </a:lnTo>
                        <a:cubicBezTo>
                          <a:pt x="19050" y="50482"/>
                          <a:pt x="20955" y="49530"/>
                          <a:pt x="22860" y="49530"/>
                        </a:cubicBezTo>
                        <a:cubicBezTo>
                          <a:pt x="24765" y="49530"/>
                          <a:pt x="27622" y="48577"/>
                          <a:pt x="29527" y="48577"/>
                        </a:cubicBezTo>
                        <a:cubicBezTo>
                          <a:pt x="34290" y="48577"/>
                          <a:pt x="37147" y="49530"/>
                          <a:pt x="40005" y="51435"/>
                        </a:cubicBezTo>
                        <a:cubicBezTo>
                          <a:pt x="41910" y="53340"/>
                          <a:pt x="42863" y="56197"/>
                          <a:pt x="42863" y="60960"/>
                        </a:cubicBezTo>
                        <a:lnTo>
                          <a:pt x="42863" y="168592"/>
                        </a:lnTo>
                        <a:close/>
                        <a:moveTo>
                          <a:pt x="16192" y="14288"/>
                        </a:moveTo>
                        <a:cubicBezTo>
                          <a:pt x="16192" y="10477"/>
                          <a:pt x="17145" y="6667"/>
                          <a:pt x="20002" y="3810"/>
                        </a:cubicBezTo>
                        <a:cubicBezTo>
                          <a:pt x="22860" y="952"/>
                          <a:pt x="26670" y="0"/>
                          <a:pt x="30480" y="0"/>
                        </a:cubicBezTo>
                        <a:cubicBezTo>
                          <a:pt x="35242" y="0"/>
                          <a:pt x="38100" y="952"/>
                          <a:pt x="40957" y="3810"/>
                        </a:cubicBezTo>
                        <a:cubicBezTo>
                          <a:pt x="43815" y="6667"/>
                          <a:pt x="44767" y="10477"/>
                          <a:pt x="44767" y="14288"/>
                        </a:cubicBezTo>
                        <a:cubicBezTo>
                          <a:pt x="44767" y="18097"/>
                          <a:pt x="43815" y="21907"/>
                          <a:pt x="40957" y="24765"/>
                        </a:cubicBezTo>
                        <a:cubicBezTo>
                          <a:pt x="38100" y="27622"/>
                          <a:pt x="34290" y="28575"/>
                          <a:pt x="30480" y="28575"/>
                        </a:cubicBezTo>
                        <a:cubicBezTo>
                          <a:pt x="25717" y="28575"/>
                          <a:pt x="22860" y="27622"/>
                          <a:pt x="20002" y="24765"/>
                        </a:cubicBezTo>
                        <a:cubicBezTo>
                          <a:pt x="17145" y="21907"/>
                          <a:pt x="16192" y="18097"/>
                          <a:pt x="16192" y="1428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2" name="Google Shape;682;p40"/>
                <p:cNvGrpSpPr/>
                <p:nvPr/>
              </p:nvGrpSpPr>
              <p:grpSpPr>
                <a:xfrm flipH="1">
                  <a:off x="5405009" y="3235749"/>
                  <a:ext cx="2761689" cy="440654"/>
                  <a:chOff x="2716275" y="6229964"/>
                  <a:chExt cx="2902458" cy="463163"/>
                </a:xfrm>
              </p:grpSpPr>
              <p:sp>
                <p:nvSpPr>
                  <p:cNvPr id="683" name="Google Shape;683;p40"/>
                  <p:cNvSpPr/>
                  <p:nvPr/>
                </p:nvSpPr>
                <p:spPr>
                  <a:xfrm>
                    <a:off x="5529198" y="6229964"/>
                    <a:ext cx="89535" cy="81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535" h="81915" extrusionOk="0">
                        <a:moveTo>
                          <a:pt x="33338" y="25718"/>
                        </a:moveTo>
                        <a:lnTo>
                          <a:pt x="44768" y="0"/>
                        </a:lnTo>
                        <a:lnTo>
                          <a:pt x="58102" y="25718"/>
                        </a:lnTo>
                        <a:lnTo>
                          <a:pt x="89535" y="23813"/>
                        </a:lnTo>
                        <a:lnTo>
                          <a:pt x="89535" y="23813"/>
                        </a:lnTo>
                        <a:lnTo>
                          <a:pt x="63818" y="48578"/>
                        </a:lnTo>
                        <a:lnTo>
                          <a:pt x="85725" y="80963"/>
                        </a:lnTo>
                        <a:lnTo>
                          <a:pt x="44768" y="64770"/>
                        </a:lnTo>
                        <a:lnTo>
                          <a:pt x="9525" y="81915"/>
                        </a:lnTo>
                        <a:lnTo>
                          <a:pt x="24765" y="49530"/>
                        </a:lnTo>
                        <a:lnTo>
                          <a:pt x="0" y="27623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4" name="Google Shape;684;p40"/>
                  <p:cNvSpPr/>
                  <p:nvPr/>
                </p:nvSpPr>
                <p:spPr>
                  <a:xfrm>
                    <a:off x="2716275" y="6533109"/>
                    <a:ext cx="105727" cy="160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727" h="160019" extrusionOk="0">
                        <a:moveTo>
                          <a:pt x="56198" y="41910"/>
                        </a:moveTo>
                        <a:cubicBezTo>
                          <a:pt x="60960" y="41910"/>
                          <a:pt x="65723" y="42863"/>
                          <a:pt x="69533" y="43815"/>
                        </a:cubicBezTo>
                        <a:cubicBezTo>
                          <a:pt x="73342" y="44767"/>
                          <a:pt x="77152" y="45720"/>
                          <a:pt x="80963" y="47625"/>
                        </a:cubicBezTo>
                        <a:lnTo>
                          <a:pt x="80963" y="1905"/>
                        </a:lnTo>
                        <a:cubicBezTo>
                          <a:pt x="81915" y="1905"/>
                          <a:pt x="83820" y="952"/>
                          <a:pt x="85725" y="952"/>
                        </a:cubicBezTo>
                        <a:cubicBezTo>
                          <a:pt x="87630" y="0"/>
                          <a:pt x="90488" y="0"/>
                          <a:pt x="92392" y="0"/>
                        </a:cubicBezTo>
                        <a:cubicBezTo>
                          <a:pt x="97155" y="0"/>
                          <a:pt x="100013" y="952"/>
                          <a:pt x="102870" y="2857"/>
                        </a:cubicBezTo>
                        <a:cubicBezTo>
                          <a:pt x="104775" y="4763"/>
                          <a:pt x="105727" y="7620"/>
                          <a:pt x="105727" y="11430"/>
                        </a:cubicBezTo>
                        <a:lnTo>
                          <a:pt x="105727" y="136207"/>
                        </a:lnTo>
                        <a:cubicBezTo>
                          <a:pt x="105727" y="139065"/>
                          <a:pt x="104775" y="141922"/>
                          <a:pt x="103823" y="144780"/>
                        </a:cubicBezTo>
                        <a:cubicBezTo>
                          <a:pt x="101917" y="146685"/>
                          <a:pt x="100013" y="148590"/>
                          <a:pt x="97155" y="150495"/>
                        </a:cubicBezTo>
                        <a:cubicBezTo>
                          <a:pt x="93345" y="152400"/>
                          <a:pt x="88583" y="155257"/>
                          <a:pt x="81915" y="157163"/>
                        </a:cubicBezTo>
                        <a:cubicBezTo>
                          <a:pt x="75248" y="159067"/>
                          <a:pt x="68580" y="160020"/>
                          <a:pt x="60008" y="160020"/>
                        </a:cubicBezTo>
                        <a:cubicBezTo>
                          <a:pt x="51435" y="160020"/>
                          <a:pt x="42863" y="159067"/>
                          <a:pt x="35242" y="156210"/>
                        </a:cubicBezTo>
                        <a:cubicBezTo>
                          <a:pt x="27623" y="154305"/>
                          <a:pt x="20955" y="150495"/>
                          <a:pt x="16192" y="145732"/>
                        </a:cubicBezTo>
                        <a:cubicBezTo>
                          <a:pt x="10477" y="140970"/>
                          <a:pt x="6667" y="135255"/>
                          <a:pt x="3810" y="127635"/>
                        </a:cubicBezTo>
                        <a:cubicBezTo>
                          <a:pt x="952" y="120015"/>
                          <a:pt x="0" y="111442"/>
                          <a:pt x="0" y="101917"/>
                        </a:cubicBezTo>
                        <a:cubicBezTo>
                          <a:pt x="0" y="91440"/>
                          <a:pt x="1905" y="82867"/>
                          <a:pt x="4763" y="75247"/>
                        </a:cubicBezTo>
                        <a:cubicBezTo>
                          <a:pt x="7620" y="67627"/>
                          <a:pt x="11430" y="61913"/>
                          <a:pt x="17145" y="56197"/>
                        </a:cubicBezTo>
                        <a:cubicBezTo>
                          <a:pt x="21908" y="51435"/>
                          <a:pt x="28575" y="47625"/>
                          <a:pt x="35242" y="45720"/>
                        </a:cubicBezTo>
                        <a:cubicBezTo>
                          <a:pt x="40958" y="42863"/>
                          <a:pt x="48577" y="41910"/>
                          <a:pt x="56198" y="41910"/>
                        </a:cubicBezTo>
                        <a:close/>
                        <a:moveTo>
                          <a:pt x="80963" y="68580"/>
                        </a:moveTo>
                        <a:cubicBezTo>
                          <a:pt x="78105" y="66675"/>
                          <a:pt x="75248" y="65722"/>
                          <a:pt x="71438" y="63817"/>
                        </a:cubicBezTo>
                        <a:cubicBezTo>
                          <a:pt x="67627" y="62865"/>
                          <a:pt x="63817" y="61913"/>
                          <a:pt x="59055" y="61913"/>
                        </a:cubicBezTo>
                        <a:cubicBezTo>
                          <a:pt x="54292" y="61913"/>
                          <a:pt x="49530" y="62865"/>
                          <a:pt x="45720" y="63817"/>
                        </a:cubicBezTo>
                        <a:cubicBezTo>
                          <a:pt x="41910" y="64770"/>
                          <a:pt x="38100" y="67627"/>
                          <a:pt x="35242" y="70485"/>
                        </a:cubicBezTo>
                        <a:cubicBezTo>
                          <a:pt x="32385" y="73342"/>
                          <a:pt x="29527" y="78105"/>
                          <a:pt x="27623" y="82867"/>
                        </a:cubicBezTo>
                        <a:cubicBezTo>
                          <a:pt x="25717" y="87630"/>
                          <a:pt x="24765" y="94297"/>
                          <a:pt x="24765" y="100965"/>
                        </a:cubicBezTo>
                        <a:cubicBezTo>
                          <a:pt x="24765" y="114300"/>
                          <a:pt x="27623" y="123825"/>
                          <a:pt x="34290" y="130492"/>
                        </a:cubicBezTo>
                        <a:cubicBezTo>
                          <a:pt x="40958" y="136207"/>
                          <a:pt x="48577" y="139065"/>
                          <a:pt x="59055" y="139065"/>
                        </a:cubicBezTo>
                        <a:cubicBezTo>
                          <a:pt x="63817" y="139065"/>
                          <a:pt x="67627" y="138113"/>
                          <a:pt x="71438" y="137160"/>
                        </a:cubicBezTo>
                        <a:cubicBezTo>
                          <a:pt x="74295" y="136207"/>
                          <a:pt x="77152" y="135255"/>
                          <a:pt x="80010" y="133350"/>
                        </a:cubicBezTo>
                        <a:lnTo>
                          <a:pt x="80010" y="6858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685" name="Google Shape;685;p40"/>
              <p:cNvGrpSpPr/>
              <p:nvPr/>
            </p:nvGrpSpPr>
            <p:grpSpPr>
              <a:xfrm>
                <a:off x="940201" y="2345643"/>
                <a:ext cx="691998" cy="1553182"/>
                <a:chOff x="4275382" y="2069730"/>
                <a:chExt cx="549161" cy="1232586"/>
              </a:xfrm>
            </p:grpSpPr>
            <p:sp>
              <p:nvSpPr>
                <p:cNvPr id="686" name="Google Shape;686;p40"/>
                <p:cNvSpPr/>
                <p:nvPr/>
              </p:nvSpPr>
              <p:spPr>
                <a:xfrm>
                  <a:off x="4284671" y="2141985"/>
                  <a:ext cx="60563" cy="20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63" h="206879" extrusionOk="0">
                      <a:moveTo>
                        <a:pt x="35868" y="1139"/>
                      </a:moveTo>
                      <a:cubicBezTo>
                        <a:pt x="36821" y="1139"/>
                        <a:pt x="37773" y="187"/>
                        <a:pt x="38726" y="187"/>
                      </a:cubicBezTo>
                      <a:cubicBezTo>
                        <a:pt x="43488" y="-766"/>
                        <a:pt x="48251" y="2092"/>
                        <a:pt x="51108" y="4949"/>
                      </a:cubicBezTo>
                      <a:cubicBezTo>
                        <a:pt x="64443" y="19237"/>
                        <a:pt x="60633" y="50669"/>
                        <a:pt x="57776" y="67814"/>
                      </a:cubicBezTo>
                      <a:cubicBezTo>
                        <a:pt x="56823" y="75434"/>
                        <a:pt x="54918" y="83054"/>
                        <a:pt x="51108" y="88769"/>
                      </a:cubicBezTo>
                      <a:cubicBezTo>
                        <a:pt x="48251" y="93532"/>
                        <a:pt x="43488" y="98294"/>
                        <a:pt x="39678" y="103057"/>
                      </a:cubicBezTo>
                      <a:cubicBezTo>
                        <a:pt x="34916" y="110677"/>
                        <a:pt x="33011" y="120202"/>
                        <a:pt x="31106" y="128774"/>
                      </a:cubicBezTo>
                      <a:cubicBezTo>
                        <a:pt x="25391" y="154492"/>
                        <a:pt x="19676" y="181162"/>
                        <a:pt x="13961" y="206879"/>
                      </a:cubicBezTo>
                      <a:cubicBezTo>
                        <a:pt x="7293" y="202117"/>
                        <a:pt x="4436" y="194497"/>
                        <a:pt x="3483" y="186877"/>
                      </a:cubicBezTo>
                      <a:cubicBezTo>
                        <a:pt x="2531" y="179257"/>
                        <a:pt x="4436" y="171637"/>
                        <a:pt x="5388" y="164017"/>
                      </a:cubicBezTo>
                      <a:cubicBezTo>
                        <a:pt x="8246" y="145919"/>
                        <a:pt x="9198" y="124964"/>
                        <a:pt x="5388" y="106867"/>
                      </a:cubicBezTo>
                      <a:cubicBezTo>
                        <a:pt x="1578" y="89722"/>
                        <a:pt x="-2232" y="74482"/>
                        <a:pt x="1578" y="56384"/>
                      </a:cubicBezTo>
                      <a:cubicBezTo>
                        <a:pt x="5388" y="35429"/>
                        <a:pt x="16818" y="18284"/>
                        <a:pt x="30153" y="4949"/>
                      </a:cubicBezTo>
                      <a:cubicBezTo>
                        <a:pt x="32058" y="3997"/>
                        <a:pt x="33963" y="2092"/>
                        <a:pt x="35868" y="113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87" name="Google Shape;687;p40"/>
                <p:cNvGrpSpPr/>
                <p:nvPr/>
              </p:nvGrpSpPr>
              <p:grpSpPr>
                <a:xfrm>
                  <a:off x="4349114" y="2971800"/>
                  <a:ext cx="397193" cy="330516"/>
                  <a:chOff x="4349114" y="2971800"/>
                  <a:chExt cx="397193" cy="330516"/>
                </a:xfrm>
              </p:grpSpPr>
              <p:sp>
                <p:nvSpPr>
                  <p:cNvPr id="688" name="Google Shape;688;p40"/>
                  <p:cNvSpPr/>
                  <p:nvPr/>
                </p:nvSpPr>
                <p:spPr>
                  <a:xfrm>
                    <a:off x="4349114" y="3013709"/>
                    <a:ext cx="397192" cy="288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192" h="288607" extrusionOk="0">
                        <a:moveTo>
                          <a:pt x="360998" y="288608"/>
                        </a:moveTo>
                        <a:lnTo>
                          <a:pt x="397193" y="0"/>
                        </a:lnTo>
                        <a:lnTo>
                          <a:pt x="0" y="0"/>
                        </a:lnTo>
                        <a:lnTo>
                          <a:pt x="41910" y="288608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9" name="Google Shape;689;p40"/>
                  <p:cNvSpPr/>
                  <p:nvPr/>
                </p:nvSpPr>
                <p:spPr>
                  <a:xfrm>
                    <a:off x="4350067" y="2971800"/>
                    <a:ext cx="396240" cy="83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240" h="83820" extrusionOk="0">
                        <a:moveTo>
                          <a:pt x="396240" y="41910"/>
                        </a:moveTo>
                        <a:cubicBezTo>
                          <a:pt x="396240" y="64770"/>
                          <a:pt x="307658" y="83820"/>
                          <a:pt x="198120" y="83820"/>
                        </a:cubicBezTo>
                        <a:cubicBezTo>
                          <a:pt x="88583" y="83820"/>
                          <a:pt x="0" y="64770"/>
                          <a:pt x="0" y="41910"/>
                        </a:cubicBezTo>
                        <a:cubicBezTo>
                          <a:pt x="0" y="19050"/>
                          <a:pt x="88583" y="0"/>
                          <a:pt x="198120" y="0"/>
                        </a:cubicBezTo>
                        <a:cubicBezTo>
                          <a:pt x="307658" y="0"/>
                          <a:pt x="396240" y="18097"/>
                          <a:pt x="396240" y="4191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90" name="Google Shape;690;p40"/>
                <p:cNvGrpSpPr/>
                <p:nvPr/>
              </p:nvGrpSpPr>
              <p:grpSpPr>
                <a:xfrm>
                  <a:off x="4275382" y="2069730"/>
                  <a:ext cx="549161" cy="982079"/>
                  <a:chOff x="4275382" y="2069730"/>
                  <a:chExt cx="549161" cy="982079"/>
                </a:xfrm>
              </p:grpSpPr>
              <p:sp>
                <p:nvSpPr>
                  <p:cNvPr id="691" name="Google Shape;691;p40"/>
                  <p:cNvSpPr/>
                  <p:nvPr/>
                </p:nvSpPr>
                <p:spPr>
                  <a:xfrm>
                    <a:off x="4423477" y="2095500"/>
                    <a:ext cx="112406" cy="6257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406" h="625792" extrusionOk="0">
                        <a:moveTo>
                          <a:pt x="39938" y="370522"/>
                        </a:moveTo>
                        <a:cubicBezTo>
                          <a:pt x="31365" y="319088"/>
                          <a:pt x="13268" y="270510"/>
                          <a:pt x="4695" y="219075"/>
                        </a:cubicBezTo>
                        <a:cubicBezTo>
                          <a:pt x="-6735" y="145733"/>
                          <a:pt x="2790" y="68580"/>
                          <a:pt x="32318" y="0"/>
                        </a:cubicBezTo>
                        <a:cubicBezTo>
                          <a:pt x="45653" y="7620"/>
                          <a:pt x="52320" y="22860"/>
                          <a:pt x="53273" y="38100"/>
                        </a:cubicBezTo>
                        <a:cubicBezTo>
                          <a:pt x="55178" y="53340"/>
                          <a:pt x="52320" y="68580"/>
                          <a:pt x="51368" y="82867"/>
                        </a:cubicBezTo>
                        <a:cubicBezTo>
                          <a:pt x="45653" y="150495"/>
                          <a:pt x="71370" y="217170"/>
                          <a:pt x="87563" y="283845"/>
                        </a:cubicBezTo>
                        <a:cubicBezTo>
                          <a:pt x="105660" y="359092"/>
                          <a:pt x="113280" y="436245"/>
                          <a:pt x="112328" y="513397"/>
                        </a:cubicBezTo>
                        <a:cubicBezTo>
                          <a:pt x="112328" y="545783"/>
                          <a:pt x="109470" y="579120"/>
                          <a:pt x="92325" y="605790"/>
                        </a:cubicBezTo>
                        <a:cubicBezTo>
                          <a:pt x="88515" y="612458"/>
                          <a:pt x="84705" y="619125"/>
                          <a:pt x="82800" y="625793"/>
                        </a:cubicBezTo>
                        <a:cubicBezTo>
                          <a:pt x="36128" y="559118"/>
                          <a:pt x="53273" y="448628"/>
                          <a:pt x="39938" y="37052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2" name="Google Shape;692;p40"/>
                  <p:cNvSpPr/>
                  <p:nvPr/>
                </p:nvSpPr>
                <p:spPr>
                  <a:xfrm>
                    <a:off x="4580431" y="2069730"/>
                    <a:ext cx="104778" cy="482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78" h="482016" extrusionOk="0">
                        <a:moveTo>
                          <a:pt x="23001" y="239129"/>
                        </a:moveTo>
                        <a:cubicBezTo>
                          <a:pt x="37289" y="162929"/>
                          <a:pt x="36336" y="81014"/>
                          <a:pt x="73484" y="12434"/>
                        </a:cubicBezTo>
                        <a:cubicBezTo>
                          <a:pt x="76341" y="6719"/>
                          <a:pt x="80151" y="1004"/>
                          <a:pt x="86819" y="52"/>
                        </a:cubicBezTo>
                        <a:cubicBezTo>
                          <a:pt x="96344" y="-901"/>
                          <a:pt x="102059" y="11482"/>
                          <a:pt x="103964" y="21007"/>
                        </a:cubicBezTo>
                        <a:cubicBezTo>
                          <a:pt x="109679" y="74347"/>
                          <a:pt x="83961" y="125782"/>
                          <a:pt x="68721" y="177217"/>
                        </a:cubicBezTo>
                        <a:cubicBezTo>
                          <a:pt x="40146" y="276277"/>
                          <a:pt x="47766" y="382004"/>
                          <a:pt x="19191" y="482017"/>
                        </a:cubicBezTo>
                        <a:cubicBezTo>
                          <a:pt x="-12241" y="459157"/>
                          <a:pt x="3951" y="427724"/>
                          <a:pt x="5856" y="396292"/>
                        </a:cubicBezTo>
                        <a:cubicBezTo>
                          <a:pt x="7761" y="341999"/>
                          <a:pt x="12524" y="293422"/>
                          <a:pt x="23001" y="23912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3" name="Google Shape;693;p40"/>
                  <p:cNvSpPr/>
                  <p:nvPr/>
                </p:nvSpPr>
                <p:spPr>
                  <a:xfrm>
                    <a:off x="4640064" y="2190750"/>
                    <a:ext cx="184479" cy="5098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479" h="509877" extrusionOk="0">
                        <a:moveTo>
                          <a:pt x="86241" y="196215"/>
                        </a:moveTo>
                        <a:cubicBezTo>
                          <a:pt x="106243" y="137160"/>
                          <a:pt x="127198" y="79058"/>
                          <a:pt x="148153" y="20002"/>
                        </a:cubicBezTo>
                        <a:cubicBezTo>
                          <a:pt x="151011" y="10477"/>
                          <a:pt x="156726" y="0"/>
                          <a:pt x="166251" y="0"/>
                        </a:cubicBezTo>
                        <a:cubicBezTo>
                          <a:pt x="172918" y="0"/>
                          <a:pt x="178633" y="5715"/>
                          <a:pt x="181491" y="11430"/>
                        </a:cubicBezTo>
                        <a:cubicBezTo>
                          <a:pt x="186253" y="21908"/>
                          <a:pt x="184348" y="33338"/>
                          <a:pt x="182443" y="44767"/>
                        </a:cubicBezTo>
                        <a:cubicBezTo>
                          <a:pt x="161488" y="173355"/>
                          <a:pt x="121483" y="297180"/>
                          <a:pt x="79573" y="421005"/>
                        </a:cubicBezTo>
                        <a:cubicBezTo>
                          <a:pt x="71953" y="443865"/>
                          <a:pt x="66238" y="481965"/>
                          <a:pt x="48141" y="499110"/>
                        </a:cubicBezTo>
                        <a:cubicBezTo>
                          <a:pt x="37663" y="508635"/>
                          <a:pt x="12898" y="516255"/>
                          <a:pt x="3373" y="501967"/>
                        </a:cubicBezTo>
                        <a:cubicBezTo>
                          <a:pt x="-11867" y="480060"/>
                          <a:pt x="29091" y="420053"/>
                          <a:pt x="35758" y="398145"/>
                        </a:cubicBezTo>
                        <a:cubicBezTo>
                          <a:pt x="45283" y="367665"/>
                          <a:pt x="46236" y="334328"/>
                          <a:pt x="53856" y="302895"/>
                        </a:cubicBezTo>
                        <a:cubicBezTo>
                          <a:pt x="61476" y="266700"/>
                          <a:pt x="73858" y="231458"/>
                          <a:pt x="86241" y="19621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4" name="Google Shape;694;p40"/>
                  <p:cNvSpPr/>
                  <p:nvPr/>
                </p:nvSpPr>
                <p:spPr>
                  <a:xfrm>
                    <a:off x="4489132" y="2207872"/>
                    <a:ext cx="155496" cy="8422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96" h="842291" extrusionOk="0">
                        <a:moveTo>
                          <a:pt x="25717" y="805837"/>
                        </a:moveTo>
                        <a:cubicBezTo>
                          <a:pt x="23813" y="816315"/>
                          <a:pt x="23813" y="825840"/>
                          <a:pt x="26670" y="831555"/>
                        </a:cubicBezTo>
                        <a:cubicBezTo>
                          <a:pt x="35242" y="847747"/>
                          <a:pt x="68580" y="841080"/>
                          <a:pt x="88582" y="840127"/>
                        </a:cubicBezTo>
                        <a:cubicBezTo>
                          <a:pt x="110490" y="769642"/>
                          <a:pt x="119063" y="682965"/>
                          <a:pt x="128588" y="626767"/>
                        </a:cubicBezTo>
                        <a:cubicBezTo>
                          <a:pt x="147638" y="515325"/>
                          <a:pt x="157163" y="402930"/>
                          <a:pt x="155257" y="290535"/>
                        </a:cubicBezTo>
                        <a:cubicBezTo>
                          <a:pt x="154305" y="235290"/>
                          <a:pt x="140970" y="184807"/>
                          <a:pt x="123825" y="132420"/>
                        </a:cubicBezTo>
                        <a:cubicBezTo>
                          <a:pt x="111442" y="95272"/>
                          <a:pt x="99060" y="57172"/>
                          <a:pt x="85725" y="20025"/>
                        </a:cubicBezTo>
                        <a:cubicBezTo>
                          <a:pt x="83820" y="15262"/>
                          <a:pt x="82867" y="10500"/>
                          <a:pt x="79057" y="6690"/>
                        </a:cubicBezTo>
                        <a:cubicBezTo>
                          <a:pt x="71438" y="-1883"/>
                          <a:pt x="57150" y="-1883"/>
                          <a:pt x="47625" y="4785"/>
                        </a:cubicBezTo>
                        <a:cubicBezTo>
                          <a:pt x="38100" y="10500"/>
                          <a:pt x="32385" y="21930"/>
                          <a:pt x="27622" y="32407"/>
                        </a:cubicBezTo>
                        <a:cubicBezTo>
                          <a:pt x="-6668" y="116227"/>
                          <a:pt x="29527" y="210525"/>
                          <a:pt x="38100" y="301012"/>
                        </a:cubicBezTo>
                        <a:cubicBezTo>
                          <a:pt x="43815" y="361972"/>
                          <a:pt x="37147" y="424837"/>
                          <a:pt x="18097" y="483892"/>
                        </a:cubicBezTo>
                        <a:cubicBezTo>
                          <a:pt x="10477" y="507705"/>
                          <a:pt x="0" y="532470"/>
                          <a:pt x="0" y="558187"/>
                        </a:cubicBezTo>
                        <a:cubicBezTo>
                          <a:pt x="0" y="582000"/>
                          <a:pt x="9525" y="603907"/>
                          <a:pt x="16192" y="626767"/>
                        </a:cubicBezTo>
                        <a:cubicBezTo>
                          <a:pt x="30480" y="672487"/>
                          <a:pt x="36195" y="720112"/>
                          <a:pt x="33338" y="767737"/>
                        </a:cubicBezTo>
                        <a:cubicBezTo>
                          <a:pt x="33338" y="774405"/>
                          <a:pt x="28575" y="791550"/>
                          <a:pt x="25717" y="805837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40"/>
                  <p:cNvSpPr/>
                  <p:nvPr/>
                </p:nvSpPr>
                <p:spPr>
                  <a:xfrm>
                    <a:off x="4555483" y="2241232"/>
                    <a:ext cx="170594" cy="805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594" h="805814" extrusionOk="0">
                        <a:moveTo>
                          <a:pt x="49854" y="804863"/>
                        </a:moveTo>
                        <a:cubicBezTo>
                          <a:pt x="58427" y="803910"/>
                          <a:pt x="66047" y="803910"/>
                          <a:pt x="74619" y="802958"/>
                        </a:cubicBezTo>
                        <a:cubicBezTo>
                          <a:pt x="97479" y="749618"/>
                          <a:pt x="117482" y="695325"/>
                          <a:pt x="123197" y="637222"/>
                        </a:cubicBezTo>
                        <a:cubicBezTo>
                          <a:pt x="127959" y="581977"/>
                          <a:pt x="107957" y="522922"/>
                          <a:pt x="122244" y="468630"/>
                        </a:cubicBezTo>
                        <a:cubicBezTo>
                          <a:pt x="127959" y="448627"/>
                          <a:pt x="138437" y="430530"/>
                          <a:pt x="140342" y="409575"/>
                        </a:cubicBezTo>
                        <a:cubicBezTo>
                          <a:pt x="141294" y="392430"/>
                          <a:pt x="136532" y="375285"/>
                          <a:pt x="132722" y="358140"/>
                        </a:cubicBezTo>
                        <a:cubicBezTo>
                          <a:pt x="112719" y="264795"/>
                          <a:pt x="152724" y="170497"/>
                          <a:pt x="167964" y="76200"/>
                        </a:cubicBezTo>
                        <a:cubicBezTo>
                          <a:pt x="171774" y="50483"/>
                          <a:pt x="173679" y="20955"/>
                          <a:pt x="157487" y="0"/>
                        </a:cubicBezTo>
                        <a:cubicBezTo>
                          <a:pt x="107957" y="67627"/>
                          <a:pt x="64142" y="157163"/>
                          <a:pt x="63189" y="241935"/>
                        </a:cubicBezTo>
                        <a:cubicBezTo>
                          <a:pt x="63189" y="334327"/>
                          <a:pt x="33662" y="424815"/>
                          <a:pt x="15564" y="515302"/>
                        </a:cubicBezTo>
                        <a:cubicBezTo>
                          <a:pt x="5087" y="567690"/>
                          <a:pt x="-1581" y="621030"/>
                          <a:pt x="324" y="675322"/>
                        </a:cubicBezTo>
                        <a:cubicBezTo>
                          <a:pt x="2229" y="722947"/>
                          <a:pt x="17469" y="761047"/>
                          <a:pt x="28899" y="805815"/>
                        </a:cubicBezTo>
                        <a:cubicBezTo>
                          <a:pt x="35567" y="805815"/>
                          <a:pt x="42234" y="805815"/>
                          <a:pt x="49854" y="804863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40"/>
                  <p:cNvSpPr/>
                  <p:nvPr/>
                </p:nvSpPr>
                <p:spPr>
                  <a:xfrm>
                    <a:off x="4275382" y="2178367"/>
                    <a:ext cx="230814" cy="8649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814" h="864964" extrusionOk="0">
                        <a:moveTo>
                          <a:pt x="65160" y="163830"/>
                        </a:moveTo>
                        <a:cubicBezTo>
                          <a:pt x="58493" y="145733"/>
                          <a:pt x="51825" y="128588"/>
                          <a:pt x="45158" y="110490"/>
                        </a:cubicBezTo>
                        <a:cubicBezTo>
                          <a:pt x="42300" y="103823"/>
                          <a:pt x="36585" y="97155"/>
                          <a:pt x="35633" y="90488"/>
                        </a:cubicBezTo>
                        <a:cubicBezTo>
                          <a:pt x="34680" y="86678"/>
                          <a:pt x="34680" y="83820"/>
                          <a:pt x="34680" y="80010"/>
                        </a:cubicBezTo>
                        <a:cubicBezTo>
                          <a:pt x="32775" y="70485"/>
                          <a:pt x="26108" y="62865"/>
                          <a:pt x="23250" y="53340"/>
                        </a:cubicBezTo>
                        <a:cubicBezTo>
                          <a:pt x="22298" y="49530"/>
                          <a:pt x="22298" y="44768"/>
                          <a:pt x="22298" y="40958"/>
                        </a:cubicBezTo>
                        <a:cubicBezTo>
                          <a:pt x="21345" y="28575"/>
                          <a:pt x="17535" y="17145"/>
                          <a:pt x="18488" y="4763"/>
                        </a:cubicBezTo>
                        <a:cubicBezTo>
                          <a:pt x="18488" y="3810"/>
                          <a:pt x="17535" y="0"/>
                          <a:pt x="18488" y="0"/>
                        </a:cubicBezTo>
                        <a:cubicBezTo>
                          <a:pt x="12773" y="7620"/>
                          <a:pt x="8963" y="25718"/>
                          <a:pt x="8963" y="28575"/>
                        </a:cubicBezTo>
                        <a:cubicBezTo>
                          <a:pt x="8010" y="37148"/>
                          <a:pt x="8010" y="44768"/>
                          <a:pt x="8010" y="53340"/>
                        </a:cubicBezTo>
                        <a:cubicBezTo>
                          <a:pt x="8010" y="69533"/>
                          <a:pt x="8963" y="85725"/>
                          <a:pt x="5153" y="101917"/>
                        </a:cubicBezTo>
                        <a:cubicBezTo>
                          <a:pt x="390" y="122873"/>
                          <a:pt x="-1515" y="138113"/>
                          <a:pt x="1343" y="159067"/>
                        </a:cubicBezTo>
                        <a:cubicBezTo>
                          <a:pt x="5153" y="182880"/>
                          <a:pt x="8963" y="205740"/>
                          <a:pt x="17535" y="227648"/>
                        </a:cubicBezTo>
                        <a:cubicBezTo>
                          <a:pt x="46110" y="301942"/>
                          <a:pt x="108023" y="362903"/>
                          <a:pt x="120405" y="441008"/>
                        </a:cubicBezTo>
                        <a:cubicBezTo>
                          <a:pt x="124215" y="465773"/>
                          <a:pt x="123263" y="490538"/>
                          <a:pt x="125168" y="516255"/>
                        </a:cubicBezTo>
                        <a:cubicBezTo>
                          <a:pt x="128978" y="569595"/>
                          <a:pt x="143265" y="625793"/>
                          <a:pt x="154695" y="677228"/>
                        </a:cubicBezTo>
                        <a:cubicBezTo>
                          <a:pt x="158505" y="693420"/>
                          <a:pt x="186128" y="861060"/>
                          <a:pt x="188985" y="862013"/>
                        </a:cubicBezTo>
                        <a:cubicBezTo>
                          <a:pt x="198510" y="862965"/>
                          <a:pt x="215655" y="868680"/>
                          <a:pt x="224228" y="861060"/>
                        </a:cubicBezTo>
                        <a:cubicBezTo>
                          <a:pt x="232800" y="854393"/>
                          <a:pt x="230895" y="836295"/>
                          <a:pt x="229943" y="826770"/>
                        </a:cubicBezTo>
                        <a:cubicBezTo>
                          <a:pt x="228038" y="780098"/>
                          <a:pt x="213750" y="734378"/>
                          <a:pt x="208988" y="687705"/>
                        </a:cubicBezTo>
                        <a:cubicBezTo>
                          <a:pt x="207083" y="664845"/>
                          <a:pt x="209940" y="642938"/>
                          <a:pt x="209940" y="621030"/>
                        </a:cubicBezTo>
                        <a:cubicBezTo>
                          <a:pt x="209940" y="595313"/>
                          <a:pt x="208035" y="570548"/>
                          <a:pt x="204225" y="544830"/>
                        </a:cubicBezTo>
                        <a:cubicBezTo>
                          <a:pt x="201368" y="527685"/>
                          <a:pt x="196605" y="512445"/>
                          <a:pt x="195653" y="495300"/>
                        </a:cubicBezTo>
                        <a:cubicBezTo>
                          <a:pt x="194700" y="481965"/>
                          <a:pt x="189938" y="469583"/>
                          <a:pt x="188033" y="456248"/>
                        </a:cubicBezTo>
                        <a:cubicBezTo>
                          <a:pt x="186128" y="444817"/>
                          <a:pt x="187080" y="433388"/>
                          <a:pt x="184223" y="422910"/>
                        </a:cubicBezTo>
                        <a:cubicBezTo>
                          <a:pt x="181365" y="410528"/>
                          <a:pt x="176603" y="400050"/>
                          <a:pt x="171840" y="388620"/>
                        </a:cubicBezTo>
                        <a:cubicBezTo>
                          <a:pt x="165173" y="372428"/>
                          <a:pt x="160410" y="355283"/>
                          <a:pt x="153743" y="338138"/>
                        </a:cubicBezTo>
                        <a:cubicBezTo>
                          <a:pt x="141360" y="309563"/>
                          <a:pt x="126120" y="283845"/>
                          <a:pt x="109928" y="257175"/>
                        </a:cubicBezTo>
                        <a:cubicBezTo>
                          <a:pt x="93735" y="226695"/>
                          <a:pt x="77543" y="196215"/>
                          <a:pt x="65160" y="16383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40"/>
                  <p:cNvSpPr/>
                  <p:nvPr/>
                </p:nvSpPr>
                <p:spPr>
                  <a:xfrm>
                    <a:off x="4569737" y="2337187"/>
                    <a:ext cx="78309" cy="714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309" h="714622" extrusionOk="0">
                        <a:moveTo>
                          <a:pt x="5120" y="714623"/>
                        </a:moveTo>
                        <a:cubicBezTo>
                          <a:pt x="4167" y="714623"/>
                          <a:pt x="4167" y="714623"/>
                          <a:pt x="3215" y="714623"/>
                        </a:cubicBezTo>
                        <a:cubicBezTo>
                          <a:pt x="357" y="713670"/>
                          <a:pt x="-595" y="710813"/>
                          <a:pt x="357" y="708908"/>
                        </a:cubicBezTo>
                        <a:cubicBezTo>
                          <a:pt x="22265" y="653663"/>
                          <a:pt x="47030" y="590798"/>
                          <a:pt x="44172" y="526980"/>
                        </a:cubicBezTo>
                        <a:cubicBezTo>
                          <a:pt x="43220" y="506978"/>
                          <a:pt x="39410" y="486975"/>
                          <a:pt x="35600" y="466973"/>
                        </a:cubicBezTo>
                        <a:cubicBezTo>
                          <a:pt x="28932" y="434588"/>
                          <a:pt x="23217" y="402203"/>
                          <a:pt x="28932" y="368865"/>
                        </a:cubicBezTo>
                        <a:cubicBezTo>
                          <a:pt x="31790" y="349815"/>
                          <a:pt x="39410" y="331718"/>
                          <a:pt x="46077" y="314573"/>
                        </a:cubicBezTo>
                        <a:cubicBezTo>
                          <a:pt x="48935" y="306953"/>
                          <a:pt x="51792" y="299333"/>
                          <a:pt x="54650" y="290760"/>
                        </a:cubicBezTo>
                        <a:cubicBezTo>
                          <a:pt x="83225" y="205988"/>
                          <a:pt x="64175" y="87878"/>
                          <a:pt x="46077" y="5963"/>
                        </a:cubicBezTo>
                        <a:cubicBezTo>
                          <a:pt x="45125" y="3105"/>
                          <a:pt x="47030" y="1200"/>
                          <a:pt x="49887" y="248"/>
                        </a:cubicBezTo>
                        <a:cubicBezTo>
                          <a:pt x="52745" y="-705"/>
                          <a:pt x="54650" y="1200"/>
                          <a:pt x="55602" y="4058"/>
                        </a:cubicBezTo>
                        <a:cubicBezTo>
                          <a:pt x="72747" y="86925"/>
                          <a:pt x="92750" y="206940"/>
                          <a:pt x="63222" y="293618"/>
                        </a:cubicBezTo>
                        <a:cubicBezTo>
                          <a:pt x="60365" y="301238"/>
                          <a:pt x="57507" y="309810"/>
                          <a:pt x="54650" y="317430"/>
                        </a:cubicBezTo>
                        <a:cubicBezTo>
                          <a:pt x="47982" y="334575"/>
                          <a:pt x="41315" y="351720"/>
                          <a:pt x="38457" y="369818"/>
                        </a:cubicBezTo>
                        <a:cubicBezTo>
                          <a:pt x="33695" y="401250"/>
                          <a:pt x="39410" y="431730"/>
                          <a:pt x="45125" y="464115"/>
                        </a:cubicBezTo>
                        <a:cubicBezTo>
                          <a:pt x="48935" y="484118"/>
                          <a:pt x="52745" y="504120"/>
                          <a:pt x="53697" y="525075"/>
                        </a:cubicBezTo>
                        <a:cubicBezTo>
                          <a:pt x="57507" y="590798"/>
                          <a:pt x="31790" y="654615"/>
                          <a:pt x="9882" y="710813"/>
                        </a:cubicBezTo>
                        <a:cubicBezTo>
                          <a:pt x="7977" y="713670"/>
                          <a:pt x="7025" y="714623"/>
                          <a:pt x="5120" y="71462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698" name="Google Shape;698;p40"/>
            <p:cNvSpPr/>
            <p:nvPr/>
          </p:nvSpPr>
          <p:spPr>
            <a:xfrm rot="1353693">
              <a:off x="1997095" y="2157223"/>
              <a:ext cx="473639" cy="392653"/>
            </a:xfrm>
            <a:custGeom>
              <a:avLst/>
              <a:gdLst/>
              <a:ahLst/>
              <a:cxnLst/>
              <a:rect l="l" t="t" r="r" b="b"/>
              <a:pathLst>
                <a:path w="501307" h="415590" extrusionOk="0">
                  <a:moveTo>
                    <a:pt x="78339" y="397796"/>
                  </a:moveTo>
                  <a:cubicBezTo>
                    <a:pt x="144062" y="414941"/>
                    <a:pt x="270744" y="440659"/>
                    <a:pt x="305034" y="358744"/>
                  </a:cubicBezTo>
                  <a:cubicBezTo>
                    <a:pt x="319322" y="324454"/>
                    <a:pt x="309797" y="286354"/>
                    <a:pt x="305987" y="249206"/>
                  </a:cubicBezTo>
                  <a:cubicBezTo>
                    <a:pt x="305987" y="245396"/>
                    <a:pt x="305034" y="241586"/>
                    <a:pt x="306939" y="238729"/>
                  </a:cubicBezTo>
                  <a:cubicBezTo>
                    <a:pt x="308844" y="234919"/>
                    <a:pt x="312654" y="232061"/>
                    <a:pt x="316464" y="229204"/>
                  </a:cubicBezTo>
                  <a:cubicBezTo>
                    <a:pt x="334562" y="216821"/>
                    <a:pt x="349802" y="197771"/>
                    <a:pt x="357422" y="177769"/>
                  </a:cubicBezTo>
                  <a:cubicBezTo>
                    <a:pt x="362184" y="164434"/>
                    <a:pt x="358374" y="132049"/>
                    <a:pt x="366947" y="122524"/>
                  </a:cubicBezTo>
                  <a:cubicBezTo>
                    <a:pt x="368852" y="119666"/>
                    <a:pt x="372662" y="118714"/>
                    <a:pt x="376472" y="117761"/>
                  </a:cubicBezTo>
                  <a:cubicBezTo>
                    <a:pt x="393617" y="112999"/>
                    <a:pt x="411714" y="110141"/>
                    <a:pt x="430764" y="109189"/>
                  </a:cubicBezTo>
                  <a:cubicBezTo>
                    <a:pt x="458387" y="107284"/>
                    <a:pt x="503154" y="101569"/>
                    <a:pt x="501249" y="64421"/>
                  </a:cubicBezTo>
                  <a:cubicBezTo>
                    <a:pt x="500297" y="29179"/>
                    <a:pt x="460292" y="12986"/>
                    <a:pt x="431717" y="7271"/>
                  </a:cubicBezTo>
                  <a:cubicBezTo>
                    <a:pt x="368852" y="-4159"/>
                    <a:pt x="214547" y="-13684"/>
                    <a:pt x="193592" y="73946"/>
                  </a:cubicBezTo>
                  <a:cubicBezTo>
                    <a:pt x="190734" y="84424"/>
                    <a:pt x="190734" y="95854"/>
                    <a:pt x="183114" y="102521"/>
                  </a:cubicBezTo>
                  <a:cubicBezTo>
                    <a:pt x="176447" y="108236"/>
                    <a:pt x="167874" y="108236"/>
                    <a:pt x="159302" y="109189"/>
                  </a:cubicBezTo>
                  <a:cubicBezTo>
                    <a:pt x="119297" y="113951"/>
                    <a:pt x="85959" y="152051"/>
                    <a:pt x="86912" y="193009"/>
                  </a:cubicBezTo>
                  <a:cubicBezTo>
                    <a:pt x="86912" y="202534"/>
                    <a:pt x="88817" y="212059"/>
                    <a:pt x="84054" y="219679"/>
                  </a:cubicBezTo>
                  <a:cubicBezTo>
                    <a:pt x="80244" y="225394"/>
                    <a:pt x="73577" y="229204"/>
                    <a:pt x="67862" y="232061"/>
                  </a:cubicBezTo>
                  <a:cubicBezTo>
                    <a:pt x="49764" y="241586"/>
                    <a:pt x="31667" y="252064"/>
                    <a:pt x="19284" y="267304"/>
                  </a:cubicBezTo>
                  <a:cubicBezTo>
                    <a:pt x="-28341" y="325406"/>
                    <a:pt x="20237" y="382556"/>
                    <a:pt x="78339" y="3977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3"/>
          <p:cNvSpPr txBox="1">
            <a:spLocks noGrp="1"/>
          </p:cNvSpPr>
          <p:nvPr>
            <p:ph type="subTitle" idx="1"/>
          </p:nvPr>
        </p:nvSpPr>
        <p:spPr>
          <a:xfrm>
            <a:off x="1939457" y="2101307"/>
            <a:ext cx="2045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Mars</a:t>
            </a:r>
            <a:r>
              <a:rPr lang="en"/>
              <a:t> is actually a very cold place</a:t>
            </a:r>
            <a:endParaRPr/>
          </a:p>
        </p:txBody>
      </p:sp>
      <p:sp>
        <p:nvSpPr>
          <p:cNvPr id="755" name="Google Shape;755;p43"/>
          <p:cNvSpPr txBox="1">
            <a:spLocks noGrp="1"/>
          </p:cNvSpPr>
          <p:nvPr>
            <p:ph type="subTitle" idx="2"/>
          </p:nvPr>
        </p:nvSpPr>
        <p:spPr>
          <a:xfrm>
            <a:off x="5823498" y="2101307"/>
            <a:ext cx="2045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Venus</a:t>
            </a:r>
            <a:r>
              <a:rPr lang="en"/>
              <a:t> has extremely high temperatures</a:t>
            </a:r>
            <a:endParaRPr/>
          </a:p>
        </p:txBody>
      </p:sp>
      <p:sp>
        <p:nvSpPr>
          <p:cNvPr id="756" name="Google Shape;756;p43"/>
          <p:cNvSpPr txBox="1">
            <a:spLocks noGrp="1"/>
          </p:cNvSpPr>
          <p:nvPr>
            <p:ph type="subTitle" idx="8"/>
          </p:nvPr>
        </p:nvSpPr>
        <p:spPr>
          <a:xfrm>
            <a:off x="5823486" y="2941594"/>
            <a:ext cx="2045700" cy="86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Charlotte Lennox </a:t>
            </a:r>
            <a:endParaRPr/>
          </a:p>
        </p:txBody>
      </p:sp>
      <p:sp>
        <p:nvSpPr>
          <p:cNvPr id="757" name="Google Shape;757;p43"/>
          <p:cNvSpPr txBox="1">
            <a:spLocks noGrp="1"/>
          </p:cNvSpPr>
          <p:nvPr>
            <p:ph type="subTitle" idx="5"/>
          </p:nvPr>
        </p:nvSpPr>
        <p:spPr>
          <a:xfrm>
            <a:off x="1939457" y="1298875"/>
            <a:ext cx="2045700" cy="86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Jonathan Swift</a:t>
            </a:r>
            <a:endParaRPr dirty="0"/>
          </a:p>
        </p:txBody>
      </p:sp>
      <p:sp>
        <p:nvSpPr>
          <p:cNvPr id="758" name="Google Shape;758;p43"/>
          <p:cNvSpPr txBox="1">
            <a:spLocks noGrp="1"/>
          </p:cNvSpPr>
          <p:nvPr>
            <p:ph type="subTitle" idx="6"/>
          </p:nvPr>
        </p:nvSpPr>
        <p:spPr>
          <a:xfrm>
            <a:off x="1939457" y="2941594"/>
            <a:ext cx="2045700" cy="86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Samuel Richardson</a:t>
            </a:r>
            <a:endParaRPr/>
          </a:p>
        </p:txBody>
      </p:sp>
      <p:sp>
        <p:nvSpPr>
          <p:cNvPr id="759" name="Google Shape;759;p43"/>
          <p:cNvSpPr txBox="1">
            <a:spLocks noGrp="1"/>
          </p:cNvSpPr>
          <p:nvPr>
            <p:ph type="subTitle" idx="3"/>
          </p:nvPr>
        </p:nvSpPr>
        <p:spPr>
          <a:xfrm>
            <a:off x="1939457" y="3744190"/>
            <a:ext cx="2045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Jupiter</a:t>
            </a:r>
            <a:r>
              <a:rPr lang="en"/>
              <a:t> is the biggest planet of them all</a:t>
            </a:r>
            <a:endParaRPr/>
          </a:p>
        </p:txBody>
      </p:sp>
      <p:sp>
        <p:nvSpPr>
          <p:cNvPr id="760" name="Google Shape;760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 of SOLID</a:t>
            </a:r>
            <a:endParaRPr dirty="0"/>
          </a:p>
        </p:txBody>
      </p:sp>
      <p:sp>
        <p:nvSpPr>
          <p:cNvPr id="761" name="Google Shape;761;p43"/>
          <p:cNvSpPr txBox="1">
            <a:spLocks noGrp="1"/>
          </p:cNvSpPr>
          <p:nvPr>
            <p:ph type="subTitle" idx="4"/>
          </p:nvPr>
        </p:nvSpPr>
        <p:spPr>
          <a:xfrm>
            <a:off x="5823498" y="3744190"/>
            <a:ext cx="2045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Saturn</a:t>
            </a:r>
            <a:r>
              <a:rPr lang="en"/>
              <a:t> is a gas giant and has several rings</a:t>
            </a:r>
            <a:endParaRPr/>
          </a:p>
        </p:txBody>
      </p:sp>
      <p:sp>
        <p:nvSpPr>
          <p:cNvPr id="762" name="Google Shape;762;p43"/>
          <p:cNvSpPr txBox="1">
            <a:spLocks noGrp="1"/>
          </p:cNvSpPr>
          <p:nvPr>
            <p:ph type="subTitle" idx="7"/>
          </p:nvPr>
        </p:nvSpPr>
        <p:spPr>
          <a:xfrm>
            <a:off x="5823483" y="1298875"/>
            <a:ext cx="2045700" cy="86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Alexander Pope</a:t>
            </a:r>
            <a:endParaRPr/>
          </a:p>
        </p:txBody>
      </p:sp>
      <p:grpSp>
        <p:nvGrpSpPr>
          <p:cNvPr id="763" name="Google Shape;763;p43"/>
          <p:cNvGrpSpPr/>
          <p:nvPr/>
        </p:nvGrpSpPr>
        <p:grpSpPr>
          <a:xfrm>
            <a:off x="1274802" y="3128084"/>
            <a:ext cx="491251" cy="494929"/>
            <a:chOff x="-54026025" y="3192625"/>
            <a:chExt cx="316650" cy="319000"/>
          </a:xfrm>
        </p:grpSpPr>
        <p:sp>
          <p:nvSpPr>
            <p:cNvPr id="764" name="Google Shape;764;p43"/>
            <p:cNvSpPr/>
            <p:nvPr/>
          </p:nvSpPr>
          <p:spPr>
            <a:xfrm>
              <a:off x="-54026025" y="3312350"/>
              <a:ext cx="18125" cy="63800"/>
            </a:xfrm>
            <a:custGeom>
              <a:avLst/>
              <a:gdLst/>
              <a:ahLst/>
              <a:cxnLst/>
              <a:rect l="l" t="t" r="r" b="b"/>
              <a:pathLst>
                <a:path w="725" h="2552" extrusionOk="0">
                  <a:moveTo>
                    <a:pt x="725" y="0"/>
                  </a:moveTo>
                  <a:cubicBezTo>
                    <a:pt x="315" y="189"/>
                    <a:pt x="0" y="693"/>
                    <a:pt x="0" y="1260"/>
                  </a:cubicBezTo>
                  <a:cubicBezTo>
                    <a:pt x="0" y="1796"/>
                    <a:pt x="315" y="2268"/>
                    <a:pt x="725" y="2552"/>
                  </a:cubicBezTo>
                  <a:lnTo>
                    <a:pt x="725" y="15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-53890550" y="3192625"/>
              <a:ext cx="125250" cy="56725"/>
            </a:xfrm>
            <a:custGeom>
              <a:avLst/>
              <a:gdLst/>
              <a:ahLst/>
              <a:cxnLst/>
              <a:rect l="l" t="t" r="r" b="b"/>
              <a:pathLst>
                <a:path w="5010" h="2269" extrusionOk="0">
                  <a:moveTo>
                    <a:pt x="914" y="0"/>
                  </a:moveTo>
                  <a:cubicBezTo>
                    <a:pt x="599" y="0"/>
                    <a:pt x="315" y="63"/>
                    <a:pt x="0" y="95"/>
                  </a:cubicBezTo>
                  <a:cubicBezTo>
                    <a:pt x="158" y="536"/>
                    <a:pt x="441" y="914"/>
                    <a:pt x="756" y="1260"/>
                  </a:cubicBezTo>
                  <a:cubicBezTo>
                    <a:pt x="1418" y="1891"/>
                    <a:pt x="2237" y="2269"/>
                    <a:pt x="3151" y="2269"/>
                  </a:cubicBezTo>
                  <a:lnTo>
                    <a:pt x="5009" y="2269"/>
                  </a:lnTo>
                  <a:cubicBezTo>
                    <a:pt x="4127" y="914"/>
                    <a:pt x="2647" y="0"/>
                    <a:pt x="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-53839375" y="3306025"/>
              <a:ext cx="55175" cy="55175"/>
            </a:xfrm>
            <a:custGeom>
              <a:avLst/>
              <a:gdLst/>
              <a:ahLst/>
              <a:cxnLst/>
              <a:rect l="l" t="t" r="r" b="b"/>
              <a:pathLst>
                <a:path w="2207" h="2207" extrusionOk="0">
                  <a:moveTo>
                    <a:pt x="1104" y="1"/>
                  </a:moveTo>
                  <a:cubicBezTo>
                    <a:pt x="505" y="1"/>
                    <a:pt x="1" y="505"/>
                    <a:pt x="1" y="1104"/>
                  </a:cubicBezTo>
                  <a:cubicBezTo>
                    <a:pt x="1" y="1702"/>
                    <a:pt x="505" y="2206"/>
                    <a:pt x="1104" y="2206"/>
                  </a:cubicBezTo>
                  <a:cubicBezTo>
                    <a:pt x="1734" y="2206"/>
                    <a:pt x="2206" y="1702"/>
                    <a:pt x="2206" y="1104"/>
                  </a:cubicBezTo>
                  <a:cubicBezTo>
                    <a:pt x="2206" y="505"/>
                    <a:pt x="1734" y="1"/>
                    <a:pt x="1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-53950425" y="3306025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505" y="1"/>
                    <a:pt x="1" y="505"/>
                    <a:pt x="1" y="1104"/>
                  </a:cubicBezTo>
                  <a:cubicBezTo>
                    <a:pt x="1" y="1702"/>
                    <a:pt x="505" y="2206"/>
                    <a:pt x="1103" y="2206"/>
                  </a:cubicBezTo>
                  <a:cubicBezTo>
                    <a:pt x="1702" y="2206"/>
                    <a:pt x="2206" y="1702"/>
                    <a:pt x="2206" y="1104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-53985075" y="3400950"/>
              <a:ext cx="236300" cy="110675"/>
            </a:xfrm>
            <a:custGeom>
              <a:avLst/>
              <a:gdLst/>
              <a:ahLst/>
              <a:cxnLst/>
              <a:rect l="l" t="t" r="r" b="b"/>
              <a:pathLst>
                <a:path w="9452" h="4427" extrusionOk="0">
                  <a:moveTo>
                    <a:pt x="5790" y="969"/>
                  </a:moveTo>
                  <a:cubicBezTo>
                    <a:pt x="5884" y="969"/>
                    <a:pt x="5971" y="1008"/>
                    <a:pt x="6018" y="1087"/>
                  </a:cubicBezTo>
                  <a:cubicBezTo>
                    <a:pt x="6176" y="1245"/>
                    <a:pt x="6176" y="1497"/>
                    <a:pt x="6018" y="1591"/>
                  </a:cubicBezTo>
                  <a:cubicBezTo>
                    <a:pt x="5671" y="1969"/>
                    <a:pt x="5199" y="2158"/>
                    <a:pt x="4726" y="2158"/>
                  </a:cubicBezTo>
                  <a:cubicBezTo>
                    <a:pt x="4254" y="2158"/>
                    <a:pt x="3750" y="1969"/>
                    <a:pt x="3435" y="1591"/>
                  </a:cubicBezTo>
                  <a:cubicBezTo>
                    <a:pt x="3277" y="1434"/>
                    <a:pt x="3277" y="1213"/>
                    <a:pt x="3435" y="1087"/>
                  </a:cubicBezTo>
                  <a:cubicBezTo>
                    <a:pt x="3513" y="1008"/>
                    <a:pt x="3608" y="969"/>
                    <a:pt x="3698" y="969"/>
                  </a:cubicBezTo>
                  <a:cubicBezTo>
                    <a:pt x="3789" y="969"/>
                    <a:pt x="3876" y="1008"/>
                    <a:pt x="3939" y="1087"/>
                  </a:cubicBezTo>
                  <a:cubicBezTo>
                    <a:pt x="4159" y="1308"/>
                    <a:pt x="4443" y="1418"/>
                    <a:pt x="4726" y="1418"/>
                  </a:cubicBezTo>
                  <a:cubicBezTo>
                    <a:pt x="5010" y="1418"/>
                    <a:pt x="5293" y="1308"/>
                    <a:pt x="5514" y="1087"/>
                  </a:cubicBezTo>
                  <a:cubicBezTo>
                    <a:pt x="5593" y="1008"/>
                    <a:pt x="5695" y="969"/>
                    <a:pt x="5790" y="969"/>
                  </a:cubicBezTo>
                  <a:close/>
                  <a:moveTo>
                    <a:pt x="4711" y="0"/>
                  </a:moveTo>
                  <a:cubicBezTo>
                    <a:pt x="4002" y="0"/>
                    <a:pt x="3293" y="205"/>
                    <a:pt x="2678" y="615"/>
                  </a:cubicBezTo>
                  <a:cubicBezTo>
                    <a:pt x="2615" y="646"/>
                    <a:pt x="2552" y="709"/>
                    <a:pt x="2489" y="709"/>
                  </a:cubicBezTo>
                  <a:lnTo>
                    <a:pt x="1" y="709"/>
                  </a:lnTo>
                  <a:cubicBezTo>
                    <a:pt x="505" y="2820"/>
                    <a:pt x="2458" y="4427"/>
                    <a:pt x="4726" y="4427"/>
                  </a:cubicBezTo>
                  <a:cubicBezTo>
                    <a:pt x="7026" y="4427"/>
                    <a:pt x="8948" y="2820"/>
                    <a:pt x="9452" y="709"/>
                  </a:cubicBezTo>
                  <a:lnTo>
                    <a:pt x="6963" y="709"/>
                  </a:lnTo>
                  <a:cubicBezTo>
                    <a:pt x="6869" y="646"/>
                    <a:pt x="6774" y="646"/>
                    <a:pt x="6743" y="615"/>
                  </a:cubicBezTo>
                  <a:cubicBezTo>
                    <a:pt x="6128" y="205"/>
                    <a:pt x="5419" y="0"/>
                    <a:pt x="4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-53986650" y="3342275"/>
              <a:ext cx="241025" cy="55150"/>
            </a:xfrm>
            <a:custGeom>
              <a:avLst/>
              <a:gdLst/>
              <a:ahLst/>
              <a:cxnLst/>
              <a:rect l="l" t="t" r="r" b="b"/>
              <a:pathLst>
                <a:path w="9641" h="2206" extrusionOk="0">
                  <a:moveTo>
                    <a:pt x="1" y="0"/>
                  </a:moveTo>
                  <a:lnTo>
                    <a:pt x="1" y="1859"/>
                  </a:lnTo>
                  <a:lnTo>
                    <a:pt x="1" y="2206"/>
                  </a:lnTo>
                  <a:lnTo>
                    <a:pt x="2458" y="2206"/>
                  </a:lnTo>
                  <a:cubicBezTo>
                    <a:pt x="3198" y="1749"/>
                    <a:pt x="4017" y="1520"/>
                    <a:pt x="4829" y="1520"/>
                  </a:cubicBezTo>
                  <a:cubicBezTo>
                    <a:pt x="5640" y="1520"/>
                    <a:pt x="6443" y="1749"/>
                    <a:pt x="7152" y="2206"/>
                  </a:cubicBezTo>
                  <a:lnTo>
                    <a:pt x="9641" y="2206"/>
                  </a:lnTo>
                  <a:lnTo>
                    <a:pt x="9641" y="1859"/>
                  </a:lnTo>
                  <a:lnTo>
                    <a:pt x="9641" y="0"/>
                  </a:lnTo>
                  <a:lnTo>
                    <a:pt x="8853" y="0"/>
                  </a:lnTo>
                  <a:cubicBezTo>
                    <a:pt x="8696" y="882"/>
                    <a:pt x="7940" y="1512"/>
                    <a:pt x="7026" y="1512"/>
                  </a:cubicBezTo>
                  <a:cubicBezTo>
                    <a:pt x="6144" y="1512"/>
                    <a:pt x="5388" y="882"/>
                    <a:pt x="5230" y="0"/>
                  </a:cubicBezTo>
                  <a:lnTo>
                    <a:pt x="4411" y="0"/>
                  </a:lnTo>
                  <a:cubicBezTo>
                    <a:pt x="4254" y="882"/>
                    <a:pt x="3466" y="1512"/>
                    <a:pt x="2584" y="1512"/>
                  </a:cubicBezTo>
                  <a:cubicBezTo>
                    <a:pt x="1670" y="1512"/>
                    <a:pt x="946" y="882"/>
                    <a:pt x="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-53989000" y="3199700"/>
              <a:ext cx="241800" cy="123700"/>
            </a:xfrm>
            <a:custGeom>
              <a:avLst/>
              <a:gdLst/>
              <a:ahLst/>
              <a:cxnLst/>
              <a:rect l="l" t="t" r="r" b="b"/>
              <a:pathLst>
                <a:path w="9672" h="4948" extrusionOk="0">
                  <a:moveTo>
                    <a:pt x="3245" y="1"/>
                  </a:moveTo>
                  <a:cubicBezTo>
                    <a:pt x="1355" y="662"/>
                    <a:pt x="0" y="2490"/>
                    <a:pt x="0" y="4601"/>
                  </a:cubicBezTo>
                  <a:lnTo>
                    <a:pt x="0" y="4947"/>
                  </a:lnTo>
                  <a:lnTo>
                    <a:pt x="788" y="4947"/>
                  </a:lnTo>
                  <a:cubicBezTo>
                    <a:pt x="945" y="4096"/>
                    <a:pt x="1701" y="3466"/>
                    <a:pt x="2615" y="3466"/>
                  </a:cubicBezTo>
                  <a:cubicBezTo>
                    <a:pt x="3529" y="3466"/>
                    <a:pt x="4253" y="4096"/>
                    <a:pt x="4411" y="4947"/>
                  </a:cubicBezTo>
                  <a:lnTo>
                    <a:pt x="5261" y="4947"/>
                  </a:lnTo>
                  <a:cubicBezTo>
                    <a:pt x="5419" y="4096"/>
                    <a:pt x="6207" y="3466"/>
                    <a:pt x="7057" y="3466"/>
                  </a:cubicBezTo>
                  <a:cubicBezTo>
                    <a:pt x="7971" y="3466"/>
                    <a:pt x="8727" y="4096"/>
                    <a:pt x="8884" y="4947"/>
                  </a:cubicBezTo>
                  <a:lnTo>
                    <a:pt x="9672" y="4947"/>
                  </a:lnTo>
                  <a:lnTo>
                    <a:pt x="9672" y="4601"/>
                  </a:lnTo>
                  <a:cubicBezTo>
                    <a:pt x="9672" y="3939"/>
                    <a:pt x="9546" y="3309"/>
                    <a:pt x="9262" y="2710"/>
                  </a:cubicBezTo>
                  <a:lnTo>
                    <a:pt x="7089" y="2710"/>
                  </a:lnTo>
                  <a:cubicBezTo>
                    <a:pt x="5986" y="2710"/>
                    <a:pt x="4978" y="2301"/>
                    <a:pt x="4190" y="1513"/>
                  </a:cubicBezTo>
                  <a:cubicBezTo>
                    <a:pt x="3749" y="1072"/>
                    <a:pt x="3434" y="568"/>
                    <a:pt x="3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-53728300" y="3310775"/>
              <a:ext cx="18925" cy="64600"/>
            </a:xfrm>
            <a:custGeom>
              <a:avLst/>
              <a:gdLst/>
              <a:ahLst/>
              <a:cxnLst/>
              <a:rect l="l" t="t" r="r" b="b"/>
              <a:pathLst>
                <a:path w="757" h="2584" extrusionOk="0">
                  <a:moveTo>
                    <a:pt x="0" y="0"/>
                  </a:moveTo>
                  <a:lnTo>
                    <a:pt x="0" y="158"/>
                  </a:lnTo>
                  <a:lnTo>
                    <a:pt x="0" y="2583"/>
                  </a:lnTo>
                  <a:cubicBezTo>
                    <a:pt x="441" y="2300"/>
                    <a:pt x="756" y="1827"/>
                    <a:pt x="756" y="1260"/>
                  </a:cubicBezTo>
                  <a:cubicBezTo>
                    <a:pt x="756" y="756"/>
                    <a:pt x="473" y="25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43"/>
          <p:cNvGrpSpPr/>
          <p:nvPr/>
        </p:nvGrpSpPr>
        <p:grpSpPr>
          <a:xfrm>
            <a:off x="5160600" y="3128686"/>
            <a:ext cx="493694" cy="493726"/>
            <a:chOff x="-57568775" y="3198925"/>
            <a:chExt cx="318225" cy="318225"/>
          </a:xfrm>
        </p:grpSpPr>
        <p:sp>
          <p:nvSpPr>
            <p:cNvPr id="773" name="Google Shape;773;p43"/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3"/>
          <p:cNvGrpSpPr/>
          <p:nvPr/>
        </p:nvGrpSpPr>
        <p:grpSpPr>
          <a:xfrm>
            <a:off x="5190542" y="1485357"/>
            <a:ext cx="433810" cy="494928"/>
            <a:chOff x="-56766175" y="3198925"/>
            <a:chExt cx="279625" cy="319000"/>
          </a:xfrm>
        </p:grpSpPr>
        <p:sp>
          <p:nvSpPr>
            <p:cNvPr id="780" name="Google Shape;780;p43"/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43"/>
          <p:cNvGrpSpPr/>
          <p:nvPr/>
        </p:nvGrpSpPr>
        <p:grpSpPr>
          <a:xfrm>
            <a:off x="1303523" y="1485353"/>
            <a:ext cx="433810" cy="494935"/>
            <a:chOff x="-55576850" y="3198125"/>
            <a:chExt cx="279625" cy="319025"/>
          </a:xfrm>
        </p:grpSpPr>
        <p:sp>
          <p:nvSpPr>
            <p:cNvPr id="788" name="Google Shape;788;p43"/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1"/>
          <p:cNvSpPr txBox="1">
            <a:spLocks noGrp="1"/>
          </p:cNvSpPr>
          <p:nvPr>
            <p:ph type="subTitle" idx="1"/>
          </p:nvPr>
        </p:nvSpPr>
        <p:spPr>
          <a:xfrm>
            <a:off x="1306310" y="3355449"/>
            <a:ext cx="28302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Mercury</a:t>
            </a:r>
            <a:r>
              <a:rPr lang="en"/>
              <a:t> is the closest planet to the Sun and the smallest one in the Solar System—it’s only a bit larger than the Moon</a:t>
            </a:r>
            <a:endParaRPr/>
          </a:p>
        </p:txBody>
      </p:sp>
      <p:sp>
        <p:nvSpPr>
          <p:cNvPr id="704" name="Google Shape;704;p41"/>
          <p:cNvSpPr txBox="1">
            <a:spLocks noGrp="1"/>
          </p:cNvSpPr>
          <p:nvPr>
            <p:ph type="subTitle" idx="2"/>
          </p:nvPr>
        </p:nvSpPr>
        <p:spPr>
          <a:xfrm>
            <a:off x="5007490" y="3355449"/>
            <a:ext cx="28302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Venus</a:t>
            </a:r>
            <a:r>
              <a:rPr lang="en"/>
              <a:t> has a beautiful name and is the second planet from the Sun. It’s hot and has a poisonous atmosphere</a:t>
            </a:r>
            <a:endParaRPr/>
          </a:p>
        </p:txBody>
      </p:sp>
      <p:sp>
        <p:nvSpPr>
          <p:cNvPr id="705" name="Google Shape;705;p41"/>
          <p:cNvSpPr txBox="1">
            <a:spLocks noGrp="1"/>
          </p:cNvSpPr>
          <p:nvPr>
            <p:ph type="subTitle" idx="3"/>
          </p:nvPr>
        </p:nvSpPr>
        <p:spPr>
          <a:xfrm>
            <a:off x="1306310" y="2438400"/>
            <a:ext cx="2830200" cy="9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Literary innovations &amp; evolution</a:t>
            </a:r>
            <a:endParaRPr/>
          </a:p>
        </p:txBody>
      </p:sp>
      <p:sp>
        <p:nvSpPr>
          <p:cNvPr id="706" name="Google Shape;706;p41"/>
          <p:cNvSpPr txBox="1">
            <a:spLocks noGrp="1"/>
          </p:cNvSpPr>
          <p:nvPr>
            <p:ph type="subTitle" idx="4"/>
          </p:nvPr>
        </p:nvSpPr>
        <p:spPr>
          <a:xfrm>
            <a:off x="5007490" y="2438400"/>
            <a:ext cx="2830200" cy="9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 of social &amp; cultural changes </a:t>
            </a:r>
            <a:endParaRPr/>
          </a:p>
        </p:txBody>
      </p:sp>
      <p:sp>
        <p:nvSpPr>
          <p:cNvPr id="707" name="Google Shape;70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 </a:t>
            </a:r>
            <a:endParaRPr/>
          </a:p>
        </p:txBody>
      </p:sp>
      <p:grpSp>
        <p:nvGrpSpPr>
          <p:cNvPr id="708" name="Google Shape;708;p41"/>
          <p:cNvGrpSpPr/>
          <p:nvPr/>
        </p:nvGrpSpPr>
        <p:grpSpPr>
          <a:xfrm>
            <a:off x="6136131" y="1626842"/>
            <a:ext cx="572918" cy="572692"/>
            <a:chOff x="1614721" y="2670512"/>
            <a:chExt cx="441521" cy="441313"/>
          </a:xfrm>
        </p:grpSpPr>
        <p:sp>
          <p:nvSpPr>
            <p:cNvPr id="709" name="Google Shape;709;p41"/>
            <p:cNvSpPr/>
            <p:nvPr/>
          </p:nvSpPr>
          <p:spPr>
            <a:xfrm>
              <a:off x="1788054" y="2912506"/>
              <a:ext cx="26690" cy="26731"/>
            </a:xfrm>
            <a:custGeom>
              <a:avLst/>
              <a:gdLst/>
              <a:ahLst/>
              <a:cxnLst/>
              <a:rect l="l" t="t" r="r" b="b"/>
              <a:pathLst>
                <a:path w="296551" h="297008" extrusionOk="0">
                  <a:moveTo>
                    <a:pt x="0" y="297008"/>
                  </a:moveTo>
                  <a:lnTo>
                    <a:pt x="296551" y="180575"/>
                  </a:lnTo>
                  <a:lnTo>
                    <a:pt x="1162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1812057" y="2708900"/>
              <a:ext cx="204800" cy="205115"/>
            </a:xfrm>
            <a:custGeom>
              <a:avLst/>
              <a:gdLst/>
              <a:ahLst/>
              <a:cxnLst/>
              <a:rect l="l" t="t" r="r" b="b"/>
              <a:pathLst>
                <a:path w="2275551" h="2279056" extrusionOk="0">
                  <a:moveTo>
                    <a:pt x="2275551" y="287426"/>
                  </a:moveTo>
                  <a:lnTo>
                    <a:pt x="1988563" y="0"/>
                  </a:lnTo>
                  <a:lnTo>
                    <a:pt x="0" y="1991630"/>
                  </a:lnTo>
                  <a:lnTo>
                    <a:pt x="286988" y="22790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2010520" y="2670512"/>
              <a:ext cx="45722" cy="45792"/>
            </a:xfrm>
            <a:custGeom>
              <a:avLst/>
              <a:gdLst/>
              <a:ahLst/>
              <a:cxnLst/>
              <a:rect l="l" t="t" r="r" b="b"/>
              <a:pathLst>
                <a:path w="508018" h="508799" extrusionOk="0">
                  <a:moveTo>
                    <a:pt x="448675" y="59429"/>
                  </a:moveTo>
                  <a:cubicBezTo>
                    <a:pt x="369541" y="-19810"/>
                    <a:pt x="240802" y="-19810"/>
                    <a:pt x="161687" y="59429"/>
                  </a:cubicBezTo>
                  <a:lnTo>
                    <a:pt x="0" y="221373"/>
                  </a:lnTo>
                  <a:lnTo>
                    <a:pt x="286988" y="508799"/>
                  </a:lnTo>
                  <a:lnTo>
                    <a:pt x="448675" y="346865"/>
                  </a:lnTo>
                  <a:cubicBezTo>
                    <a:pt x="527800" y="267617"/>
                    <a:pt x="527800" y="138677"/>
                    <a:pt x="448675" y="594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1614721" y="3035261"/>
              <a:ext cx="416380" cy="76564"/>
            </a:xfrm>
            <a:custGeom>
              <a:avLst/>
              <a:gdLst/>
              <a:ahLst/>
              <a:cxnLst/>
              <a:rect l="l" t="t" r="r" b="b"/>
              <a:pathLst>
                <a:path w="4626444" h="850711" extrusionOk="0">
                  <a:moveTo>
                    <a:pt x="2780595" y="0"/>
                  </a:moveTo>
                  <a:cubicBezTo>
                    <a:pt x="2568407" y="0"/>
                    <a:pt x="2459831" y="113300"/>
                    <a:pt x="2435162" y="142808"/>
                  </a:cubicBezTo>
                  <a:cubicBezTo>
                    <a:pt x="2409187" y="184366"/>
                    <a:pt x="2363534" y="209940"/>
                    <a:pt x="2314080" y="209940"/>
                  </a:cubicBezTo>
                  <a:cubicBezTo>
                    <a:pt x="2265579" y="209940"/>
                    <a:pt x="2220373" y="185328"/>
                    <a:pt x="2194103" y="145180"/>
                  </a:cubicBezTo>
                  <a:cubicBezTo>
                    <a:pt x="2173758" y="120044"/>
                    <a:pt x="2065125" y="0"/>
                    <a:pt x="1846717" y="0"/>
                  </a:cubicBezTo>
                  <a:lnTo>
                    <a:pt x="0" y="0"/>
                  </a:lnTo>
                  <a:lnTo>
                    <a:pt x="0" y="400240"/>
                  </a:lnTo>
                  <a:cubicBezTo>
                    <a:pt x="7115" y="480346"/>
                    <a:pt x="71952" y="545278"/>
                    <a:pt x="151933" y="545278"/>
                  </a:cubicBezTo>
                  <a:lnTo>
                    <a:pt x="1817561" y="545278"/>
                  </a:lnTo>
                  <a:cubicBezTo>
                    <a:pt x="1871177" y="545278"/>
                    <a:pt x="1921259" y="574510"/>
                    <a:pt x="1945500" y="622402"/>
                  </a:cubicBezTo>
                  <a:cubicBezTo>
                    <a:pt x="2011652" y="753056"/>
                    <a:pt x="2144554" y="844029"/>
                    <a:pt x="2299316" y="850297"/>
                  </a:cubicBezTo>
                  <a:cubicBezTo>
                    <a:pt x="2310679" y="850849"/>
                    <a:pt x="2322062" y="850849"/>
                    <a:pt x="2333425" y="850297"/>
                  </a:cubicBezTo>
                  <a:cubicBezTo>
                    <a:pt x="2488187" y="844029"/>
                    <a:pt x="2621090" y="753065"/>
                    <a:pt x="2687241" y="622402"/>
                  </a:cubicBezTo>
                  <a:cubicBezTo>
                    <a:pt x="2711491" y="574510"/>
                    <a:pt x="2761564" y="545278"/>
                    <a:pt x="2815190" y="545278"/>
                  </a:cubicBezTo>
                  <a:lnTo>
                    <a:pt x="4480808" y="545278"/>
                  </a:lnTo>
                  <a:cubicBezTo>
                    <a:pt x="4560789" y="545278"/>
                    <a:pt x="4625626" y="480346"/>
                    <a:pt x="4625626" y="400240"/>
                  </a:cubicBezTo>
                  <a:lnTo>
                    <a:pt x="46264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1614721" y="2693269"/>
              <a:ext cx="416947" cy="326864"/>
            </a:xfrm>
            <a:custGeom>
              <a:avLst/>
              <a:gdLst/>
              <a:ahLst/>
              <a:cxnLst/>
              <a:rect l="l" t="t" r="r" b="b"/>
              <a:pathLst>
                <a:path w="4632741" h="3631825" extrusionOk="0">
                  <a:moveTo>
                    <a:pt x="1846717" y="3488741"/>
                  </a:moveTo>
                  <a:cubicBezTo>
                    <a:pt x="2044637" y="3488741"/>
                    <a:pt x="2197551" y="3556454"/>
                    <a:pt x="2301116" y="3631826"/>
                  </a:cubicBezTo>
                  <a:lnTo>
                    <a:pt x="2326196" y="3631826"/>
                  </a:lnTo>
                  <a:cubicBezTo>
                    <a:pt x="2429761" y="3556454"/>
                    <a:pt x="2582666" y="3488741"/>
                    <a:pt x="2780595" y="3488741"/>
                  </a:cubicBezTo>
                  <a:lnTo>
                    <a:pt x="4627026" y="3488741"/>
                  </a:lnTo>
                  <a:lnTo>
                    <a:pt x="4632741" y="685371"/>
                  </a:lnTo>
                  <a:lnTo>
                    <a:pt x="2566178" y="2755116"/>
                  </a:lnTo>
                  <a:cubicBezTo>
                    <a:pt x="2566140" y="2755154"/>
                    <a:pt x="2566064" y="2755154"/>
                    <a:pt x="2566016" y="2755183"/>
                  </a:cubicBezTo>
                  <a:cubicBezTo>
                    <a:pt x="2552319" y="2768870"/>
                    <a:pt x="2535850" y="2779871"/>
                    <a:pt x="2517296" y="2787158"/>
                  </a:cubicBezTo>
                  <a:lnTo>
                    <a:pt x="1916325" y="3023102"/>
                  </a:lnTo>
                  <a:cubicBezTo>
                    <a:pt x="1896123" y="3077547"/>
                    <a:pt x="1843916" y="3116418"/>
                    <a:pt x="1782518" y="3116418"/>
                  </a:cubicBezTo>
                  <a:lnTo>
                    <a:pt x="712851" y="3116418"/>
                  </a:lnTo>
                  <a:cubicBezTo>
                    <a:pt x="633946" y="3116418"/>
                    <a:pt x="569986" y="3052353"/>
                    <a:pt x="569986" y="2973334"/>
                  </a:cubicBezTo>
                  <a:cubicBezTo>
                    <a:pt x="569986" y="2894314"/>
                    <a:pt x="633946" y="2830249"/>
                    <a:pt x="712851" y="2830249"/>
                  </a:cubicBezTo>
                  <a:lnTo>
                    <a:pt x="1561986" y="2830249"/>
                  </a:lnTo>
                  <a:lnTo>
                    <a:pt x="1673990" y="2544080"/>
                  </a:lnTo>
                  <a:lnTo>
                    <a:pt x="712851" y="2544080"/>
                  </a:lnTo>
                  <a:cubicBezTo>
                    <a:pt x="633946" y="2544080"/>
                    <a:pt x="569986" y="2480015"/>
                    <a:pt x="569986" y="2400995"/>
                  </a:cubicBezTo>
                  <a:cubicBezTo>
                    <a:pt x="569986" y="2321976"/>
                    <a:pt x="633946" y="2257911"/>
                    <a:pt x="712851" y="2257911"/>
                  </a:cubicBezTo>
                  <a:lnTo>
                    <a:pt x="1782528" y="2257911"/>
                  </a:lnTo>
                  <a:cubicBezTo>
                    <a:pt x="1783671" y="2257911"/>
                    <a:pt x="1784785" y="2258054"/>
                    <a:pt x="1785928" y="2258082"/>
                  </a:cubicBezTo>
                  <a:lnTo>
                    <a:pt x="1843126" y="2111950"/>
                  </a:lnTo>
                  <a:cubicBezTo>
                    <a:pt x="1850374" y="2093424"/>
                    <a:pt x="1861318" y="2076964"/>
                    <a:pt x="1874939" y="2063267"/>
                  </a:cubicBezTo>
                  <a:cubicBezTo>
                    <a:pt x="1875015" y="2063191"/>
                    <a:pt x="1875044" y="2063077"/>
                    <a:pt x="1875120" y="2063001"/>
                  </a:cubicBezTo>
                  <a:lnTo>
                    <a:pt x="3934930" y="0"/>
                  </a:lnTo>
                  <a:lnTo>
                    <a:pt x="2981687" y="0"/>
                  </a:lnTo>
                  <a:cubicBezTo>
                    <a:pt x="2712606" y="0"/>
                    <a:pt x="2420236" y="163268"/>
                    <a:pt x="2316375" y="397697"/>
                  </a:cubicBezTo>
                  <a:cubicBezTo>
                    <a:pt x="2212515" y="163278"/>
                    <a:pt x="1920145" y="0"/>
                    <a:pt x="1651064" y="0"/>
                  </a:cubicBezTo>
                  <a:lnTo>
                    <a:pt x="142865" y="0"/>
                  </a:lnTo>
                  <a:cubicBezTo>
                    <a:pt x="63960" y="0"/>
                    <a:pt x="0" y="64056"/>
                    <a:pt x="0" y="143085"/>
                  </a:cubicBezTo>
                  <a:lnTo>
                    <a:pt x="0" y="3488741"/>
                  </a:lnTo>
                  <a:close/>
                  <a:moveTo>
                    <a:pt x="712851" y="1113225"/>
                  </a:moveTo>
                  <a:lnTo>
                    <a:pt x="1782528" y="1113225"/>
                  </a:lnTo>
                  <a:cubicBezTo>
                    <a:pt x="1861433" y="1113225"/>
                    <a:pt x="1925393" y="1177290"/>
                    <a:pt x="1925393" y="1256309"/>
                  </a:cubicBezTo>
                  <a:cubicBezTo>
                    <a:pt x="1925393" y="1335329"/>
                    <a:pt x="1861433" y="1399394"/>
                    <a:pt x="1782528" y="1399394"/>
                  </a:cubicBezTo>
                  <a:lnTo>
                    <a:pt x="712851" y="1399394"/>
                  </a:lnTo>
                  <a:cubicBezTo>
                    <a:pt x="633946" y="1399394"/>
                    <a:pt x="569986" y="1335329"/>
                    <a:pt x="569986" y="1256309"/>
                  </a:cubicBezTo>
                  <a:cubicBezTo>
                    <a:pt x="569986" y="1177281"/>
                    <a:pt x="633946" y="1113225"/>
                    <a:pt x="712851" y="1113225"/>
                  </a:cubicBezTo>
                  <a:close/>
                  <a:moveTo>
                    <a:pt x="712851" y="1685563"/>
                  </a:moveTo>
                  <a:lnTo>
                    <a:pt x="1782528" y="1685563"/>
                  </a:lnTo>
                  <a:cubicBezTo>
                    <a:pt x="1861433" y="1685563"/>
                    <a:pt x="1925393" y="1749628"/>
                    <a:pt x="1925393" y="1828648"/>
                  </a:cubicBezTo>
                  <a:cubicBezTo>
                    <a:pt x="1925393" y="1907667"/>
                    <a:pt x="1861433" y="1971732"/>
                    <a:pt x="1782528" y="1971732"/>
                  </a:cubicBezTo>
                  <a:lnTo>
                    <a:pt x="712851" y="1971732"/>
                  </a:lnTo>
                  <a:cubicBezTo>
                    <a:pt x="633946" y="1971732"/>
                    <a:pt x="569986" y="1907667"/>
                    <a:pt x="569986" y="1828648"/>
                  </a:cubicBezTo>
                  <a:cubicBezTo>
                    <a:pt x="569986" y="1749628"/>
                    <a:pt x="633946" y="1685563"/>
                    <a:pt x="712851" y="16855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4" name="Google Shape;714;p41"/>
          <p:cNvGrpSpPr/>
          <p:nvPr/>
        </p:nvGrpSpPr>
        <p:grpSpPr>
          <a:xfrm>
            <a:off x="2436644" y="1627305"/>
            <a:ext cx="569532" cy="572243"/>
            <a:chOff x="5131993" y="3186889"/>
            <a:chExt cx="438912" cy="440967"/>
          </a:xfrm>
        </p:grpSpPr>
        <p:sp>
          <p:nvSpPr>
            <p:cNvPr id="715" name="Google Shape;715;p41"/>
            <p:cNvSpPr/>
            <p:nvPr/>
          </p:nvSpPr>
          <p:spPr>
            <a:xfrm>
              <a:off x="5183121" y="3551045"/>
              <a:ext cx="357265" cy="25718"/>
            </a:xfrm>
            <a:custGeom>
              <a:avLst/>
              <a:gdLst/>
              <a:ahLst/>
              <a:cxnLst/>
              <a:rect l="l" t="t" r="r" b="b"/>
              <a:pathLst>
                <a:path w="3969611" h="285750" extrusionOk="0">
                  <a:moveTo>
                    <a:pt x="3826746" y="0"/>
                  </a:moveTo>
                  <a:lnTo>
                    <a:pt x="146886" y="0"/>
                  </a:lnTo>
                  <a:cubicBezTo>
                    <a:pt x="69962" y="0"/>
                    <a:pt x="3783" y="59122"/>
                    <a:pt x="163" y="135969"/>
                  </a:cubicBezTo>
                  <a:cubicBezTo>
                    <a:pt x="-3704" y="218018"/>
                    <a:pt x="61666" y="285750"/>
                    <a:pt x="142857" y="285750"/>
                  </a:cubicBezTo>
                  <a:lnTo>
                    <a:pt x="3826756" y="285750"/>
                  </a:lnTo>
                  <a:cubicBezTo>
                    <a:pt x="3905651" y="285750"/>
                    <a:pt x="3969612" y="221780"/>
                    <a:pt x="3969612" y="142875"/>
                  </a:cubicBezTo>
                  <a:cubicBezTo>
                    <a:pt x="3969602" y="63970"/>
                    <a:pt x="3905642" y="0"/>
                    <a:pt x="38267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5131993" y="3499270"/>
              <a:ext cx="438912" cy="128586"/>
            </a:xfrm>
            <a:custGeom>
              <a:avLst/>
              <a:gdLst/>
              <a:ahLst/>
              <a:cxnLst/>
              <a:rect l="l" t="t" r="r" b="b"/>
              <a:pathLst>
                <a:path w="4876800" h="1428730" extrusionOk="0">
                  <a:moveTo>
                    <a:pt x="4733944" y="1428731"/>
                  </a:moveTo>
                  <a:lnTo>
                    <a:pt x="714251" y="1428731"/>
                  </a:lnTo>
                  <a:cubicBezTo>
                    <a:pt x="320411" y="1428731"/>
                    <a:pt x="0" y="1108262"/>
                    <a:pt x="0" y="714365"/>
                  </a:cubicBezTo>
                  <a:cubicBezTo>
                    <a:pt x="0" y="320469"/>
                    <a:pt x="320411" y="0"/>
                    <a:pt x="714251" y="0"/>
                  </a:cubicBezTo>
                  <a:lnTo>
                    <a:pt x="4733944" y="0"/>
                  </a:lnTo>
                  <a:cubicBezTo>
                    <a:pt x="4812840" y="0"/>
                    <a:pt x="4876800" y="63970"/>
                    <a:pt x="4876800" y="142875"/>
                  </a:cubicBezTo>
                  <a:cubicBezTo>
                    <a:pt x="4876800" y="221780"/>
                    <a:pt x="4812840" y="285750"/>
                    <a:pt x="4733944" y="285750"/>
                  </a:cubicBezTo>
                  <a:lnTo>
                    <a:pt x="714251" y="285750"/>
                  </a:lnTo>
                  <a:cubicBezTo>
                    <a:pt x="477945" y="285750"/>
                    <a:pt x="285702" y="478021"/>
                    <a:pt x="285702" y="714365"/>
                  </a:cubicBezTo>
                  <a:cubicBezTo>
                    <a:pt x="285702" y="950709"/>
                    <a:pt x="477955" y="1142981"/>
                    <a:pt x="714251" y="1142981"/>
                  </a:cubicBezTo>
                  <a:lnTo>
                    <a:pt x="4733944" y="1142981"/>
                  </a:lnTo>
                  <a:cubicBezTo>
                    <a:pt x="4812840" y="1142981"/>
                    <a:pt x="4876800" y="1206951"/>
                    <a:pt x="4876800" y="1285856"/>
                  </a:cubicBezTo>
                  <a:cubicBezTo>
                    <a:pt x="4876800" y="1364761"/>
                    <a:pt x="4812840" y="1428731"/>
                    <a:pt x="4733944" y="14287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5404918" y="3351021"/>
              <a:ext cx="130534" cy="121557"/>
            </a:xfrm>
            <a:custGeom>
              <a:avLst/>
              <a:gdLst/>
              <a:ahLst/>
              <a:cxnLst/>
              <a:rect l="l" t="t" r="r" b="b"/>
              <a:pathLst>
                <a:path w="1450381" h="1350630" extrusionOk="0">
                  <a:moveTo>
                    <a:pt x="936436" y="1350631"/>
                  </a:moveTo>
                  <a:lnTo>
                    <a:pt x="1222148" y="1350631"/>
                  </a:lnTo>
                  <a:lnTo>
                    <a:pt x="1428507" y="1144243"/>
                  </a:lnTo>
                  <a:cubicBezTo>
                    <a:pt x="1457673" y="1115078"/>
                    <a:pt x="1457673" y="1067338"/>
                    <a:pt x="1428507" y="1038173"/>
                  </a:cubicBezTo>
                  <a:lnTo>
                    <a:pt x="412380" y="21874"/>
                  </a:lnTo>
                  <a:cubicBezTo>
                    <a:pt x="383214" y="-7291"/>
                    <a:pt x="335485" y="-7291"/>
                    <a:pt x="306319" y="21874"/>
                  </a:cubicBezTo>
                  <a:lnTo>
                    <a:pt x="30332" y="297899"/>
                  </a:lnTo>
                  <a:cubicBezTo>
                    <a:pt x="-10111" y="338352"/>
                    <a:pt x="-10111" y="403931"/>
                    <a:pt x="30332" y="4443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5167765" y="3186889"/>
              <a:ext cx="304549" cy="284608"/>
            </a:xfrm>
            <a:custGeom>
              <a:avLst/>
              <a:gdLst/>
              <a:ahLst/>
              <a:cxnLst/>
              <a:rect l="l" t="t" r="r" b="b"/>
              <a:pathLst>
                <a:path w="3383883" h="3162309" extrusionOk="0">
                  <a:moveTo>
                    <a:pt x="3269953" y="19"/>
                  </a:moveTo>
                  <a:cubicBezTo>
                    <a:pt x="3043220" y="-962"/>
                    <a:pt x="2576295" y="35157"/>
                    <a:pt x="2226013" y="315963"/>
                  </a:cubicBezTo>
                  <a:cubicBezTo>
                    <a:pt x="1837889" y="627116"/>
                    <a:pt x="1711835" y="1195626"/>
                    <a:pt x="1677802" y="1401804"/>
                  </a:cubicBezTo>
                  <a:cubicBezTo>
                    <a:pt x="1545614" y="1590389"/>
                    <a:pt x="1413483" y="1774927"/>
                    <a:pt x="1286782" y="1947882"/>
                  </a:cubicBezTo>
                  <a:lnTo>
                    <a:pt x="908039" y="1947882"/>
                  </a:lnTo>
                  <a:cubicBezTo>
                    <a:pt x="829143" y="1947882"/>
                    <a:pt x="765183" y="2011851"/>
                    <a:pt x="765183" y="2090757"/>
                  </a:cubicBezTo>
                  <a:lnTo>
                    <a:pt x="765183" y="2333254"/>
                  </a:lnTo>
                  <a:cubicBezTo>
                    <a:pt x="765183" y="2333254"/>
                    <a:pt x="71611" y="2612660"/>
                    <a:pt x="69229" y="2613650"/>
                  </a:cubicBezTo>
                  <a:cubicBezTo>
                    <a:pt x="3307" y="2641130"/>
                    <a:pt x="-17343" y="2725007"/>
                    <a:pt x="15099" y="2818438"/>
                  </a:cubicBezTo>
                  <a:lnTo>
                    <a:pt x="262749" y="3162310"/>
                  </a:lnTo>
                  <a:lnTo>
                    <a:pt x="2523622" y="3162310"/>
                  </a:lnTo>
                  <a:lnTo>
                    <a:pt x="2771272" y="2818438"/>
                  </a:lnTo>
                  <a:cubicBezTo>
                    <a:pt x="2803714" y="2725007"/>
                    <a:pt x="2783054" y="2641130"/>
                    <a:pt x="2717141" y="2613650"/>
                  </a:cubicBezTo>
                  <a:cubicBezTo>
                    <a:pt x="2714760" y="2612660"/>
                    <a:pt x="2021188" y="2333254"/>
                    <a:pt x="2021188" y="2333254"/>
                  </a:cubicBezTo>
                  <a:lnTo>
                    <a:pt x="2021188" y="2090757"/>
                  </a:lnTo>
                  <a:cubicBezTo>
                    <a:pt x="2021188" y="2011851"/>
                    <a:pt x="1957227" y="1947882"/>
                    <a:pt x="1878332" y="1947882"/>
                  </a:cubicBezTo>
                  <a:lnTo>
                    <a:pt x="1636311" y="1947882"/>
                  </a:lnTo>
                  <a:cubicBezTo>
                    <a:pt x="1762593" y="1771298"/>
                    <a:pt x="1893153" y="1586532"/>
                    <a:pt x="1993479" y="1443980"/>
                  </a:cubicBezTo>
                  <a:cubicBezTo>
                    <a:pt x="2207830" y="1406100"/>
                    <a:pt x="2493380" y="1327480"/>
                    <a:pt x="2741754" y="1164279"/>
                  </a:cubicBezTo>
                  <a:cubicBezTo>
                    <a:pt x="2795132" y="1129208"/>
                    <a:pt x="2810229" y="1057694"/>
                    <a:pt x="2774682" y="1004630"/>
                  </a:cubicBezTo>
                  <a:lnTo>
                    <a:pt x="2629521" y="787927"/>
                  </a:lnTo>
                  <a:lnTo>
                    <a:pt x="3077358" y="758676"/>
                  </a:lnTo>
                  <a:cubicBezTo>
                    <a:pt x="3115258" y="756199"/>
                    <a:pt x="3149748" y="735216"/>
                    <a:pt x="3168617" y="702250"/>
                  </a:cubicBezTo>
                  <a:cubicBezTo>
                    <a:pt x="3290280" y="489699"/>
                    <a:pt x="3351916" y="272882"/>
                    <a:pt x="3381196" y="138874"/>
                  </a:cubicBezTo>
                  <a:cubicBezTo>
                    <a:pt x="3396750" y="67647"/>
                    <a:pt x="3342848" y="333"/>
                    <a:pt x="3269953" y="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 of SOLID</a:t>
            </a:r>
            <a:endParaRPr dirty="0"/>
          </a:p>
        </p:txBody>
      </p:sp>
      <p:sp>
        <p:nvSpPr>
          <p:cNvPr id="724" name="Google Shape;724;p42"/>
          <p:cNvSpPr txBox="1">
            <a:spLocks noGrp="1"/>
          </p:cNvSpPr>
          <p:nvPr>
            <p:ph type="subTitle" idx="1"/>
          </p:nvPr>
        </p:nvSpPr>
        <p:spPr>
          <a:xfrm>
            <a:off x="796216" y="3355447"/>
            <a:ext cx="23055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Mercury</a:t>
            </a:r>
            <a:r>
              <a:rPr lang="en"/>
              <a:t> is the closest planet to the Sun and the smallest of them all</a:t>
            </a:r>
            <a:endParaRPr/>
          </a:p>
        </p:txBody>
      </p:sp>
      <p:sp>
        <p:nvSpPr>
          <p:cNvPr id="725" name="Google Shape;725;p42"/>
          <p:cNvSpPr txBox="1">
            <a:spLocks noGrp="1"/>
          </p:cNvSpPr>
          <p:nvPr>
            <p:ph type="subTitle" idx="2"/>
          </p:nvPr>
        </p:nvSpPr>
        <p:spPr>
          <a:xfrm>
            <a:off x="3419250" y="3355447"/>
            <a:ext cx="23055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Venus</a:t>
            </a:r>
            <a:r>
              <a:rPr lang="en"/>
              <a:t> has a beautiful name and is the second planet from the Sun</a:t>
            </a:r>
            <a:endParaRPr/>
          </a:p>
        </p:txBody>
      </p:sp>
      <p:sp>
        <p:nvSpPr>
          <p:cNvPr id="726" name="Google Shape;726;p42"/>
          <p:cNvSpPr txBox="1">
            <a:spLocks noGrp="1"/>
          </p:cNvSpPr>
          <p:nvPr>
            <p:ph type="subTitle" idx="6"/>
          </p:nvPr>
        </p:nvSpPr>
        <p:spPr>
          <a:xfrm>
            <a:off x="6042284" y="2438400"/>
            <a:ext cx="2305500" cy="9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progress</a:t>
            </a:r>
            <a:endParaRPr/>
          </a:p>
        </p:txBody>
      </p:sp>
      <p:sp>
        <p:nvSpPr>
          <p:cNvPr id="727" name="Google Shape;727;p42"/>
          <p:cNvSpPr txBox="1">
            <a:spLocks noGrp="1"/>
          </p:cNvSpPr>
          <p:nvPr>
            <p:ph type="subTitle" idx="3"/>
          </p:nvPr>
        </p:nvSpPr>
        <p:spPr>
          <a:xfrm>
            <a:off x="6042284" y="3355447"/>
            <a:ext cx="23055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</a:t>
            </a:r>
            <a:r>
              <a:rPr lang="en" b="1"/>
              <a:t>Mars</a:t>
            </a:r>
            <a:r>
              <a:rPr lang="en"/>
              <a:t> is actually a cold place. It’s full of iron oxide dust</a:t>
            </a:r>
            <a:endParaRPr/>
          </a:p>
        </p:txBody>
      </p:sp>
      <p:sp>
        <p:nvSpPr>
          <p:cNvPr id="728" name="Google Shape;728;p42"/>
          <p:cNvSpPr txBox="1">
            <a:spLocks noGrp="1"/>
          </p:cNvSpPr>
          <p:nvPr>
            <p:ph type="subTitle" idx="4"/>
          </p:nvPr>
        </p:nvSpPr>
        <p:spPr>
          <a:xfrm>
            <a:off x="796216" y="2438400"/>
            <a:ext cx="2305500" cy="9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Rationalism &amp; reason</a:t>
            </a:r>
            <a:endParaRPr/>
          </a:p>
        </p:txBody>
      </p:sp>
      <p:sp>
        <p:nvSpPr>
          <p:cNvPr id="729" name="Google Shape;729;p42"/>
          <p:cNvSpPr txBox="1">
            <a:spLocks noGrp="1"/>
          </p:cNvSpPr>
          <p:nvPr>
            <p:ph type="subTitle" idx="5"/>
          </p:nvPr>
        </p:nvSpPr>
        <p:spPr>
          <a:xfrm>
            <a:off x="3419250" y="2438400"/>
            <a:ext cx="2305500" cy="9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Individualism &amp; human rights</a:t>
            </a:r>
            <a:endParaRPr/>
          </a:p>
        </p:txBody>
      </p:sp>
      <p:grpSp>
        <p:nvGrpSpPr>
          <p:cNvPr id="730" name="Google Shape;730;p42"/>
          <p:cNvGrpSpPr/>
          <p:nvPr/>
        </p:nvGrpSpPr>
        <p:grpSpPr>
          <a:xfrm>
            <a:off x="4322862" y="1627129"/>
            <a:ext cx="498276" cy="571893"/>
            <a:chOff x="2112668" y="1446006"/>
            <a:chExt cx="384117" cy="440833"/>
          </a:xfrm>
        </p:grpSpPr>
        <p:sp>
          <p:nvSpPr>
            <p:cNvPr id="731" name="Google Shape;731;p42"/>
            <p:cNvSpPr/>
            <p:nvPr/>
          </p:nvSpPr>
          <p:spPr>
            <a:xfrm>
              <a:off x="2163804" y="1810028"/>
              <a:ext cx="302456" cy="25717"/>
            </a:xfrm>
            <a:custGeom>
              <a:avLst/>
              <a:gdLst/>
              <a:ahLst/>
              <a:cxnLst/>
              <a:rect l="l" t="t" r="r" b="b"/>
              <a:pathLst>
                <a:path w="3360621" h="285750" extrusionOk="0">
                  <a:moveTo>
                    <a:pt x="3217756" y="0"/>
                  </a:moveTo>
                  <a:lnTo>
                    <a:pt x="146915" y="0"/>
                  </a:lnTo>
                  <a:cubicBezTo>
                    <a:pt x="69981" y="0"/>
                    <a:pt x="3792" y="59122"/>
                    <a:pt x="163" y="135969"/>
                  </a:cubicBezTo>
                  <a:cubicBezTo>
                    <a:pt x="-3704" y="218018"/>
                    <a:pt x="61676" y="285750"/>
                    <a:pt x="142876" y="285750"/>
                  </a:cubicBezTo>
                  <a:lnTo>
                    <a:pt x="3217746" y="285750"/>
                  </a:lnTo>
                  <a:cubicBezTo>
                    <a:pt x="3296651" y="285750"/>
                    <a:pt x="3360621" y="221780"/>
                    <a:pt x="3360621" y="142875"/>
                  </a:cubicBezTo>
                  <a:cubicBezTo>
                    <a:pt x="3360631" y="63970"/>
                    <a:pt x="3296661" y="0"/>
                    <a:pt x="32177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2112668" y="1758253"/>
              <a:ext cx="384117" cy="128586"/>
            </a:xfrm>
            <a:custGeom>
              <a:avLst/>
              <a:gdLst/>
              <a:ahLst/>
              <a:cxnLst/>
              <a:rect l="l" t="t" r="r" b="b"/>
              <a:pathLst>
                <a:path w="4267962" h="1428730" extrusionOk="0">
                  <a:moveTo>
                    <a:pt x="4125087" y="1428731"/>
                  </a:moveTo>
                  <a:lnTo>
                    <a:pt x="714365" y="1428731"/>
                  </a:lnTo>
                  <a:cubicBezTo>
                    <a:pt x="320469" y="1428731"/>
                    <a:pt x="0" y="1108262"/>
                    <a:pt x="0" y="714365"/>
                  </a:cubicBezTo>
                  <a:cubicBezTo>
                    <a:pt x="0" y="320469"/>
                    <a:pt x="320469" y="0"/>
                    <a:pt x="714365" y="0"/>
                  </a:cubicBezTo>
                  <a:lnTo>
                    <a:pt x="4125087" y="0"/>
                  </a:lnTo>
                  <a:cubicBezTo>
                    <a:pt x="4203992" y="0"/>
                    <a:pt x="4267962" y="63970"/>
                    <a:pt x="4267962" y="142875"/>
                  </a:cubicBezTo>
                  <a:cubicBezTo>
                    <a:pt x="4267962" y="221780"/>
                    <a:pt x="4203992" y="285750"/>
                    <a:pt x="4125087" y="285750"/>
                  </a:cubicBezTo>
                  <a:lnTo>
                    <a:pt x="714365" y="285750"/>
                  </a:lnTo>
                  <a:cubicBezTo>
                    <a:pt x="478031" y="285750"/>
                    <a:pt x="285750" y="478031"/>
                    <a:pt x="285750" y="714365"/>
                  </a:cubicBezTo>
                  <a:cubicBezTo>
                    <a:pt x="285750" y="950700"/>
                    <a:pt x="478031" y="1142981"/>
                    <a:pt x="714365" y="1142981"/>
                  </a:cubicBezTo>
                  <a:lnTo>
                    <a:pt x="4125087" y="1142981"/>
                  </a:lnTo>
                  <a:cubicBezTo>
                    <a:pt x="4203992" y="1142981"/>
                    <a:pt x="4267962" y="1206951"/>
                    <a:pt x="4267962" y="1285856"/>
                  </a:cubicBezTo>
                  <a:cubicBezTo>
                    <a:pt x="4267962" y="1364761"/>
                    <a:pt x="4203992" y="1428731"/>
                    <a:pt x="4125087" y="14287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2"/>
            <p:cNvSpPr/>
            <p:nvPr/>
          </p:nvSpPr>
          <p:spPr>
            <a:xfrm>
              <a:off x="2289322" y="1571778"/>
              <a:ext cx="32281" cy="108165"/>
            </a:xfrm>
            <a:custGeom>
              <a:avLst/>
              <a:gdLst/>
              <a:ahLst/>
              <a:cxnLst/>
              <a:rect l="l" t="t" r="r" b="b"/>
              <a:pathLst>
                <a:path w="358683" h="1201835" extrusionOk="0">
                  <a:moveTo>
                    <a:pt x="0" y="0"/>
                  </a:moveTo>
                  <a:lnTo>
                    <a:pt x="358683" y="0"/>
                  </a:lnTo>
                  <a:lnTo>
                    <a:pt x="358683" y="1201836"/>
                  </a:lnTo>
                  <a:lnTo>
                    <a:pt x="0" y="12018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2"/>
            <p:cNvSpPr/>
            <p:nvPr/>
          </p:nvSpPr>
          <p:spPr>
            <a:xfrm>
              <a:off x="2230937" y="1571778"/>
              <a:ext cx="32281" cy="108165"/>
            </a:xfrm>
            <a:custGeom>
              <a:avLst/>
              <a:gdLst/>
              <a:ahLst/>
              <a:cxnLst/>
              <a:rect l="l" t="t" r="r" b="b"/>
              <a:pathLst>
                <a:path w="358682" h="1201835" extrusionOk="0">
                  <a:moveTo>
                    <a:pt x="0" y="0"/>
                  </a:moveTo>
                  <a:lnTo>
                    <a:pt x="358683" y="0"/>
                  </a:lnTo>
                  <a:lnTo>
                    <a:pt x="358683" y="1201836"/>
                  </a:lnTo>
                  <a:lnTo>
                    <a:pt x="0" y="12018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2347706" y="1571778"/>
              <a:ext cx="32281" cy="108165"/>
            </a:xfrm>
            <a:custGeom>
              <a:avLst/>
              <a:gdLst/>
              <a:ahLst/>
              <a:cxnLst/>
              <a:rect l="l" t="t" r="r" b="b"/>
              <a:pathLst>
                <a:path w="358682" h="1201835" extrusionOk="0">
                  <a:moveTo>
                    <a:pt x="0" y="0"/>
                  </a:moveTo>
                  <a:lnTo>
                    <a:pt x="358683" y="0"/>
                  </a:lnTo>
                  <a:lnTo>
                    <a:pt x="358683" y="1201836"/>
                  </a:lnTo>
                  <a:lnTo>
                    <a:pt x="0" y="12018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2229324" y="1500893"/>
              <a:ext cx="151485" cy="44701"/>
            </a:xfrm>
            <a:custGeom>
              <a:avLst/>
              <a:gdLst/>
              <a:ahLst/>
              <a:cxnLst/>
              <a:rect l="l" t="t" r="r" b="b"/>
              <a:pathLst>
                <a:path w="1683162" h="496681" extrusionOk="0">
                  <a:moveTo>
                    <a:pt x="0" y="496681"/>
                  </a:moveTo>
                  <a:lnTo>
                    <a:pt x="1683163" y="496681"/>
                  </a:lnTo>
                  <a:lnTo>
                    <a:pt x="8415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42"/>
            <p:cNvSpPr/>
            <p:nvPr/>
          </p:nvSpPr>
          <p:spPr>
            <a:xfrm>
              <a:off x="2112760" y="1446006"/>
              <a:ext cx="372054" cy="311468"/>
            </a:xfrm>
            <a:custGeom>
              <a:avLst/>
              <a:gdLst/>
              <a:ahLst/>
              <a:cxnLst/>
              <a:rect l="l" t="t" r="r" b="b"/>
              <a:pathLst>
                <a:path w="4133935" h="3460756" extrusionOk="0">
                  <a:moveTo>
                    <a:pt x="3991061" y="0"/>
                  </a:moveTo>
                  <a:lnTo>
                    <a:pt x="142875" y="0"/>
                  </a:lnTo>
                  <a:cubicBezTo>
                    <a:pt x="63960" y="0"/>
                    <a:pt x="0" y="63970"/>
                    <a:pt x="0" y="142875"/>
                  </a:cubicBezTo>
                  <a:lnTo>
                    <a:pt x="0" y="3460757"/>
                  </a:lnTo>
                  <a:cubicBezTo>
                    <a:pt x="181594" y="3275781"/>
                    <a:pt x="434283" y="3160843"/>
                    <a:pt x="713356" y="3160843"/>
                  </a:cubicBezTo>
                  <a:lnTo>
                    <a:pt x="4124078" y="3160843"/>
                  </a:lnTo>
                  <a:cubicBezTo>
                    <a:pt x="4127383" y="3160843"/>
                    <a:pt x="4130650" y="3161014"/>
                    <a:pt x="4133936" y="3161090"/>
                  </a:cubicBezTo>
                  <a:lnTo>
                    <a:pt x="4133936" y="142875"/>
                  </a:lnTo>
                  <a:cubicBezTo>
                    <a:pt x="4133936" y="63970"/>
                    <a:pt x="4069976" y="0"/>
                    <a:pt x="3991061" y="0"/>
                  </a:cubicBezTo>
                  <a:close/>
                  <a:moveTo>
                    <a:pt x="3616033" y="1318032"/>
                  </a:moveTo>
                  <a:cubicBezTo>
                    <a:pt x="3589382" y="1363190"/>
                    <a:pt x="3541757" y="1388307"/>
                    <a:pt x="3492856" y="1388307"/>
                  </a:cubicBezTo>
                  <a:cubicBezTo>
                    <a:pt x="3492665" y="1388307"/>
                    <a:pt x="3492475" y="1388288"/>
                    <a:pt x="3492284" y="1388288"/>
                  </a:cubicBezTo>
                  <a:lnTo>
                    <a:pt x="3237738" y="1388288"/>
                  </a:lnTo>
                  <a:lnTo>
                    <a:pt x="3237738" y="2590124"/>
                  </a:lnTo>
                  <a:lnTo>
                    <a:pt x="3319643" y="2590124"/>
                  </a:lnTo>
                  <a:cubicBezTo>
                    <a:pt x="3398549" y="2590124"/>
                    <a:pt x="3462518" y="2654094"/>
                    <a:pt x="3462518" y="2732999"/>
                  </a:cubicBezTo>
                  <a:cubicBezTo>
                    <a:pt x="3462518" y="2811904"/>
                    <a:pt x="3398549" y="2875874"/>
                    <a:pt x="3319643" y="2875874"/>
                  </a:cubicBezTo>
                  <a:lnTo>
                    <a:pt x="936774" y="2875874"/>
                  </a:lnTo>
                  <a:cubicBezTo>
                    <a:pt x="857869" y="2875874"/>
                    <a:pt x="793899" y="2811904"/>
                    <a:pt x="793899" y="2732999"/>
                  </a:cubicBezTo>
                  <a:cubicBezTo>
                    <a:pt x="793899" y="2654094"/>
                    <a:pt x="857869" y="2590124"/>
                    <a:pt x="936774" y="2590124"/>
                  </a:cubicBezTo>
                  <a:lnTo>
                    <a:pt x="1018680" y="2590124"/>
                  </a:lnTo>
                  <a:lnTo>
                    <a:pt x="1018680" y="1388278"/>
                  </a:lnTo>
                  <a:lnTo>
                    <a:pt x="763429" y="1388278"/>
                  </a:lnTo>
                  <a:cubicBezTo>
                    <a:pt x="762972" y="1388278"/>
                    <a:pt x="762543" y="1388145"/>
                    <a:pt x="762095" y="1388126"/>
                  </a:cubicBezTo>
                  <a:cubicBezTo>
                    <a:pt x="713718" y="1387621"/>
                    <a:pt x="666769" y="1362723"/>
                    <a:pt x="640385" y="1318022"/>
                  </a:cubicBezTo>
                  <a:cubicBezTo>
                    <a:pt x="600285" y="1250061"/>
                    <a:pt x="622859" y="1162469"/>
                    <a:pt x="690810" y="1122359"/>
                  </a:cubicBezTo>
                  <a:lnTo>
                    <a:pt x="2055590" y="316897"/>
                  </a:lnTo>
                  <a:cubicBezTo>
                    <a:pt x="2100396" y="290465"/>
                    <a:pt x="2156022" y="290465"/>
                    <a:pt x="2200827" y="316897"/>
                  </a:cubicBezTo>
                  <a:lnTo>
                    <a:pt x="3565608" y="1122369"/>
                  </a:lnTo>
                  <a:cubicBezTo>
                    <a:pt x="3633559" y="1162469"/>
                    <a:pt x="3656133" y="1250071"/>
                    <a:pt x="3616033" y="131803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8" name="Google Shape;738;p42"/>
          <p:cNvGrpSpPr/>
          <p:nvPr/>
        </p:nvGrpSpPr>
        <p:grpSpPr>
          <a:xfrm>
            <a:off x="1664288" y="1626734"/>
            <a:ext cx="569357" cy="572702"/>
            <a:chOff x="6098976" y="2064850"/>
            <a:chExt cx="438912" cy="441457"/>
          </a:xfrm>
        </p:grpSpPr>
        <p:sp>
          <p:nvSpPr>
            <p:cNvPr id="739" name="Google Shape;739;p42"/>
            <p:cNvSpPr/>
            <p:nvPr/>
          </p:nvSpPr>
          <p:spPr>
            <a:xfrm>
              <a:off x="6099655" y="2451528"/>
              <a:ext cx="437564" cy="54779"/>
            </a:xfrm>
            <a:custGeom>
              <a:avLst/>
              <a:gdLst/>
              <a:ahLst/>
              <a:cxnLst/>
              <a:rect l="l" t="t" r="r" b="b"/>
              <a:pathLst>
                <a:path w="4861817" h="608652" extrusionOk="0">
                  <a:moveTo>
                    <a:pt x="2955998" y="0"/>
                  </a:moveTo>
                  <a:cubicBezTo>
                    <a:pt x="2790025" y="0"/>
                    <a:pt x="2640759" y="91326"/>
                    <a:pt x="2566454" y="238325"/>
                  </a:cubicBezTo>
                  <a:cubicBezTo>
                    <a:pt x="2541546" y="287598"/>
                    <a:pt x="2492064" y="319592"/>
                    <a:pt x="2437324" y="321811"/>
                  </a:cubicBezTo>
                  <a:lnTo>
                    <a:pt x="2434876" y="321926"/>
                  </a:lnTo>
                  <a:cubicBezTo>
                    <a:pt x="2433552" y="321993"/>
                    <a:pt x="2432228" y="322021"/>
                    <a:pt x="2430904" y="322021"/>
                  </a:cubicBezTo>
                  <a:cubicBezTo>
                    <a:pt x="2429580" y="322021"/>
                    <a:pt x="2428266" y="321993"/>
                    <a:pt x="2426932" y="321926"/>
                  </a:cubicBezTo>
                  <a:lnTo>
                    <a:pt x="2424484" y="321811"/>
                  </a:lnTo>
                  <a:cubicBezTo>
                    <a:pt x="2369744" y="319592"/>
                    <a:pt x="2320262" y="287598"/>
                    <a:pt x="2295354" y="238315"/>
                  </a:cubicBezTo>
                  <a:cubicBezTo>
                    <a:pt x="2221049" y="91316"/>
                    <a:pt x="2071783" y="0"/>
                    <a:pt x="1905810" y="0"/>
                  </a:cubicBezTo>
                  <a:lnTo>
                    <a:pt x="0" y="0"/>
                  </a:lnTo>
                  <a:lnTo>
                    <a:pt x="0" y="133721"/>
                  </a:lnTo>
                  <a:cubicBezTo>
                    <a:pt x="0" y="218170"/>
                    <a:pt x="68256" y="286636"/>
                    <a:pt x="152448" y="286636"/>
                  </a:cubicBezTo>
                  <a:lnTo>
                    <a:pt x="1905819" y="286636"/>
                  </a:lnTo>
                  <a:cubicBezTo>
                    <a:pt x="1962264" y="286636"/>
                    <a:pt x="2014976" y="317449"/>
                    <a:pt x="2040503" y="367941"/>
                  </a:cubicBezTo>
                  <a:cubicBezTo>
                    <a:pt x="2110140" y="505692"/>
                    <a:pt x="2250043" y="601608"/>
                    <a:pt x="2412959" y="608209"/>
                  </a:cubicBezTo>
                  <a:cubicBezTo>
                    <a:pt x="2424922" y="608800"/>
                    <a:pt x="2436905" y="608800"/>
                    <a:pt x="2448868" y="608209"/>
                  </a:cubicBezTo>
                  <a:cubicBezTo>
                    <a:pt x="2611784" y="601608"/>
                    <a:pt x="2751687" y="505692"/>
                    <a:pt x="2821324" y="367941"/>
                  </a:cubicBezTo>
                  <a:cubicBezTo>
                    <a:pt x="2846851" y="317449"/>
                    <a:pt x="2899563" y="286636"/>
                    <a:pt x="2956008" y="286636"/>
                  </a:cubicBezTo>
                  <a:lnTo>
                    <a:pt x="4709370" y="286636"/>
                  </a:lnTo>
                  <a:cubicBezTo>
                    <a:pt x="4793561" y="286636"/>
                    <a:pt x="4861817" y="218170"/>
                    <a:pt x="4861817" y="133721"/>
                  </a:cubicBezTo>
                  <a:lnTo>
                    <a:pt x="48618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6099655" y="2451528"/>
              <a:ext cx="437564" cy="54779"/>
            </a:xfrm>
            <a:custGeom>
              <a:avLst/>
              <a:gdLst/>
              <a:ahLst/>
              <a:cxnLst/>
              <a:rect l="l" t="t" r="r" b="b"/>
              <a:pathLst>
                <a:path w="4861817" h="608652" extrusionOk="0">
                  <a:moveTo>
                    <a:pt x="2955998" y="0"/>
                  </a:moveTo>
                  <a:cubicBezTo>
                    <a:pt x="2790025" y="0"/>
                    <a:pt x="2640759" y="91326"/>
                    <a:pt x="2566454" y="238325"/>
                  </a:cubicBezTo>
                  <a:cubicBezTo>
                    <a:pt x="2541546" y="287598"/>
                    <a:pt x="2492064" y="319592"/>
                    <a:pt x="2437324" y="321811"/>
                  </a:cubicBezTo>
                  <a:lnTo>
                    <a:pt x="2434876" y="321926"/>
                  </a:lnTo>
                  <a:cubicBezTo>
                    <a:pt x="2433552" y="321993"/>
                    <a:pt x="2432228" y="322021"/>
                    <a:pt x="2430904" y="322021"/>
                  </a:cubicBezTo>
                  <a:cubicBezTo>
                    <a:pt x="2429580" y="322021"/>
                    <a:pt x="2428266" y="321993"/>
                    <a:pt x="2426932" y="321926"/>
                  </a:cubicBezTo>
                  <a:lnTo>
                    <a:pt x="2424484" y="321811"/>
                  </a:lnTo>
                  <a:cubicBezTo>
                    <a:pt x="2369744" y="319592"/>
                    <a:pt x="2320262" y="287598"/>
                    <a:pt x="2295354" y="238315"/>
                  </a:cubicBezTo>
                  <a:cubicBezTo>
                    <a:pt x="2221049" y="91316"/>
                    <a:pt x="2071783" y="0"/>
                    <a:pt x="1905810" y="0"/>
                  </a:cubicBezTo>
                  <a:lnTo>
                    <a:pt x="0" y="0"/>
                  </a:lnTo>
                  <a:lnTo>
                    <a:pt x="0" y="133721"/>
                  </a:lnTo>
                  <a:cubicBezTo>
                    <a:pt x="0" y="218170"/>
                    <a:pt x="68256" y="286636"/>
                    <a:pt x="152448" y="286636"/>
                  </a:cubicBezTo>
                  <a:lnTo>
                    <a:pt x="1905819" y="286636"/>
                  </a:lnTo>
                  <a:cubicBezTo>
                    <a:pt x="1962264" y="286636"/>
                    <a:pt x="2014976" y="317449"/>
                    <a:pt x="2040503" y="367941"/>
                  </a:cubicBezTo>
                  <a:cubicBezTo>
                    <a:pt x="2110140" y="505692"/>
                    <a:pt x="2250043" y="601608"/>
                    <a:pt x="2412959" y="608209"/>
                  </a:cubicBezTo>
                  <a:cubicBezTo>
                    <a:pt x="2424922" y="608800"/>
                    <a:pt x="2436905" y="608800"/>
                    <a:pt x="2448868" y="608209"/>
                  </a:cubicBezTo>
                  <a:cubicBezTo>
                    <a:pt x="2611784" y="601608"/>
                    <a:pt x="2751687" y="505692"/>
                    <a:pt x="2821324" y="367941"/>
                  </a:cubicBezTo>
                  <a:cubicBezTo>
                    <a:pt x="2846851" y="317449"/>
                    <a:pt x="2899563" y="286636"/>
                    <a:pt x="2956008" y="286636"/>
                  </a:cubicBezTo>
                  <a:lnTo>
                    <a:pt x="4709370" y="286636"/>
                  </a:lnTo>
                  <a:cubicBezTo>
                    <a:pt x="4793561" y="286636"/>
                    <a:pt x="4861817" y="218170"/>
                    <a:pt x="4861817" y="133721"/>
                  </a:cubicBezTo>
                  <a:lnTo>
                    <a:pt x="48618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2"/>
            <p:cNvSpPr/>
            <p:nvPr/>
          </p:nvSpPr>
          <p:spPr>
            <a:xfrm>
              <a:off x="6354205" y="2286920"/>
              <a:ext cx="63310" cy="63505"/>
            </a:xfrm>
            <a:custGeom>
              <a:avLst/>
              <a:gdLst/>
              <a:ahLst/>
              <a:cxnLst/>
              <a:rect l="l" t="t" r="r" b="b"/>
              <a:pathLst>
                <a:path w="703440" h="705612" extrusionOk="0">
                  <a:moveTo>
                    <a:pt x="703440" y="352806"/>
                  </a:moveTo>
                  <a:cubicBezTo>
                    <a:pt x="703440" y="547656"/>
                    <a:pt x="545970" y="705612"/>
                    <a:pt x="351720" y="705612"/>
                  </a:cubicBezTo>
                  <a:cubicBezTo>
                    <a:pt x="157470" y="705612"/>
                    <a:pt x="0" y="547656"/>
                    <a:pt x="0" y="352806"/>
                  </a:cubicBezTo>
                  <a:cubicBezTo>
                    <a:pt x="0" y="157957"/>
                    <a:pt x="157470" y="0"/>
                    <a:pt x="351720" y="0"/>
                  </a:cubicBezTo>
                  <a:cubicBezTo>
                    <a:pt x="545970" y="0"/>
                    <a:pt x="703440" y="157957"/>
                    <a:pt x="703440" y="3528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2"/>
            <p:cNvSpPr/>
            <p:nvPr/>
          </p:nvSpPr>
          <p:spPr>
            <a:xfrm>
              <a:off x="6224281" y="2286920"/>
              <a:ext cx="63310" cy="63505"/>
            </a:xfrm>
            <a:custGeom>
              <a:avLst/>
              <a:gdLst/>
              <a:ahLst/>
              <a:cxnLst/>
              <a:rect l="l" t="t" r="r" b="b"/>
              <a:pathLst>
                <a:path w="703440" h="705612" extrusionOk="0">
                  <a:moveTo>
                    <a:pt x="703440" y="352806"/>
                  </a:moveTo>
                  <a:cubicBezTo>
                    <a:pt x="703440" y="547656"/>
                    <a:pt x="545970" y="705612"/>
                    <a:pt x="351720" y="705612"/>
                  </a:cubicBezTo>
                  <a:cubicBezTo>
                    <a:pt x="157471" y="705612"/>
                    <a:pt x="0" y="547656"/>
                    <a:pt x="0" y="352806"/>
                  </a:cubicBezTo>
                  <a:cubicBezTo>
                    <a:pt x="0" y="157957"/>
                    <a:pt x="157471" y="0"/>
                    <a:pt x="351720" y="0"/>
                  </a:cubicBezTo>
                  <a:cubicBezTo>
                    <a:pt x="545970" y="0"/>
                    <a:pt x="703440" y="157957"/>
                    <a:pt x="703440" y="3528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6098976" y="2064850"/>
              <a:ext cx="438912" cy="375274"/>
            </a:xfrm>
            <a:custGeom>
              <a:avLst/>
              <a:gdLst/>
              <a:ahLst/>
              <a:cxnLst/>
              <a:rect l="l" t="t" r="r" b="b"/>
              <a:pathLst>
                <a:path w="4876800" h="4169709" extrusionOk="0">
                  <a:moveTo>
                    <a:pt x="3138764" y="0"/>
                  </a:moveTo>
                  <a:cubicBezTo>
                    <a:pt x="2855500" y="0"/>
                    <a:pt x="2547728" y="172136"/>
                    <a:pt x="2438400" y="419291"/>
                  </a:cubicBezTo>
                  <a:cubicBezTo>
                    <a:pt x="2329072" y="172136"/>
                    <a:pt x="2021300" y="0"/>
                    <a:pt x="1738036" y="0"/>
                  </a:cubicBezTo>
                  <a:lnTo>
                    <a:pt x="142875" y="0"/>
                  </a:lnTo>
                  <a:cubicBezTo>
                    <a:pt x="63970" y="0"/>
                    <a:pt x="0" y="63970"/>
                    <a:pt x="0" y="142875"/>
                  </a:cubicBezTo>
                  <a:lnTo>
                    <a:pt x="0" y="3980850"/>
                  </a:lnTo>
                  <a:lnTo>
                    <a:pt x="1912934" y="3980850"/>
                  </a:lnTo>
                  <a:cubicBezTo>
                    <a:pt x="2141334" y="3980850"/>
                    <a:pt x="2289801" y="4074205"/>
                    <a:pt x="2368610" y="4143585"/>
                  </a:cubicBezTo>
                  <a:cubicBezTo>
                    <a:pt x="2408082" y="4178332"/>
                    <a:pt x="2466880" y="4178446"/>
                    <a:pt x="2506390" y="4143756"/>
                  </a:cubicBezTo>
                  <a:cubicBezTo>
                    <a:pt x="2585428" y="4074357"/>
                    <a:pt x="2734332" y="3980850"/>
                    <a:pt x="2962913" y="3980850"/>
                  </a:cubicBezTo>
                  <a:lnTo>
                    <a:pt x="4876800" y="3980850"/>
                  </a:lnTo>
                  <a:lnTo>
                    <a:pt x="4876800" y="142875"/>
                  </a:lnTo>
                  <a:cubicBezTo>
                    <a:pt x="4876800" y="63970"/>
                    <a:pt x="4812830" y="0"/>
                    <a:pt x="4733925" y="0"/>
                  </a:cubicBezTo>
                  <a:close/>
                  <a:moveTo>
                    <a:pt x="4004510" y="2914898"/>
                  </a:moveTo>
                  <a:cubicBezTo>
                    <a:pt x="3987527" y="2922127"/>
                    <a:pt x="3969058" y="2925175"/>
                    <a:pt x="3950599" y="2925175"/>
                  </a:cubicBezTo>
                  <a:lnTo>
                    <a:pt x="3950484" y="2925175"/>
                  </a:lnTo>
                  <a:lnTo>
                    <a:pt x="3794779" y="2925052"/>
                  </a:lnTo>
                  <a:cubicBezTo>
                    <a:pt x="3738201" y="3219945"/>
                    <a:pt x="3479159" y="3443459"/>
                    <a:pt x="3168910" y="3443459"/>
                  </a:cubicBezTo>
                  <a:cubicBezTo>
                    <a:pt x="2844032" y="3443459"/>
                    <a:pt x="2575322" y="3198352"/>
                    <a:pt x="2536451" y="2882856"/>
                  </a:cubicBezTo>
                  <a:cubicBezTo>
                    <a:pt x="2507580" y="2862386"/>
                    <a:pt x="2476434" y="2858672"/>
                    <a:pt x="2457802" y="2858672"/>
                  </a:cubicBezTo>
                  <a:cubicBezTo>
                    <a:pt x="2424122" y="2858672"/>
                    <a:pt x="2392271" y="2869730"/>
                    <a:pt x="2366420" y="2889590"/>
                  </a:cubicBezTo>
                  <a:cubicBezTo>
                    <a:pt x="2324576" y="3201838"/>
                    <a:pt x="2057381" y="3443459"/>
                    <a:pt x="1734826" y="3443459"/>
                  </a:cubicBezTo>
                  <a:cubicBezTo>
                    <a:pt x="1424578" y="3443459"/>
                    <a:pt x="1165527" y="3219945"/>
                    <a:pt x="1108958" y="2925052"/>
                  </a:cubicBezTo>
                  <a:lnTo>
                    <a:pt x="945366" y="2925175"/>
                  </a:lnTo>
                  <a:lnTo>
                    <a:pt x="945251" y="2925175"/>
                  </a:lnTo>
                  <a:cubicBezTo>
                    <a:pt x="926706" y="2925175"/>
                    <a:pt x="908142" y="2922108"/>
                    <a:pt x="891092" y="2914802"/>
                  </a:cubicBezTo>
                  <a:cubicBezTo>
                    <a:pt x="827084" y="2887390"/>
                    <a:pt x="794395" y="2822896"/>
                    <a:pt x="804043" y="2760040"/>
                  </a:cubicBezTo>
                  <a:lnTo>
                    <a:pt x="1060542" y="1089222"/>
                  </a:lnTo>
                  <a:cubicBezTo>
                    <a:pt x="1092232" y="882815"/>
                    <a:pt x="1258557" y="719871"/>
                    <a:pt x="1465012" y="692953"/>
                  </a:cubicBezTo>
                  <a:lnTo>
                    <a:pt x="1588637" y="676837"/>
                  </a:lnTo>
                  <a:cubicBezTo>
                    <a:pt x="1666913" y="666664"/>
                    <a:pt x="1738570" y="721995"/>
                    <a:pt x="1748742" y="800491"/>
                  </a:cubicBezTo>
                  <a:cubicBezTo>
                    <a:pt x="1758915" y="878977"/>
                    <a:pt x="1703718" y="950881"/>
                    <a:pt x="1625479" y="961082"/>
                  </a:cubicBezTo>
                  <a:lnTo>
                    <a:pt x="1501845" y="977198"/>
                  </a:lnTo>
                  <a:cubicBezTo>
                    <a:pt x="1420740" y="987771"/>
                    <a:pt x="1355417" y="1051779"/>
                    <a:pt x="1342958" y="1132856"/>
                  </a:cubicBezTo>
                  <a:lnTo>
                    <a:pt x="1111825" y="2638416"/>
                  </a:lnTo>
                  <a:lnTo>
                    <a:pt x="1119149" y="2638406"/>
                  </a:lnTo>
                  <a:cubicBezTo>
                    <a:pt x="1192082" y="2365858"/>
                    <a:pt x="1440409" y="2164575"/>
                    <a:pt x="1734817" y="2164575"/>
                  </a:cubicBezTo>
                  <a:cubicBezTo>
                    <a:pt x="2011299" y="2164575"/>
                    <a:pt x="2247138" y="2342102"/>
                    <a:pt x="2335254" y="2589448"/>
                  </a:cubicBezTo>
                  <a:cubicBezTo>
                    <a:pt x="2374516" y="2578027"/>
                    <a:pt x="2415683" y="2572036"/>
                    <a:pt x="2457793" y="2572036"/>
                  </a:cubicBezTo>
                  <a:cubicBezTo>
                    <a:pt x="2496084" y="2572036"/>
                    <a:pt x="2533507" y="2577179"/>
                    <a:pt x="2569331" y="2586857"/>
                  </a:cubicBezTo>
                  <a:cubicBezTo>
                    <a:pt x="2658161" y="2340855"/>
                    <a:pt x="2893371" y="2164575"/>
                    <a:pt x="3168901" y="2164575"/>
                  </a:cubicBezTo>
                  <a:cubicBezTo>
                    <a:pt x="3461747" y="2164575"/>
                    <a:pt x="3708940" y="2363743"/>
                    <a:pt x="3783340" y="2634082"/>
                  </a:cubicBezTo>
                  <a:lnTo>
                    <a:pt x="3552873" y="1132856"/>
                  </a:lnTo>
                  <a:cubicBezTo>
                    <a:pt x="3540424" y="1051779"/>
                    <a:pt x="3475091" y="987771"/>
                    <a:pt x="3393996" y="977198"/>
                  </a:cubicBezTo>
                  <a:lnTo>
                    <a:pt x="3270361" y="961082"/>
                  </a:lnTo>
                  <a:cubicBezTo>
                    <a:pt x="3192113" y="950881"/>
                    <a:pt x="3136926" y="878977"/>
                    <a:pt x="3147098" y="800491"/>
                  </a:cubicBezTo>
                  <a:cubicBezTo>
                    <a:pt x="3157271" y="721995"/>
                    <a:pt x="3228889" y="666655"/>
                    <a:pt x="3307204" y="676837"/>
                  </a:cubicBezTo>
                  <a:lnTo>
                    <a:pt x="3430829" y="692953"/>
                  </a:lnTo>
                  <a:cubicBezTo>
                    <a:pt x="3637283" y="719871"/>
                    <a:pt x="3803609" y="882815"/>
                    <a:pt x="3835299" y="1089222"/>
                  </a:cubicBezTo>
                  <a:lnTo>
                    <a:pt x="4091797" y="2760040"/>
                  </a:lnTo>
                  <a:cubicBezTo>
                    <a:pt x="4101475" y="2822982"/>
                    <a:pt x="4068680" y="2887580"/>
                    <a:pt x="4004510" y="29148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4" name="Google Shape;744;p42"/>
          <p:cNvGrpSpPr/>
          <p:nvPr/>
        </p:nvGrpSpPr>
        <p:grpSpPr>
          <a:xfrm>
            <a:off x="6945895" y="1627137"/>
            <a:ext cx="498277" cy="571892"/>
            <a:chOff x="3520098" y="3262356"/>
            <a:chExt cx="384117" cy="440833"/>
          </a:xfrm>
        </p:grpSpPr>
        <p:sp>
          <p:nvSpPr>
            <p:cNvPr id="745" name="Google Shape;745;p42"/>
            <p:cNvSpPr/>
            <p:nvPr/>
          </p:nvSpPr>
          <p:spPr>
            <a:xfrm>
              <a:off x="3571235" y="3626378"/>
              <a:ext cx="302456" cy="25718"/>
            </a:xfrm>
            <a:custGeom>
              <a:avLst/>
              <a:gdLst/>
              <a:ahLst/>
              <a:cxnLst/>
              <a:rect l="l" t="t" r="r" b="b"/>
              <a:pathLst>
                <a:path w="3360621" h="285750" extrusionOk="0">
                  <a:moveTo>
                    <a:pt x="3217746" y="0"/>
                  </a:moveTo>
                  <a:lnTo>
                    <a:pt x="146915" y="0"/>
                  </a:lnTo>
                  <a:cubicBezTo>
                    <a:pt x="69981" y="0"/>
                    <a:pt x="3783" y="59122"/>
                    <a:pt x="163" y="135969"/>
                  </a:cubicBezTo>
                  <a:cubicBezTo>
                    <a:pt x="-3704" y="218018"/>
                    <a:pt x="61676" y="285750"/>
                    <a:pt x="142876" y="285750"/>
                  </a:cubicBezTo>
                  <a:lnTo>
                    <a:pt x="3217746" y="285750"/>
                  </a:lnTo>
                  <a:cubicBezTo>
                    <a:pt x="3296652" y="285750"/>
                    <a:pt x="3360621" y="221780"/>
                    <a:pt x="3360621" y="142875"/>
                  </a:cubicBezTo>
                  <a:cubicBezTo>
                    <a:pt x="3360621" y="63970"/>
                    <a:pt x="3296652" y="0"/>
                    <a:pt x="32177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3520098" y="3574603"/>
              <a:ext cx="384117" cy="128586"/>
            </a:xfrm>
            <a:custGeom>
              <a:avLst/>
              <a:gdLst/>
              <a:ahLst/>
              <a:cxnLst/>
              <a:rect l="l" t="t" r="r" b="b"/>
              <a:pathLst>
                <a:path w="4267968" h="1428730" extrusionOk="0">
                  <a:moveTo>
                    <a:pt x="4125093" y="1428731"/>
                  </a:moveTo>
                  <a:lnTo>
                    <a:pt x="723477" y="1428731"/>
                  </a:lnTo>
                  <a:cubicBezTo>
                    <a:pt x="330190" y="1428731"/>
                    <a:pt x="3854" y="1114692"/>
                    <a:pt x="34" y="721414"/>
                  </a:cubicBezTo>
                  <a:cubicBezTo>
                    <a:pt x="-3814" y="324288"/>
                    <a:pt x="318112" y="0"/>
                    <a:pt x="714362" y="0"/>
                  </a:cubicBezTo>
                  <a:lnTo>
                    <a:pt x="4121044" y="0"/>
                  </a:lnTo>
                  <a:cubicBezTo>
                    <a:pt x="4197978" y="0"/>
                    <a:pt x="4264177" y="59122"/>
                    <a:pt x="4267796" y="135969"/>
                  </a:cubicBezTo>
                  <a:cubicBezTo>
                    <a:pt x="4271664" y="218018"/>
                    <a:pt x="4206284" y="285750"/>
                    <a:pt x="4125083" y="285750"/>
                  </a:cubicBezTo>
                  <a:lnTo>
                    <a:pt x="721972" y="285750"/>
                  </a:lnTo>
                  <a:cubicBezTo>
                    <a:pt x="482133" y="285750"/>
                    <a:pt x="281717" y="482012"/>
                    <a:pt x="285822" y="721814"/>
                  </a:cubicBezTo>
                  <a:cubicBezTo>
                    <a:pt x="289813" y="954729"/>
                    <a:pt x="480523" y="1142981"/>
                    <a:pt x="714371" y="1142981"/>
                  </a:cubicBezTo>
                  <a:lnTo>
                    <a:pt x="4121054" y="1142981"/>
                  </a:lnTo>
                  <a:cubicBezTo>
                    <a:pt x="4197988" y="1142981"/>
                    <a:pt x="4264186" y="1202103"/>
                    <a:pt x="4267806" y="1278950"/>
                  </a:cubicBezTo>
                  <a:cubicBezTo>
                    <a:pt x="4271673" y="1360999"/>
                    <a:pt x="4206293" y="1428731"/>
                    <a:pt x="4125093" y="14287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3687654" y="3355751"/>
              <a:ext cx="50357" cy="110217"/>
            </a:xfrm>
            <a:custGeom>
              <a:avLst/>
              <a:gdLst/>
              <a:ahLst/>
              <a:cxnLst/>
              <a:rect l="l" t="t" r="r" b="b"/>
              <a:pathLst>
                <a:path w="559517" h="1224629" extrusionOk="0">
                  <a:moveTo>
                    <a:pt x="0" y="0"/>
                  </a:moveTo>
                  <a:lnTo>
                    <a:pt x="0" y="944880"/>
                  </a:lnTo>
                  <a:cubicBezTo>
                    <a:pt x="0" y="1099128"/>
                    <a:pt x="125502" y="1224629"/>
                    <a:pt x="279759" y="1224629"/>
                  </a:cubicBezTo>
                  <a:cubicBezTo>
                    <a:pt x="434016" y="1224629"/>
                    <a:pt x="559518" y="1099128"/>
                    <a:pt x="559518" y="944880"/>
                  </a:cubicBezTo>
                  <a:lnTo>
                    <a:pt x="559518" y="939413"/>
                  </a:lnTo>
                  <a:lnTo>
                    <a:pt x="481327" y="939413"/>
                  </a:lnTo>
                  <a:cubicBezTo>
                    <a:pt x="402422" y="939413"/>
                    <a:pt x="338452" y="875443"/>
                    <a:pt x="338452" y="796538"/>
                  </a:cubicBezTo>
                  <a:cubicBezTo>
                    <a:pt x="338452" y="717633"/>
                    <a:pt x="402422" y="653663"/>
                    <a:pt x="481327" y="653663"/>
                  </a:cubicBezTo>
                  <a:lnTo>
                    <a:pt x="559518" y="653663"/>
                  </a:lnTo>
                  <a:lnTo>
                    <a:pt x="559518" y="471821"/>
                  </a:lnTo>
                  <a:lnTo>
                    <a:pt x="481327" y="471821"/>
                  </a:lnTo>
                  <a:cubicBezTo>
                    <a:pt x="402422" y="471821"/>
                    <a:pt x="338452" y="407851"/>
                    <a:pt x="338452" y="328946"/>
                  </a:cubicBezTo>
                  <a:cubicBezTo>
                    <a:pt x="338452" y="250041"/>
                    <a:pt x="402422" y="186071"/>
                    <a:pt x="481327" y="186071"/>
                  </a:cubicBezTo>
                  <a:lnTo>
                    <a:pt x="559518" y="186071"/>
                  </a:lnTo>
                  <a:lnTo>
                    <a:pt x="5595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3701341" y="3308712"/>
              <a:ext cx="23163" cy="21012"/>
            </a:xfrm>
            <a:custGeom>
              <a:avLst/>
              <a:gdLst/>
              <a:ahLst/>
              <a:cxnLst/>
              <a:rect l="l" t="t" r="r" b="b"/>
              <a:pathLst>
                <a:path w="257365" h="233467" extrusionOk="0">
                  <a:moveTo>
                    <a:pt x="0" y="0"/>
                  </a:moveTo>
                  <a:lnTo>
                    <a:pt x="257366" y="0"/>
                  </a:lnTo>
                  <a:lnTo>
                    <a:pt x="257366" y="233467"/>
                  </a:lnTo>
                  <a:lnTo>
                    <a:pt x="0" y="23346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3520189" y="3262356"/>
              <a:ext cx="372054" cy="311468"/>
            </a:xfrm>
            <a:custGeom>
              <a:avLst/>
              <a:gdLst/>
              <a:ahLst/>
              <a:cxnLst/>
              <a:rect l="l" t="t" r="r" b="b"/>
              <a:pathLst>
                <a:path w="4133935" h="3460756" extrusionOk="0">
                  <a:moveTo>
                    <a:pt x="3991061" y="0"/>
                  </a:moveTo>
                  <a:lnTo>
                    <a:pt x="142875" y="0"/>
                  </a:lnTo>
                  <a:cubicBezTo>
                    <a:pt x="63970" y="0"/>
                    <a:pt x="0" y="63970"/>
                    <a:pt x="0" y="142875"/>
                  </a:cubicBezTo>
                  <a:lnTo>
                    <a:pt x="0" y="3460757"/>
                  </a:lnTo>
                  <a:cubicBezTo>
                    <a:pt x="181594" y="3275781"/>
                    <a:pt x="434292" y="3160843"/>
                    <a:pt x="713356" y="3160843"/>
                  </a:cubicBezTo>
                  <a:lnTo>
                    <a:pt x="4124078" y="3160843"/>
                  </a:lnTo>
                  <a:cubicBezTo>
                    <a:pt x="4127383" y="3160843"/>
                    <a:pt x="4130650" y="3161014"/>
                    <a:pt x="4133936" y="3161090"/>
                  </a:cubicBezTo>
                  <a:lnTo>
                    <a:pt x="4133936" y="142875"/>
                  </a:lnTo>
                  <a:cubicBezTo>
                    <a:pt x="4133936" y="63970"/>
                    <a:pt x="4069976" y="0"/>
                    <a:pt x="3991061" y="0"/>
                  </a:cubicBezTo>
                  <a:close/>
                  <a:moveTo>
                    <a:pt x="2693718" y="1009174"/>
                  </a:moveTo>
                  <a:lnTo>
                    <a:pt x="2693718" y="1975780"/>
                  </a:lnTo>
                  <a:cubicBezTo>
                    <a:pt x="2693718" y="2238251"/>
                    <a:pt x="2513953" y="2459498"/>
                    <a:pt x="2271084" y="2522963"/>
                  </a:cubicBezTo>
                  <a:lnTo>
                    <a:pt x="2271084" y="2728303"/>
                  </a:lnTo>
                  <a:cubicBezTo>
                    <a:pt x="2271084" y="2807208"/>
                    <a:pt x="2207114" y="2871178"/>
                    <a:pt x="2128209" y="2871178"/>
                  </a:cubicBezTo>
                  <a:cubicBezTo>
                    <a:pt x="2049304" y="2871178"/>
                    <a:pt x="1985334" y="2807208"/>
                    <a:pt x="1985334" y="2728303"/>
                  </a:cubicBezTo>
                  <a:lnTo>
                    <a:pt x="1985334" y="2522963"/>
                  </a:lnTo>
                  <a:cubicBezTo>
                    <a:pt x="1742465" y="2459498"/>
                    <a:pt x="1562700" y="2238251"/>
                    <a:pt x="1562700" y="1975780"/>
                  </a:cubicBezTo>
                  <a:lnTo>
                    <a:pt x="1562700" y="1009174"/>
                  </a:lnTo>
                  <a:cubicBezTo>
                    <a:pt x="1522286" y="983942"/>
                    <a:pt x="1495301" y="939184"/>
                    <a:pt x="1495301" y="888025"/>
                  </a:cubicBezTo>
                  <a:cubicBezTo>
                    <a:pt x="1495301" y="809120"/>
                    <a:pt x="1559271" y="745150"/>
                    <a:pt x="1638176" y="745150"/>
                  </a:cubicBezTo>
                  <a:lnTo>
                    <a:pt x="1713767" y="745150"/>
                  </a:lnTo>
                  <a:lnTo>
                    <a:pt x="1713767" y="503377"/>
                  </a:lnTo>
                  <a:cubicBezTo>
                    <a:pt x="1658312" y="483746"/>
                    <a:pt x="1618517" y="430987"/>
                    <a:pt x="1618517" y="368808"/>
                  </a:cubicBezTo>
                  <a:cubicBezTo>
                    <a:pt x="1618517" y="289903"/>
                    <a:pt x="1682487" y="225933"/>
                    <a:pt x="1761392" y="225933"/>
                  </a:cubicBezTo>
                  <a:lnTo>
                    <a:pt x="2495007" y="225933"/>
                  </a:lnTo>
                  <a:cubicBezTo>
                    <a:pt x="2573912" y="225933"/>
                    <a:pt x="2637882" y="289903"/>
                    <a:pt x="2637882" y="368808"/>
                  </a:cubicBezTo>
                  <a:cubicBezTo>
                    <a:pt x="2637882" y="430987"/>
                    <a:pt x="2598087" y="483746"/>
                    <a:pt x="2542632" y="503377"/>
                  </a:cubicBezTo>
                  <a:lnTo>
                    <a:pt x="2542632" y="745150"/>
                  </a:lnTo>
                  <a:lnTo>
                    <a:pt x="2618223" y="745150"/>
                  </a:lnTo>
                  <a:cubicBezTo>
                    <a:pt x="2697128" y="745150"/>
                    <a:pt x="2761098" y="809120"/>
                    <a:pt x="2761098" y="888025"/>
                  </a:cubicBezTo>
                  <a:cubicBezTo>
                    <a:pt x="2761107" y="939184"/>
                    <a:pt x="2734132" y="983933"/>
                    <a:pt x="2693718" y="10091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5"/>
          <p:cNvSpPr txBox="1">
            <a:spLocks noGrp="1"/>
          </p:cNvSpPr>
          <p:nvPr>
            <p:ph type="title"/>
          </p:nvPr>
        </p:nvSpPr>
        <p:spPr>
          <a:xfrm>
            <a:off x="713225" y="1297575"/>
            <a:ext cx="4498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  <p:grpSp>
        <p:nvGrpSpPr>
          <p:cNvPr id="854" name="Google Shape;854;p45"/>
          <p:cNvGrpSpPr/>
          <p:nvPr/>
        </p:nvGrpSpPr>
        <p:grpSpPr>
          <a:xfrm>
            <a:off x="5076711" y="1074944"/>
            <a:ext cx="3260305" cy="3386980"/>
            <a:chOff x="5076711" y="1074944"/>
            <a:chExt cx="3260305" cy="3386980"/>
          </a:xfrm>
        </p:grpSpPr>
        <p:grpSp>
          <p:nvGrpSpPr>
            <p:cNvPr id="855" name="Google Shape;855;p45"/>
            <p:cNvGrpSpPr/>
            <p:nvPr/>
          </p:nvGrpSpPr>
          <p:grpSpPr>
            <a:xfrm>
              <a:off x="6007775" y="1074944"/>
              <a:ext cx="2329240" cy="1576669"/>
              <a:chOff x="4914894" y="2104615"/>
              <a:chExt cx="2219120" cy="1501952"/>
            </a:xfrm>
          </p:grpSpPr>
          <p:sp>
            <p:nvSpPr>
              <p:cNvPr id="856" name="Google Shape;856;p45"/>
              <p:cNvSpPr/>
              <p:nvPr/>
            </p:nvSpPr>
            <p:spPr>
              <a:xfrm>
                <a:off x="7038407" y="3313318"/>
                <a:ext cx="95607" cy="86916"/>
              </a:xfrm>
              <a:custGeom>
                <a:avLst/>
                <a:gdLst/>
                <a:ahLst/>
                <a:cxnLst/>
                <a:rect l="l" t="t" r="r" b="b"/>
                <a:pathLst>
                  <a:path w="104775" h="95250" extrusionOk="0">
                    <a:moveTo>
                      <a:pt x="38100" y="29527"/>
                    </a:moveTo>
                    <a:lnTo>
                      <a:pt x="52388" y="0"/>
                    </a:lnTo>
                    <a:lnTo>
                      <a:pt x="67628" y="29527"/>
                    </a:lnTo>
                    <a:lnTo>
                      <a:pt x="104775" y="27623"/>
                    </a:lnTo>
                    <a:lnTo>
                      <a:pt x="103823" y="27623"/>
                    </a:lnTo>
                    <a:lnTo>
                      <a:pt x="74295" y="57150"/>
                    </a:lnTo>
                    <a:lnTo>
                      <a:pt x="100013" y="95250"/>
                    </a:lnTo>
                    <a:lnTo>
                      <a:pt x="52388" y="75248"/>
                    </a:lnTo>
                    <a:lnTo>
                      <a:pt x="11430" y="95250"/>
                    </a:lnTo>
                    <a:lnTo>
                      <a:pt x="28575" y="57150"/>
                    </a:lnTo>
                    <a:lnTo>
                      <a:pt x="0" y="323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45"/>
              <p:cNvSpPr/>
              <p:nvPr/>
            </p:nvSpPr>
            <p:spPr>
              <a:xfrm>
                <a:off x="5213762" y="3095863"/>
                <a:ext cx="78224" cy="71270"/>
              </a:xfrm>
              <a:custGeom>
                <a:avLst/>
                <a:gdLst/>
                <a:ahLst/>
                <a:cxnLst/>
                <a:rect l="l" t="t" r="r" b="b"/>
                <a:pathLst>
                  <a:path w="85725" h="78104" extrusionOk="0">
                    <a:moveTo>
                      <a:pt x="31432" y="24765"/>
                    </a:moveTo>
                    <a:lnTo>
                      <a:pt x="43815" y="0"/>
                    </a:lnTo>
                    <a:lnTo>
                      <a:pt x="55245" y="23813"/>
                    </a:lnTo>
                    <a:lnTo>
                      <a:pt x="85725" y="22860"/>
                    </a:lnTo>
                    <a:lnTo>
                      <a:pt x="84773" y="22860"/>
                    </a:lnTo>
                    <a:lnTo>
                      <a:pt x="60960" y="46673"/>
                    </a:lnTo>
                    <a:lnTo>
                      <a:pt x="81915" y="77152"/>
                    </a:lnTo>
                    <a:lnTo>
                      <a:pt x="42863" y="60960"/>
                    </a:lnTo>
                    <a:lnTo>
                      <a:pt x="9525" y="78105"/>
                    </a:lnTo>
                    <a:lnTo>
                      <a:pt x="23813" y="46673"/>
                    </a:lnTo>
                    <a:lnTo>
                      <a:pt x="0" y="2667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45"/>
              <p:cNvSpPr/>
              <p:nvPr/>
            </p:nvSpPr>
            <p:spPr>
              <a:xfrm>
                <a:off x="6729627" y="2852935"/>
                <a:ext cx="102560" cy="107774"/>
              </a:xfrm>
              <a:custGeom>
                <a:avLst/>
                <a:gdLst/>
                <a:ahLst/>
                <a:cxnLst/>
                <a:rect l="l" t="t" r="r" b="b"/>
                <a:pathLst>
                  <a:path w="112394" h="118109" extrusionOk="0">
                    <a:moveTo>
                      <a:pt x="56197" y="118110"/>
                    </a:moveTo>
                    <a:cubicBezTo>
                      <a:pt x="25717" y="118110"/>
                      <a:pt x="0" y="91440"/>
                      <a:pt x="0" y="59055"/>
                    </a:cubicBezTo>
                    <a:cubicBezTo>
                      <a:pt x="0" y="26670"/>
                      <a:pt x="24765" y="0"/>
                      <a:pt x="56197" y="0"/>
                    </a:cubicBezTo>
                    <a:cubicBezTo>
                      <a:pt x="87630" y="0"/>
                      <a:pt x="112395" y="26670"/>
                      <a:pt x="112395" y="59055"/>
                    </a:cubicBezTo>
                    <a:cubicBezTo>
                      <a:pt x="112395" y="91440"/>
                      <a:pt x="86677" y="118110"/>
                      <a:pt x="56197" y="118110"/>
                    </a:cubicBezTo>
                    <a:close/>
                    <a:moveTo>
                      <a:pt x="56197" y="19050"/>
                    </a:moveTo>
                    <a:cubicBezTo>
                      <a:pt x="36195" y="19050"/>
                      <a:pt x="19050" y="37147"/>
                      <a:pt x="19050" y="59055"/>
                    </a:cubicBezTo>
                    <a:cubicBezTo>
                      <a:pt x="19050" y="80963"/>
                      <a:pt x="35242" y="99060"/>
                      <a:pt x="56197" y="99060"/>
                    </a:cubicBezTo>
                    <a:cubicBezTo>
                      <a:pt x="77152" y="99060"/>
                      <a:pt x="93345" y="80963"/>
                      <a:pt x="93345" y="59055"/>
                    </a:cubicBezTo>
                    <a:cubicBezTo>
                      <a:pt x="93345" y="37147"/>
                      <a:pt x="76200" y="19050"/>
                      <a:pt x="56197" y="190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45"/>
              <p:cNvSpPr/>
              <p:nvPr/>
            </p:nvSpPr>
            <p:spPr>
              <a:xfrm>
                <a:off x="5619171" y="2677403"/>
                <a:ext cx="100821" cy="107775"/>
              </a:xfrm>
              <a:custGeom>
                <a:avLst/>
                <a:gdLst/>
                <a:ahLst/>
                <a:cxnLst/>
                <a:rect l="l" t="t" r="r" b="b"/>
                <a:pathLst>
                  <a:path w="110489" h="118110" extrusionOk="0">
                    <a:moveTo>
                      <a:pt x="55245" y="118110"/>
                    </a:moveTo>
                    <a:cubicBezTo>
                      <a:pt x="24765" y="118110"/>
                      <a:pt x="0" y="91440"/>
                      <a:pt x="0" y="59055"/>
                    </a:cubicBezTo>
                    <a:cubicBezTo>
                      <a:pt x="0" y="26670"/>
                      <a:pt x="24765" y="0"/>
                      <a:pt x="55245" y="0"/>
                    </a:cubicBezTo>
                    <a:cubicBezTo>
                      <a:pt x="85725" y="0"/>
                      <a:pt x="110490" y="26670"/>
                      <a:pt x="110490" y="59055"/>
                    </a:cubicBezTo>
                    <a:cubicBezTo>
                      <a:pt x="110490" y="91440"/>
                      <a:pt x="85725" y="118110"/>
                      <a:pt x="55245" y="118110"/>
                    </a:cubicBezTo>
                    <a:close/>
                    <a:moveTo>
                      <a:pt x="55245" y="20002"/>
                    </a:moveTo>
                    <a:cubicBezTo>
                      <a:pt x="35243" y="20002"/>
                      <a:pt x="19050" y="38100"/>
                      <a:pt x="19050" y="60008"/>
                    </a:cubicBezTo>
                    <a:cubicBezTo>
                      <a:pt x="19050" y="81915"/>
                      <a:pt x="35243" y="100013"/>
                      <a:pt x="55245" y="100013"/>
                    </a:cubicBezTo>
                    <a:cubicBezTo>
                      <a:pt x="75248" y="100013"/>
                      <a:pt x="91440" y="81915"/>
                      <a:pt x="91440" y="60008"/>
                    </a:cubicBezTo>
                    <a:cubicBezTo>
                      <a:pt x="91440" y="38100"/>
                      <a:pt x="75248" y="20002"/>
                      <a:pt x="55245" y="200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45"/>
              <p:cNvSpPr/>
              <p:nvPr/>
            </p:nvSpPr>
            <p:spPr>
              <a:xfrm>
                <a:off x="4914894" y="3541381"/>
                <a:ext cx="106036" cy="65186"/>
              </a:xfrm>
              <a:custGeom>
                <a:avLst/>
                <a:gdLst/>
                <a:ahLst/>
                <a:cxnLst/>
                <a:rect l="l" t="t" r="r" b="b"/>
                <a:pathLst>
                  <a:path w="116204" h="71437" extrusionOk="0">
                    <a:moveTo>
                      <a:pt x="58102" y="71438"/>
                    </a:moveTo>
                    <a:cubicBezTo>
                      <a:pt x="25717" y="71438"/>
                      <a:pt x="0" y="43815"/>
                      <a:pt x="0" y="9525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15240" y="0"/>
                      <a:pt x="19050" y="3810"/>
                      <a:pt x="19050" y="9525"/>
                    </a:cubicBezTo>
                    <a:cubicBezTo>
                      <a:pt x="19050" y="33338"/>
                      <a:pt x="36195" y="52388"/>
                      <a:pt x="58102" y="52388"/>
                    </a:cubicBezTo>
                    <a:cubicBezTo>
                      <a:pt x="80010" y="52388"/>
                      <a:pt x="97155" y="33338"/>
                      <a:pt x="97155" y="9525"/>
                    </a:cubicBezTo>
                    <a:cubicBezTo>
                      <a:pt x="97155" y="3810"/>
                      <a:pt x="100965" y="0"/>
                      <a:pt x="106680" y="0"/>
                    </a:cubicBezTo>
                    <a:cubicBezTo>
                      <a:pt x="112395" y="0"/>
                      <a:pt x="116205" y="3810"/>
                      <a:pt x="116205" y="9525"/>
                    </a:cubicBezTo>
                    <a:cubicBezTo>
                      <a:pt x="116205" y="43815"/>
                      <a:pt x="90488" y="71438"/>
                      <a:pt x="58102" y="714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45"/>
              <p:cNvSpPr/>
              <p:nvPr/>
            </p:nvSpPr>
            <p:spPr>
              <a:xfrm>
                <a:off x="5888094" y="2104615"/>
                <a:ext cx="52193" cy="55626"/>
              </a:xfrm>
              <a:custGeom>
                <a:avLst/>
                <a:gdLst/>
                <a:ahLst/>
                <a:cxnLst/>
                <a:rect l="l" t="t" r="r" b="b"/>
                <a:pathLst>
                  <a:path w="57198" h="60960" extrusionOk="0">
                    <a:moveTo>
                      <a:pt x="28575" y="60960"/>
                    </a:moveTo>
                    <a:cubicBezTo>
                      <a:pt x="12382" y="60960"/>
                      <a:pt x="0" y="47625"/>
                      <a:pt x="0" y="30480"/>
                    </a:cubicBezTo>
                    <a:cubicBezTo>
                      <a:pt x="0" y="13335"/>
                      <a:pt x="13335" y="0"/>
                      <a:pt x="28575" y="0"/>
                    </a:cubicBezTo>
                    <a:cubicBezTo>
                      <a:pt x="43815" y="0"/>
                      <a:pt x="57150" y="13335"/>
                      <a:pt x="57150" y="30480"/>
                    </a:cubicBezTo>
                    <a:cubicBezTo>
                      <a:pt x="58103" y="47625"/>
                      <a:pt x="44768" y="60960"/>
                      <a:pt x="28575" y="60960"/>
                    </a:cubicBezTo>
                    <a:close/>
                    <a:moveTo>
                      <a:pt x="28575" y="19050"/>
                    </a:moveTo>
                    <a:cubicBezTo>
                      <a:pt x="22860" y="19050"/>
                      <a:pt x="19050" y="23813"/>
                      <a:pt x="19050" y="30480"/>
                    </a:cubicBezTo>
                    <a:cubicBezTo>
                      <a:pt x="19050" y="37148"/>
                      <a:pt x="23813" y="41910"/>
                      <a:pt x="28575" y="41910"/>
                    </a:cubicBezTo>
                    <a:cubicBezTo>
                      <a:pt x="33338" y="41910"/>
                      <a:pt x="38100" y="37148"/>
                      <a:pt x="38100" y="30480"/>
                    </a:cubicBezTo>
                    <a:cubicBezTo>
                      <a:pt x="38100" y="23813"/>
                      <a:pt x="34290" y="19050"/>
                      <a:pt x="28575" y="190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45"/>
              <p:cNvSpPr/>
              <p:nvPr/>
            </p:nvSpPr>
            <p:spPr>
              <a:xfrm>
                <a:off x="6242374" y="2460260"/>
                <a:ext cx="97345" cy="57364"/>
              </a:xfrm>
              <a:custGeom>
                <a:avLst/>
                <a:gdLst/>
                <a:ahLst/>
                <a:cxnLst/>
                <a:rect l="l" t="t" r="r" b="b"/>
                <a:pathLst>
                  <a:path w="106679" h="62865" extrusionOk="0">
                    <a:moveTo>
                      <a:pt x="97155" y="62865"/>
                    </a:moveTo>
                    <a:cubicBezTo>
                      <a:pt x="91440" y="62865"/>
                      <a:pt x="87630" y="59055"/>
                      <a:pt x="87630" y="53340"/>
                    </a:cubicBezTo>
                    <a:cubicBezTo>
                      <a:pt x="87630" y="34290"/>
                      <a:pt x="72390" y="19050"/>
                      <a:pt x="53340" y="19050"/>
                    </a:cubicBezTo>
                    <a:cubicBezTo>
                      <a:pt x="34290" y="19050"/>
                      <a:pt x="19050" y="34290"/>
                      <a:pt x="19050" y="53340"/>
                    </a:cubicBezTo>
                    <a:cubicBezTo>
                      <a:pt x="19050" y="59055"/>
                      <a:pt x="15240" y="62865"/>
                      <a:pt x="9525" y="62865"/>
                    </a:cubicBezTo>
                    <a:cubicBezTo>
                      <a:pt x="3810" y="62865"/>
                      <a:pt x="0" y="59055"/>
                      <a:pt x="0" y="53340"/>
                    </a:cubicBezTo>
                    <a:cubicBezTo>
                      <a:pt x="0" y="23813"/>
                      <a:pt x="23813" y="0"/>
                      <a:pt x="53340" y="0"/>
                    </a:cubicBezTo>
                    <a:cubicBezTo>
                      <a:pt x="82867" y="0"/>
                      <a:pt x="106680" y="23813"/>
                      <a:pt x="106680" y="53340"/>
                    </a:cubicBezTo>
                    <a:cubicBezTo>
                      <a:pt x="106680" y="58103"/>
                      <a:pt x="102870" y="62865"/>
                      <a:pt x="97155" y="628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45"/>
              <p:cNvSpPr/>
              <p:nvPr/>
            </p:nvSpPr>
            <p:spPr>
              <a:xfrm>
                <a:off x="6942378" y="2568978"/>
                <a:ext cx="54756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60007" h="100964" extrusionOk="0">
                    <a:moveTo>
                      <a:pt x="50482" y="100965"/>
                    </a:moveTo>
                    <a:cubicBezTo>
                      <a:pt x="22860" y="100965"/>
                      <a:pt x="0" y="78105"/>
                      <a:pt x="0" y="50483"/>
                    </a:cubicBezTo>
                    <a:cubicBezTo>
                      <a:pt x="0" y="22860"/>
                      <a:pt x="22860" y="0"/>
                      <a:pt x="50482" y="0"/>
                    </a:cubicBezTo>
                    <a:cubicBezTo>
                      <a:pt x="56197" y="0"/>
                      <a:pt x="60007" y="3810"/>
                      <a:pt x="60007" y="9525"/>
                    </a:cubicBezTo>
                    <a:cubicBezTo>
                      <a:pt x="60007" y="15240"/>
                      <a:pt x="56197" y="19050"/>
                      <a:pt x="50482" y="19050"/>
                    </a:cubicBezTo>
                    <a:cubicBezTo>
                      <a:pt x="33338" y="19050"/>
                      <a:pt x="19050" y="33338"/>
                      <a:pt x="19050" y="50483"/>
                    </a:cubicBezTo>
                    <a:cubicBezTo>
                      <a:pt x="19050" y="67627"/>
                      <a:pt x="33338" y="81915"/>
                      <a:pt x="50482" y="81915"/>
                    </a:cubicBezTo>
                    <a:cubicBezTo>
                      <a:pt x="56197" y="81915"/>
                      <a:pt x="60007" y="85725"/>
                      <a:pt x="60007" y="91440"/>
                    </a:cubicBezTo>
                    <a:cubicBezTo>
                      <a:pt x="60007" y="97155"/>
                      <a:pt x="56197" y="100965"/>
                      <a:pt x="50482" y="1009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45"/>
              <p:cNvSpPr/>
              <p:nvPr/>
            </p:nvSpPr>
            <p:spPr>
              <a:xfrm>
                <a:off x="5261135" y="2260802"/>
                <a:ext cx="49541" cy="81701"/>
              </a:xfrm>
              <a:custGeom>
                <a:avLst/>
                <a:gdLst/>
                <a:ahLst/>
                <a:cxnLst/>
                <a:rect l="l" t="t" r="r" b="b"/>
                <a:pathLst>
                  <a:path w="54292" h="89535" extrusionOk="0">
                    <a:moveTo>
                      <a:pt x="9525" y="89535"/>
                    </a:moveTo>
                    <a:cubicBezTo>
                      <a:pt x="3810" y="89535"/>
                      <a:pt x="0" y="85725"/>
                      <a:pt x="0" y="80010"/>
                    </a:cubicBezTo>
                    <a:cubicBezTo>
                      <a:pt x="0" y="74295"/>
                      <a:pt x="3810" y="70485"/>
                      <a:pt x="9525" y="70485"/>
                    </a:cubicBezTo>
                    <a:cubicBezTo>
                      <a:pt x="23813" y="70485"/>
                      <a:pt x="35242" y="59055"/>
                      <a:pt x="35242" y="44767"/>
                    </a:cubicBezTo>
                    <a:cubicBezTo>
                      <a:pt x="35242" y="30480"/>
                      <a:pt x="23813" y="19050"/>
                      <a:pt x="9525" y="19050"/>
                    </a:cubicBezTo>
                    <a:cubicBezTo>
                      <a:pt x="3810" y="19050"/>
                      <a:pt x="0" y="15240"/>
                      <a:pt x="0" y="9525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34290" y="0"/>
                      <a:pt x="54292" y="20002"/>
                      <a:pt x="54292" y="44767"/>
                    </a:cubicBezTo>
                    <a:cubicBezTo>
                      <a:pt x="54292" y="69533"/>
                      <a:pt x="34290" y="89535"/>
                      <a:pt x="9525" y="895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5" name="Google Shape;865;p45"/>
            <p:cNvGrpSpPr/>
            <p:nvPr/>
          </p:nvGrpSpPr>
          <p:grpSpPr>
            <a:xfrm>
              <a:off x="5076711" y="1764670"/>
              <a:ext cx="3193548" cy="2697255"/>
              <a:chOff x="4838700" y="1597260"/>
              <a:chExt cx="3752700" cy="3169140"/>
            </a:xfrm>
          </p:grpSpPr>
          <p:sp>
            <p:nvSpPr>
              <p:cNvPr id="866" name="Google Shape;866;p45"/>
              <p:cNvSpPr/>
              <p:nvPr/>
            </p:nvSpPr>
            <p:spPr>
              <a:xfrm>
                <a:off x="4838700" y="4441200"/>
                <a:ext cx="3752700" cy="325200"/>
              </a:xfrm>
              <a:prstGeom prst="ellipse">
                <a:avLst/>
              </a:prstGeom>
              <a:solidFill>
                <a:srgbClr val="2B241A">
                  <a:alpha val="36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ix Madefor Text"/>
                  <a:ea typeface="Wix Madefor Text"/>
                  <a:cs typeface="Wix Madefor Text"/>
                  <a:sym typeface="Wix Madefor Text"/>
                </a:endParaRPr>
              </a:p>
            </p:txBody>
          </p:sp>
          <p:grpSp>
            <p:nvGrpSpPr>
              <p:cNvPr id="867" name="Google Shape;867;p45"/>
              <p:cNvGrpSpPr/>
              <p:nvPr/>
            </p:nvGrpSpPr>
            <p:grpSpPr>
              <a:xfrm flipH="1">
                <a:off x="5253833" y="1597260"/>
                <a:ext cx="3005619" cy="3101792"/>
                <a:chOff x="-2175562" y="-921184"/>
                <a:chExt cx="2405650" cy="2482625"/>
              </a:xfrm>
            </p:grpSpPr>
            <p:sp>
              <p:nvSpPr>
                <p:cNvPr id="868" name="Google Shape;868;p45"/>
                <p:cNvSpPr/>
                <p:nvPr/>
              </p:nvSpPr>
              <p:spPr>
                <a:xfrm>
                  <a:off x="-1788443" y="539034"/>
                  <a:ext cx="794632" cy="926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632" h="926862" extrusionOk="0">
                      <a:moveTo>
                        <a:pt x="23460" y="926863"/>
                      </a:moveTo>
                      <a:cubicBezTo>
                        <a:pt x="21555" y="926863"/>
                        <a:pt x="19650" y="926863"/>
                        <a:pt x="17745" y="925910"/>
                      </a:cubicBezTo>
                      <a:cubicBezTo>
                        <a:pt x="5362" y="923053"/>
                        <a:pt x="-2258" y="909718"/>
                        <a:pt x="600" y="897335"/>
                      </a:cubicBezTo>
                      <a:lnTo>
                        <a:pt x="221580" y="28655"/>
                      </a:lnTo>
                      <a:cubicBezTo>
                        <a:pt x="224437" y="18178"/>
                        <a:pt x="233010" y="11510"/>
                        <a:pt x="243487" y="10558"/>
                      </a:cubicBezTo>
                      <a:lnTo>
                        <a:pt x="549240" y="80"/>
                      </a:lnTo>
                      <a:cubicBezTo>
                        <a:pt x="560670" y="-872"/>
                        <a:pt x="570195" y="6748"/>
                        <a:pt x="573052" y="18178"/>
                      </a:cubicBezTo>
                      <a:lnTo>
                        <a:pt x="794032" y="897335"/>
                      </a:lnTo>
                      <a:cubicBezTo>
                        <a:pt x="796890" y="909718"/>
                        <a:pt x="789270" y="923053"/>
                        <a:pt x="776887" y="925910"/>
                      </a:cubicBezTo>
                      <a:cubicBezTo>
                        <a:pt x="764505" y="928768"/>
                        <a:pt x="751170" y="921148"/>
                        <a:pt x="748312" y="908765"/>
                      </a:cubicBezTo>
                      <a:lnTo>
                        <a:pt x="531142" y="48658"/>
                      </a:lnTo>
                      <a:lnTo>
                        <a:pt x="262537" y="58183"/>
                      </a:lnTo>
                      <a:lnTo>
                        <a:pt x="46320" y="908765"/>
                      </a:lnTo>
                      <a:cubicBezTo>
                        <a:pt x="43462" y="919243"/>
                        <a:pt x="33937" y="926863"/>
                        <a:pt x="23460" y="92686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9" name="Google Shape;869;p45"/>
                <p:cNvSpPr/>
                <p:nvPr/>
              </p:nvSpPr>
              <p:spPr>
                <a:xfrm>
                  <a:off x="-1913220" y="559989"/>
                  <a:ext cx="794632" cy="905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632" h="905907" extrusionOk="0">
                      <a:moveTo>
                        <a:pt x="23460" y="905908"/>
                      </a:moveTo>
                      <a:cubicBezTo>
                        <a:pt x="21555" y="905908"/>
                        <a:pt x="19650" y="905908"/>
                        <a:pt x="17745" y="904955"/>
                      </a:cubicBezTo>
                      <a:cubicBezTo>
                        <a:pt x="5362" y="902098"/>
                        <a:pt x="-2258" y="888763"/>
                        <a:pt x="600" y="876380"/>
                      </a:cubicBezTo>
                      <a:lnTo>
                        <a:pt x="221580" y="28655"/>
                      </a:lnTo>
                      <a:cubicBezTo>
                        <a:pt x="224438" y="18178"/>
                        <a:pt x="233010" y="11510"/>
                        <a:pt x="243488" y="10558"/>
                      </a:cubicBezTo>
                      <a:lnTo>
                        <a:pt x="549240" y="80"/>
                      </a:lnTo>
                      <a:cubicBezTo>
                        <a:pt x="560670" y="-872"/>
                        <a:pt x="570195" y="6748"/>
                        <a:pt x="573052" y="18178"/>
                      </a:cubicBezTo>
                      <a:lnTo>
                        <a:pt x="794032" y="876380"/>
                      </a:lnTo>
                      <a:cubicBezTo>
                        <a:pt x="796890" y="888763"/>
                        <a:pt x="789270" y="902098"/>
                        <a:pt x="776888" y="904955"/>
                      </a:cubicBezTo>
                      <a:cubicBezTo>
                        <a:pt x="764505" y="907813"/>
                        <a:pt x="751170" y="900193"/>
                        <a:pt x="748313" y="887810"/>
                      </a:cubicBezTo>
                      <a:lnTo>
                        <a:pt x="532095" y="48658"/>
                      </a:lnTo>
                      <a:lnTo>
                        <a:pt x="263490" y="58183"/>
                      </a:lnTo>
                      <a:lnTo>
                        <a:pt x="47272" y="887810"/>
                      </a:lnTo>
                      <a:cubicBezTo>
                        <a:pt x="44415" y="898288"/>
                        <a:pt x="34890" y="905908"/>
                        <a:pt x="23460" y="90590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0" name="Google Shape;870;p45"/>
                <p:cNvSpPr/>
                <p:nvPr/>
              </p:nvSpPr>
              <p:spPr>
                <a:xfrm>
                  <a:off x="-2175562" y="-658667"/>
                  <a:ext cx="1498077" cy="1536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8077" h="1536514" extrusionOk="0">
                      <a:moveTo>
                        <a:pt x="610604" y="1507345"/>
                      </a:moveTo>
                      <a:cubicBezTo>
                        <a:pt x="594411" y="1504487"/>
                        <a:pt x="578219" y="1500677"/>
                        <a:pt x="562026" y="1496867"/>
                      </a:cubicBezTo>
                      <a:cubicBezTo>
                        <a:pt x="502971" y="1482580"/>
                        <a:pt x="439154" y="1461624"/>
                        <a:pt x="382956" y="1437812"/>
                      </a:cubicBezTo>
                      <a:cubicBezTo>
                        <a:pt x="206744" y="1364470"/>
                        <a:pt x="164834" y="1158730"/>
                        <a:pt x="108636" y="998710"/>
                      </a:cubicBezTo>
                      <a:cubicBezTo>
                        <a:pt x="49581" y="831070"/>
                        <a:pt x="-1854" y="667239"/>
                        <a:pt x="51" y="486264"/>
                      </a:cubicBezTo>
                      <a:cubicBezTo>
                        <a:pt x="1004" y="360535"/>
                        <a:pt x="33389" y="231947"/>
                        <a:pt x="112446" y="134792"/>
                      </a:cubicBezTo>
                      <a:cubicBezTo>
                        <a:pt x="220079" y="3347"/>
                        <a:pt x="433439" y="-52850"/>
                        <a:pt x="571551" y="62402"/>
                      </a:cubicBezTo>
                      <a:cubicBezTo>
                        <a:pt x="680136" y="152889"/>
                        <a:pt x="670611" y="263380"/>
                        <a:pt x="670611" y="391967"/>
                      </a:cubicBezTo>
                      <a:cubicBezTo>
                        <a:pt x="670611" y="535795"/>
                        <a:pt x="709664" y="671049"/>
                        <a:pt x="699186" y="815830"/>
                      </a:cubicBezTo>
                      <a:cubicBezTo>
                        <a:pt x="903021" y="836785"/>
                        <a:pt x="1167816" y="852024"/>
                        <a:pt x="1353554" y="944417"/>
                      </a:cubicBezTo>
                      <a:cubicBezTo>
                        <a:pt x="1410704" y="972992"/>
                        <a:pt x="1461186" y="1019664"/>
                        <a:pt x="1484046" y="1079672"/>
                      </a:cubicBezTo>
                      <a:cubicBezTo>
                        <a:pt x="1505001" y="1134917"/>
                        <a:pt x="1501191" y="1197782"/>
                        <a:pt x="1481189" y="1253027"/>
                      </a:cubicBezTo>
                      <a:cubicBezTo>
                        <a:pt x="1431659" y="1389235"/>
                        <a:pt x="1305929" y="1490199"/>
                        <a:pt x="1164959" y="1516870"/>
                      </a:cubicBezTo>
                      <a:cubicBezTo>
                        <a:pt x="995414" y="1548302"/>
                        <a:pt x="779196" y="1539730"/>
                        <a:pt x="610604" y="150734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71" name="Google Shape;871;p45"/>
                <p:cNvGrpSpPr/>
                <p:nvPr/>
              </p:nvGrpSpPr>
              <p:grpSpPr>
                <a:xfrm>
                  <a:off x="-487331" y="1050816"/>
                  <a:ext cx="717419" cy="510625"/>
                  <a:chOff x="7418419" y="4917966"/>
                  <a:chExt cx="717419" cy="510625"/>
                </a:xfrm>
              </p:grpSpPr>
              <p:sp>
                <p:nvSpPr>
                  <p:cNvPr id="872" name="Google Shape;872;p45"/>
                  <p:cNvSpPr/>
                  <p:nvPr/>
                </p:nvSpPr>
                <p:spPr>
                  <a:xfrm>
                    <a:off x="7418423" y="4917966"/>
                    <a:ext cx="430146" cy="4263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146" h="426395" extrusionOk="0">
                        <a:moveTo>
                          <a:pt x="422557" y="316973"/>
                        </a:moveTo>
                        <a:cubicBezTo>
                          <a:pt x="433987" y="304591"/>
                          <a:pt x="432082" y="284588"/>
                          <a:pt x="419699" y="274111"/>
                        </a:cubicBezTo>
                        <a:cubicBezTo>
                          <a:pt x="337784" y="204578"/>
                          <a:pt x="258727" y="124568"/>
                          <a:pt x="187289" y="45511"/>
                        </a:cubicBezTo>
                        <a:cubicBezTo>
                          <a:pt x="169192" y="25508"/>
                          <a:pt x="149189" y="4553"/>
                          <a:pt x="122519" y="743"/>
                        </a:cubicBezTo>
                        <a:cubicBezTo>
                          <a:pt x="104422" y="-2114"/>
                          <a:pt x="86324" y="3601"/>
                          <a:pt x="70132" y="12173"/>
                        </a:cubicBezTo>
                        <a:cubicBezTo>
                          <a:pt x="43462" y="25508"/>
                          <a:pt x="20602" y="48368"/>
                          <a:pt x="9172" y="75991"/>
                        </a:cubicBezTo>
                        <a:cubicBezTo>
                          <a:pt x="-37501" y="187433"/>
                          <a:pt x="105374" y="280778"/>
                          <a:pt x="180622" y="331261"/>
                        </a:cubicBezTo>
                        <a:cubicBezTo>
                          <a:pt x="217769" y="356026"/>
                          <a:pt x="251107" y="387458"/>
                          <a:pt x="284444" y="417938"/>
                        </a:cubicBezTo>
                        <a:cubicBezTo>
                          <a:pt x="296827" y="429368"/>
                          <a:pt x="315877" y="429368"/>
                          <a:pt x="327307" y="416986"/>
                        </a:cubicBezTo>
                        <a:cubicBezTo>
                          <a:pt x="359692" y="383648"/>
                          <a:pt x="392077" y="352216"/>
                          <a:pt x="422557" y="316973"/>
                        </a:cubicBezTo>
                        <a:close/>
                      </a:path>
                    </a:pathLst>
                  </a:custGeom>
                  <a:solidFill>
                    <a:srgbClr val="BB816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3" name="Google Shape;873;p45"/>
                  <p:cNvSpPr/>
                  <p:nvPr/>
                </p:nvSpPr>
                <p:spPr>
                  <a:xfrm>
                    <a:off x="7701915" y="5089345"/>
                    <a:ext cx="433923" cy="3392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923" h="339246" extrusionOk="0">
                        <a:moveTo>
                          <a:pt x="411480" y="87492"/>
                        </a:moveTo>
                        <a:cubicBezTo>
                          <a:pt x="417195" y="77967"/>
                          <a:pt x="422910" y="68442"/>
                          <a:pt x="427672" y="57964"/>
                        </a:cubicBezTo>
                        <a:cubicBezTo>
                          <a:pt x="436245" y="40819"/>
                          <a:pt x="437197" y="17959"/>
                          <a:pt x="422910" y="6529"/>
                        </a:cubicBezTo>
                        <a:cubicBezTo>
                          <a:pt x="408622" y="-4901"/>
                          <a:pt x="388620" y="814"/>
                          <a:pt x="372428" y="7482"/>
                        </a:cubicBezTo>
                        <a:cubicBezTo>
                          <a:pt x="310515" y="32247"/>
                          <a:pt x="252413" y="66537"/>
                          <a:pt x="189547" y="89397"/>
                        </a:cubicBezTo>
                        <a:cubicBezTo>
                          <a:pt x="180022" y="93207"/>
                          <a:pt x="169545" y="97017"/>
                          <a:pt x="159067" y="98922"/>
                        </a:cubicBezTo>
                        <a:cubicBezTo>
                          <a:pt x="152400" y="99874"/>
                          <a:pt x="138113" y="97969"/>
                          <a:pt x="133350" y="99874"/>
                        </a:cubicBezTo>
                        <a:cubicBezTo>
                          <a:pt x="119063" y="106542"/>
                          <a:pt x="102870" y="137022"/>
                          <a:pt x="92392" y="149404"/>
                        </a:cubicBezTo>
                        <a:cubicBezTo>
                          <a:pt x="62865" y="184647"/>
                          <a:pt x="31432" y="218937"/>
                          <a:pt x="0" y="252274"/>
                        </a:cubicBezTo>
                        <a:cubicBezTo>
                          <a:pt x="1905" y="254179"/>
                          <a:pt x="4763" y="257037"/>
                          <a:pt x="6667" y="258942"/>
                        </a:cubicBezTo>
                        <a:cubicBezTo>
                          <a:pt x="16192" y="267514"/>
                          <a:pt x="24765" y="276087"/>
                          <a:pt x="35242" y="283707"/>
                        </a:cubicBezTo>
                        <a:cubicBezTo>
                          <a:pt x="69532" y="312282"/>
                          <a:pt x="105728" y="359907"/>
                          <a:pt x="146685" y="329427"/>
                        </a:cubicBezTo>
                        <a:cubicBezTo>
                          <a:pt x="154305" y="323712"/>
                          <a:pt x="177165" y="302757"/>
                          <a:pt x="183832" y="297042"/>
                        </a:cubicBezTo>
                        <a:cubicBezTo>
                          <a:pt x="222885" y="265609"/>
                          <a:pt x="261938" y="229414"/>
                          <a:pt x="300038" y="196077"/>
                        </a:cubicBezTo>
                        <a:cubicBezTo>
                          <a:pt x="324803" y="174169"/>
                          <a:pt x="352425" y="154167"/>
                          <a:pt x="377190" y="130354"/>
                        </a:cubicBezTo>
                        <a:cubicBezTo>
                          <a:pt x="390525" y="117019"/>
                          <a:pt x="401003" y="102732"/>
                          <a:pt x="411480" y="8749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4" name="Google Shape;874;p45"/>
                  <p:cNvSpPr/>
                  <p:nvPr/>
                </p:nvSpPr>
                <p:spPr>
                  <a:xfrm>
                    <a:off x="7418419" y="4918702"/>
                    <a:ext cx="252063" cy="3143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063" h="314332" extrusionOk="0">
                        <a:moveTo>
                          <a:pt x="157766" y="314332"/>
                        </a:moveTo>
                        <a:cubicBezTo>
                          <a:pt x="171101" y="290520"/>
                          <a:pt x="184436" y="265755"/>
                          <a:pt x="196818" y="240990"/>
                        </a:cubicBezTo>
                        <a:cubicBezTo>
                          <a:pt x="217773" y="199080"/>
                          <a:pt x="235871" y="157170"/>
                          <a:pt x="252063" y="113355"/>
                        </a:cubicBezTo>
                        <a:cubicBezTo>
                          <a:pt x="230156" y="91447"/>
                          <a:pt x="208248" y="68587"/>
                          <a:pt x="187293" y="45727"/>
                        </a:cubicBezTo>
                        <a:cubicBezTo>
                          <a:pt x="169196" y="25725"/>
                          <a:pt x="149193" y="4770"/>
                          <a:pt x="122523" y="960"/>
                        </a:cubicBezTo>
                        <a:cubicBezTo>
                          <a:pt x="107283" y="-1898"/>
                          <a:pt x="92043" y="1912"/>
                          <a:pt x="77756" y="8580"/>
                        </a:cubicBezTo>
                        <a:cubicBezTo>
                          <a:pt x="39656" y="24772"/>
                          <a:pt x="9176" y="60015"/>
                          <a:pt x="1556" y="100972"/>
                        </a:cubicBezTo>
                        <a:cubicBezTo>
                          <a:pt x="-13684" y="189555"/>
                          <a:pt x="86328" y="265755"/>
                          <a:pt x="157766" y="314332"/>
                        </a:cubicBezTo>
                        <a:close/>
                      </a:path>
                    </a:pathLst>
                  </a:custGeom>
                  <a:solidFill>
                    <a:srgbClr val="2B241A">
                      <a:alpha val="367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75" name="Google Shape;875;p45"/>
                <p:cNvSpPr/>
                <p:nvPr/>
              </p:nvSpPr>
              <p:spPr>
                <a:xfrm>
                  <a:off x="-1722120" y="-27466"/>
                  <a:ext cx="778636" cy="578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636" h="578010" extrusionOk="0">
                      <a:moveTo>
                        <a:pt x="699135" y="578011"/>
                      </a:moveTo>
                      <a:lnTo>
                        <a:pt x="679132" y="563723"/>
                      </a:lnTo>
                      <a:cubicBezTo>
                        <a:pt x="741997" y="477998"/>
                        <a:pt x="766763" y="381796"/>
                        <a:pt x="747713" y="293213"/>
                      </a:cubicBezTo>
                      <a:cubicBezTo>
                        <a:pt x="727710" y="197011"/>
                        <a:pt x="655320" y="113191"/>
                        <a:pt x="554355" y="67471"/>
                      </a:cubicBezTo>
                      <a:cubicBezTo>
                        <a:pt x="396240" y="-3967"/>
                        <a:pt x="197167" y="24608"/>
                        <a:pt x="5715" y="66518"/>
                      </a:cubicBezTo>
                      <a:lnTo>
                        <a:pt x="0" y="42706"/>
                      </a:lnTo>
                      <a:cubicBezTo>
                        <a:pt x="195263" y="796"/>
                        <a:pt x="399097" y="-28732"/>
                        <a:pt x="563880" y="45563"/>
                      </a:cubicBezTo>
                      <a:cubicBezTo>
                        <a:pt x="671513" y="94141"/>
                        <a:pt x="749617" y="184628"/>
                        <a:pt x="771525" y="288451"/>
                      </a:cubicBezTo>
                      <a:cubicBezTo>
                        <a:pt x="792480" y="382748"/>
                        <a:pt x="766763" y="486571"/>
                        <a:pt x="699135" y="578011"/>
                      </a:cubicBezTo>
                      <a:close/>
                    </a:path>
                  </a:pathLst>
                </a:custGeom>
                <a:solidFill>
                  <a:srgbClr val="14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6" name="Google Shape;876;p45"/>
                <p:cNvSpPr/>
                <p:nvPr/>
              </p:nvSpPr>
              <p:spPr>
                <a:xfrm>
                  <a:off x="-1060175" y="146043"/>
                  <a:ext cx="226026" cy="429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026" h="429266" extrusionOk="0">
                      <a:moveTo>
                        <a:pt x="225784" y="110179"/>
                      </a:moveTo>
                      <a:cubicBezTo>
                        <a:pt x="224832" y="86367"/>
                        <a:pt x="220069" y="60649"/>
                        <a:pt x="205782" y="39694"/>
                      </a:cubicBezTo>
                      <a:cubicBezTo>
                        <a:pt x="182922" y="6357"/>
                        <a:pt x="137202" y="-6978"/>
                        <a:pt x="101959" y="3499"/>
                      </a:cubicBezTo>
                      <a:cubicBezTo>
                        <a:pt x="66717" y="13977"/>
                        <a:pt x="40047" y="43504"/>
                        <a:pt x="25759" y="77794"/>
                      </a:cubicBezTo>
                      <a:cubicBezTo>
                        <a:pt x="17187" y="96844"/>
                        <a:pt x="12424" y="117799"/>
                        <a:pt x="9567" y="139707"/>
                      </a:cubicBezTo>
                      <a:cubicBezTo>
                        <a:pt x="6709" y="155899"/>
                        <a:pt x="5757" y="173044"/>
                        <a:pt x="4804" y="189237"/>
                      </a:cubicBezTo>
                      <a:cubicBezTo>
                        <a:pt x="994" y="245434"/>
                        <a:pt x="-3768" y="305442"/>
                        <a:pt x="4804" y="362592"/>
                      </a:cubicBezTo>
                      <a:cubicBezTo>
                        <a:pt x="5757" y="366402"/>
                        <a:pt x="6709" y="371164"/>
                        <a:pt x="7662" y="374974"/>
                      </a:cubicBezTo>
                      <a:cubicBezTo>
                        <a:pt x="13377" y="380689"/>
                        <a:pt x="19092" y="386404"/>
                        <a:pt x="24807" y="391167"/>
                      </a:cubicBezTo>
                      <a:cubicBezTo>
                        <a:pt x="28617" y="394024"/>
                        <a:pt x="32427" y="395929"/>
                        <a:pt x="35284" y="398787"/>
                      </a:cubicBezTo>
                      <a:cubicBezTo>
                        <a:pt x="50524" y="407359"/>
                        <a:pt x="67669" y="409264"/>
                        <a:pt x="83862" y="414979"/>
                      </a:cubicBezTo>
                      <a:cubicBezTo>
                        <a:pt x="101007" y="419742"/>
                        <a:pt x="117199" y="427362"/>
                        <a:pt x="135297" y="428314"/>
                      </a:cubicBezTo>
                      <a:cubicBezTo>
                        <a:pt x="138154" y="428314"/>
                        <a:pt x="140059" y="428314"/>
                        <a:pt x="142917" y="429267"/>
                      </a:cubicBezTo>
                      <a:cubicBezTo>
                        <a:pt x="143869" y="426409"/>
                        <a:pt x="144822" y="423552"/>
                        <a:pt x="146727" y="419742"/>
                      </a:cubicBezTo>
                      <a:cubicBezTo>
                        <a:pt x="161014" y="379737"/>
                        <a:pt x="185779" y="278772"/>
                        <a:pt x="201019" y="238767"/>
                      </a:cubicBezTo>
                      <a:cubicBezTo>
                        <a:pt x="208639" y="218764"/>
                        <a:pt x="216259" y="197809"/>
                        <a:pt x="221022" y="176854"/>
                      </a:cubicBezTo>
                      <a:cubicBezTo>
                        <a:pt x="224832" y="154947"/>
                        <a:pt x="226737" y="133039"/>
                        <a:pt x="225784" y="110179"/>
                      </a:cubicBezTo>
                      <a:close/>
                    </a:path>
                  </a:pathLst>
                </a:custGeom>
                <a:solidFill>
                  <a:srgbClr val="BB816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7" name="Google Shape;877;p45"/>
                <p:cNvSpPr/>
                <p:nvPr/>
              </p:nvSpPr>
              <p:spPr>
                <a:xfrm>
                  <a:off x="-1057275" y="146995"/>
                  <a:ext cx="223123" cy="275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23" h="275914" extrusionOk="0">
                      <a:moveTo>
                        <a:pt x="8572" y="220669"/>
                      </a:moveTo>
                      <a:cubicBezTo>
                        <a:pt x="24765" y="230194"/>
                        <a:pt x="45720" y="230194"/>
                        <a:pt x="63818" y="234004"/>
                      </a:cubicBezTo>
                      <a:cubicBezTo>
                        <a:pt x="75247" y="235909"/>
                        <a:pt x="85725" y="239719"/>
                        <a:pt x="97155" y="242577"/>
                      </a:cubicBezTo>
                      <a:cubicBezTo>
                        <a:pt x="108585" y="245434"/>
                        <a:pt x="119063" y="248292"/>
                        <a:pt x="130493" y="252102"/>
                      </a:cubicBezTo>
                      <a:cubicBezTo>
                        <a:pt x="149543" y="257817"/>
                        <a:pt x="167640" y="267342"/>
                        <a:pt x="184785" y="275914"/>
                      </a:cubicBezTo>
                      <a:cubicBezTo>
                        <a:pt x="189547" y="260674"/>
                        <a:pt x="193357" y="247339"/>
                        <a:pt x="197168" y="237814"/>
                      </a:cubicBezTo>
                      <a:cubicBezTo>
                        <a:pt x="204788" y="217812"/>
                        <a:pt x="212407" y="196857"/>
                        <a:pt x="217170" y="175902"/>
                      </a:cubicBezTo>
                      <a:cubicBezTo>
                        <a:pt x="221932" y="154947"/>
                        <a:pt x="223838" y="133039"/>
                        <a:pt x="222885" y="110179"/>
                      </a:cubicBezTo>
                      <a:cubicBezTo>
                        <a:pt x="221932" y="86367"/>
                        <a:pt x="217170" y="60649"/>
                        <a:pt x="202882" y="39694"/>
                      </a:cubicBezTo>
                      <a:cubicBezTo>
                        <a:pt x="180022" y="6357"/>
                        <a:pt x="134303" y="-6978"/>
                        <a:pt x="99060" y="3499"/>
                      </a:cubicBezTo>
                      <a:cubicBezTo>
                        <a:pt x="63818" y="13977"/>
                        <a:pt x="37147" y="43504"/>
                        <a:pt x="22860" y="77794"/>
                      </a:cubicBezTo>
                      <a:cubicBezTo>
                        <a:pt x="14288" y="96844"/>
                        <a:pt x="9525" y="117799"/>
                        <a:pt x="6668" y="139707"/>
                      </a:cubicBezTo>
                      <a:cubicBezTo>
                        <a:pt x="3810" y="155899"/>
                        <a:pt x="2857" y="173044"/>
                        <a:pt x="1905" y="189237"/>
                      </a:cubicBezTo>
                      <a:cubicBezTo>
                        <a:pt x="953" y="196857"/>
                        <a:pt x="953" y="204477"/>
                        <a:pt x="0" y="211144"/>
                      </a:cubicBezTo>
                      <a:cubicBezTo>
                        <a:pt x="953" y="214002"/>
                        <a:pt x="3810" y="217812"/>
                        <a:pt x="8572" y="220669"/>
                      </a:cubicBezTo>
                      <a:close/>
                    </a:path>
                  </a:pathLst>
                </a:custGeom>
                <a:solidFill>
                  <a:srgbClr val="2B241A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8" name="Google Shape;878;p45"/>
                <p:cNvSpPr/>
                <p:nvPr/>
              </p:nvSpPr>
              <p:spPr>
                <a:xfrm>
                  <a:off x="-1883454" y="224826"/>
                  <a:ext cx="1711638" cy="1210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638" h="1210591" extrusionOk="0">
                      <a:moveTo>
                        <a:pt x="1382438" y="1210592"/>
                      </a:moveTo>
                      <a:cubicBezTo>
                        <a:pt x="1429111" y="1162014"/>
                        <a:pt x="1474831" y="1111531"/>
                        <a:pt x="1518646" y="1061049"/>
                      </a:cubicBezTo>
                      <a:cubicBezTo>
                        <a:pt x="1576748" y="993421"/>
                        <a:pt x="1685333" y="904839"/>
                        <a:pt x="1711051" y="816256"/>
                      </a:cubicBezTo>
                      <a:cubicBezTo>
                        <a:pt x="1712956" y="810542"/>
                        <a:pt x="1710098" y="803874"/>
                        <a:pt x="1704383" y="801017"/>
                      </a:cubicBezTo>
                      <a:cubicBezTo>
                        <a:pt x="1668188" y="781967"/>
                        <a:pt x="1545316" y="680049"/>
                        <a:pt x="1531981" y="667667"/>
                      </a:cubicBezTo>
                      <a:cubicBezTo>
                        <a:pt x="1455781" y="595277"/>
                        <a:pt x="1379581" y="523839"/>
                        <a:pt x="1292903" y="464784"/>
                      </a:cubicBezTo>
                      <a:cubicBezTo>
                        <a:pt x="1134788" y="358104"/>
                        <a:pt x="962386" y="254281"/>
                        <a:pt x="773791" y="213324"/>
                      </a:cubicBezTo>
                      <a:cubicBezTo>
                        <a:pt x="720451" y="201894"/>
                        <a:pt x="669016" y="203799"/>
                        <a:pt x="618533" y="184749"/>
                      </a:cubicBezTo>
                      <a:cubicBezTo>
                        <a:pt x="560431" y="161889"/>
                        <a:pt x="503281" y="135219"/>
                        <a:pt x="445178" y="111406"/>
                      </a:cubicBezTo>
                      <a:cubicBezTo>
                        <a:pt x="374693" y="82831"/>
                        <a:pt x="308018" y="43779"/>
                        <a:pt x="237533" y="15204"/>
                      </a:cubicBezTo>
                      <a:cubicBezTo>
                        <a:pt x="177526" y="-8608"/>
                        <a:pt x="100373" y="-6704"/>
                        <a:pt x="49891" y="37111"/>
                      </a:cubicBezTo>
                      <a:cubicBezTo>
                        <a:pt x="-18689" y="96167"/>
                        <a:pt x="-6307" y="181892"/>
                        <a:pt x="26078" y="258092"/>
                      </a:cubicBezTo>
                      <a:cubicBezTo>
                        <a:pt x="76561" y="378106"/>
                        <a:pt x="155618" y="426684"/>
                        <a:pt x="275633" y="464784"/>
                      </a:cubicBezTo>
                      <a:cubicBezTo>
                        <a:pt x="502328" y="537174"/>
                        <a:pt x="744263" y="587656"/>
                        <a:pt x="919523" y="757202"/>
                      </a:cubicBezTo>
                      <a:cubicBezTo>
                        <a:pt x="1073828" y="908649"/>
                        <a:pt x="1214798" y="1075337"/>
                        <a:pt x="1382438" y="121059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9" name="Google Shape;879;p45"/>
                <p:cNvSpPr/>
                <p:nvPr/>
              </p:nvSpPr>
              <p:spPr>
                <a:xfrm>
                  <a:off x="-1980312" y="-510790"/>
                  <a:ext cx="688843" cy="902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843" h="902267" extrusionOk="0">
                      <a:moveTo>
                        <a:pt x="674434" y="67877"/>
                      </a:moveTo>
                      <a:cubicBezTo>
                        <a:pt x="625856" y="-4513"/>
                        <a:pt x="468694" y="6917"/>
                        <a:pt x="392494" y="250"/>
                      </a:cubicBezTo>
                      <a:cubicBezTo>
                        <a:pt x="371539" y="-1655"/>
                        <a:pt x="336296" y="7870"/>
                        <a:pt x="316294" y="10727"/>
                      </a:cubicBezTo>
                      <a:cubicBezTo>
                        <a:pt x="291529" y="14537"/>
                        <a:pt x="282956" y="16442"/>
                        <a:pt x="261049" y="28825"/>
                      </a:cubicBezTo>
                      <a:cubicBezTo>
                        <a:pt x="90551" y="130742"/>
                        <a:pt x="-2794" y="288857"/>
                        <a:pt x="64" y="488882"/>
                      </a:cubicBezTo>
                      <a:cubicBezTo>
                        <a:pt x="2921" y="625090"/>
                        <a:pt x="43879" y="756535"/>
                        <a:pt x="87694" y="884170"/>
                      </a:cubicBezTo>
                      <a:cubicBezTo>
                        <a:pt x="90551" y="891790"/>
                        <a:pt x="92456" y="897505"/>
                        <a:pt x="94361" y="902267"/>
                      </a:cubicBezTo>
                      <a:cubicBezTo>
                        <a:pt x="100076" y="900362"/>
                        <a:pt x="105791" y="899410"/>
                        <a:pt x="112459" y="897505"/>
                      </a:cubicBezTo>
                      <a:cubicBezTo>
                        <a:pt x="165799" y="882265"/>
                        <a:pt x="219139" y="866072"/>
                        <a:pt x="269621" y="845117"/>
                      </a:cubicBezTo>
                      <a:cubicBezTo>
                        <a:pt x="319151" y="825115"/>
                        <a:pt x="365824" y="798445"/>
                        <a:pt x="409639" y="768917"/>
                      </a:cubicBezTo>
                      <a:cubicBezTo>
                        <a:pt x="454406" y="738437"/>
                        <a:pt x="495364" y="703195"/>
                        <a:pt x="538226" y="668905"/>
                      </a:cubicBezTo>
                      <a:cubicBezTo>
                        <a:pt x="572516" y="641282"/>
                        <a:pt x="613474" y="641282"/>
                        <a:pt x="645859" y="610802"/>
                      </a:cubicBezTo>
                      <a:cubicBezTo>
                        <a:pt x="638239" y="596515"/>
                        <a:pt x="624904" y="553652"/>
                        <a:pt x="620141" y="538412"/>
                      </a:cubicBezTo>
                      <a:cubicBezTo>
                        <a:pt x="610616" y="508885"/>
                        <a:pt x="608711" y="477452"/>
                        <a:pt x="608711" y="446020"/>
                      </a:cubicBezTo>
                      <a:cubicBezTo>
                        <a:pt x="608711" y="407920"/>
                        <a:pt x="604901" y="361247"/>
                        <a:pt x="617284" y="325052"/>
                      </a:cubicBezTo>
                      <a:cubicBezTo>
                        <a:pt x="620141" y="318385"/>
                        <a:pt x="623951" y="311717"/>
                        <a:pt x="628714" y="306002"/>
                      </a:cubicBezTo>
                      <a:cubicBezTo>
                        <a:pt x="655384" y="267902"/>
                        <a:pt x="680149" y="240280"/>
                        <a:pt x="683959" y="194560"/>
                      </a:cubicBezTo>
                      <a:cubicBezTo>
                        <a:pt x="687769" y="155507"/>
                        <a:pt x="696341" y="100262"/>
                        <a:pt x="674434" y="6787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0" name="Google Shape;880;p45"/>
                <p:cNvSpPr/>
                <p:nvPr/>
              </p:nvSpPr>
              <p:spPr>
                <a:xfrm>
                  <a:off x="-1737465" y="-150495"/>
                  <a:ext cx="88738" cy="344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38" h="344887" extrusionOk="0">
                      <a:moveTo>
                        <a:pt x="33442" y="199072"/>
                      </a:moveTo>
                      <a:cubicBezTo>
                        <a:pt x="45824" y="146685"/>
                        <a:pt x="55349" y="92392"/>
                        <a:pt x="60112" y="38100"/>
                      </a:cubicBezTo>
                      <a:cubicBezTo>
                        <a:pt x="61064" y="24765"/>
                        <a:pt x="62970" y="12382"/>
                        <a:pt x="67732" y="0"/>
                      </a:cubicBezTo>
                      <a:cubicBezTo>
                        <a:pt x="66779" y="952"/>
                        <a:pt x="81067" y="28575"/>
                        <a:pt x="82020" y="32385"/>
                      </a:cubicBezTo>
                      <a:cubicBezTo>
                        <a:pt x="84877" y="43815"/>
                        <a:pt x="83924" y="54292"/>
                        <a:pt x="82972" y="65722"/>
                      </a:cubicBezTo>
                      <a:cubicBezTo>
                        <a:pt x="81067" y="91440"/>
                        <a:pt x="69637" y="120015"/>
                        <a:pt x="74399" y="145732"/>
                      </a:cubicBezTo>
                      <a:cubicBezTo>
                        <a:pt x="77257" y="163830"/>
                        <a:pt x="89639" y="179070"/>
                        <a:pt x="88687" y="197167"/>
                      </a:cubicBezTo>
                      <a:cubicBezTo>
                        <a:pt x="87734" y="223838"/>
                        <a:pt x="60112" y="240982"/>
                        <a:pt x="49634" y="264795"/>
                      </a:cubicBezTo>
                      <a:cubicBezTo>
                        <a:pt x="41062" y="286702"/>
                        <a:pt x="48682" y="318135"/>
                        <a:pt x="31537" y="336232"/>
                      </a:cubicBezTo>
                      <a:cubicBezTo>
                        <a:pt x="23917" y="344805"/>
                        <a:pt x="10582" y="349567"/>
                        <a:pt x="2962" y="338138"/>
                      </a:cubicBezTo>
                      <a:cubicBezTo>
                        <a:pt x="-5611" y="325755"/>
                        <a:pt x="6772" y="292417"/>
                        <a:pt x="10582" y="279082"/>
                      </a:cubicBezTo>
                      <a:cubicBezTo>
                        <a:pt x="17249" y="253365"/>
                        <a:pt x="26774" y="225742"/>
                        <a:pt x="33442" y="199072"/>
                      </a:cubicBezTo>
                      <a:close/>
                    </a:path>
                  </a:pathLst>
                </a:custGeom>
                <a:solidFill>
                  <a:srgbClr val="2B241A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45"/>
                <p:cNvSpPr/>
                <p:nvPr/>
              </p:nvSpPr>
              <p:spPr>
                <a:xfrm>
                  <a:off x="-1819523" y="62865"/>
                  <a:ext cx="517779" cy="350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779" h="350602" extrusionOk="0">
                      <a:moveTo>
                        <a:pt x="510788" y="75247"/>
                      </a:moveTo>
                      <a:cubicBezTo>
                        <a:pt x="504120" y="56197"/>
                        <a:pt x="492690" y="39053"/>
                        <a:pt x="483165" y="20955"/>
                      </a:cubicBezTo>
                      <a:cubicBezTo>
                        <a:pt x="480308" y="16192"/>
                        <a:pt x="477450" y="10478"/>
                        <a:pt x="475545" y="5715"/>
                      </a:cubicBezTo>
                      <a:cubicBezTo>
                        <a:pt x="474593" y="3810"/>
                        <a:pt x="473640" y="1905"/>
                        <a:pt x="472688" y="0"/>
                      </a:cubicBezTo>
                      <a:cubicBezTo>
                        <a:pt x="468878" y="2857"/>
                        <a:pt x="465068" y="4763"/>
                        <a:pt x="461258" y="7620"/>
                      </a:cubicBezTo>
                      <a:cubicBezTo>
                        <a:pt x="442208" y="19050"/>
                        <a:pt x="423158" y="30480"/>
                        <a:pt x="403155" y="40957"/>
                      </a:cubicBezTo>
                      <a:cubicBezTo>
                        <a:pt x="366960" y="61913"/>
                        <a:pt x="329813" y="81915"/>
                        <a:pt x="292665" y="100965"/>
                      </a:cubicBezTo>
                      <a:cubicBezTo>
                        <a:pt x="257423" y="120015"/>
                        <a:pt x="221228" y="139065"/>
                        <a:pt x="184080" y="155257"/>
                      </a:cubicBezTo>
                      <a:cubicBezTo>
                        <a:pt x="165983" y="162878"/>
                        <a:pt x="147885" y="168592"/>
                        <a:pt x="129788" y="174307"/>
                      </a:cubicBezTo>
                      <a:cubicBezTo>
                        <a:pt x="109785" y="180022"/>
                        <a:pt x="90735" y="186690"/>
                        <a:pt x="70733" y="192405"/>
                      </a:cubicBezTo>
                      <a:cubicBezTo>
                        <a:pt x="64065" y="194310"/>
                        <a:pt x="58350" y="196215"/>
                        <a:pt x="51683" y="197167"/>
                      </a:cubicBezTo>
                      <a:cubicBezTo>
                        <a:pt x="49778" y="198120"/>
                        <a:pt x="47873" y="198120"/>
                        <a:pt x="46920" y="199072"/>
                      </a:cubicBezTo>
                      <a:cubicBezTo>
                        <a:pt x="26918" y="205740"/>
                        <a:pt x="4058" y="215265"/>
                        <a:pt x="248" y="236220"/>
                      </a:cubicBezTo>
                      <a:cubicBezTo>
                        <a:pt x="-705" y="243840"/>
                        <a:pt x="1200" y="252413"/>
                        <a:pt x="4058" y="260032"/>
                      </a:cubicBezTo>
                      <a:cubicBezTo>
                        <a:pt x="13583" y="290513"/>
                        <a:pt x="25013" y="348615"/>
                        <a:pt x="60255" y="350520"/>
                      </a:cubicBezTo>
                      <a:cubicBezTo>
                        <a:pt x="75495" y="351472"/>
                        <a:pt x="98355" y="343853"/>
                        <a:pt x="114548" y="342900"/>
                      </a:cubicBezTo>
                      <a:cubicBezTo>
                        <a:pt x="137408" y="340995"/>
                        <a:pt x="160268" y="339090"/>
                        <a:pt x="182175" y="334328"/>
                      </a:cubicBezTo>
                      <a:cubicBezTo>
                        <a:pt x="231705" y="323850"/>
                        <a:pt x="281235" y="308610"/>
                        <a:pt x="328860" y="291465"/>
                      </a:cubicBezTo>
                      <a:cubicBezTo>
                        <a:pt x="416490" y="260032"/>
                        <a:pt x="549840" y="193357"/>
                        <a:pt x="510788" y="75247"/>
                      </a:cubicBezTo>
                      <a:close/>
                    </a:path>
                  </a:pathLst>
                </a:custGeom>
                <a:solidFill>
                  <a:srgbClr val="005DB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2" name="Google Shape;882;p45"/>
                <p:cNvSpPr/>
                <p:nvPr/>
              </p:nvSpPr>
              <p:spPr>
                <a:xfrm>
                  <a:off x="-1513187" y="-223904"/>
                  <a:ext cx="669575" cy="7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575" h="714800" extrusionOk="0">
                      <a:moveTo>
                        <a:pt x="582594" y="23878"/>
                      </a:moveTo>
                      <a:cubicBezTo>
                        <a:pt x="579737" y="21973"/>
                        <a:pt x="575927" y="20069"/>
                        <a:pt x="573069" y="18163"/>
                      </a:cubicBezTo>
                      <a:cubicBezTo>
                        <a:pt x="554972" y="8638"/>
                        <a:pt x="535922" y="-887"/>
                        <a:pt x="514967" y="66"/>
                      </a:cubicBezTo>
                      <a:cubicBezTo>
                        <a:pt x="494964" y="1019"/>
                        <a:pt x="476867" y="11496"/>
                        <a:pt x="459722" y="21021"/>
                      </a:cubicBezTo>
                      <a:cubicBezTo>
                        <a:pt x="373997" y="72456"/>
                        <a:pt x="290177" y="126748"/>
                        <a:pt x="214929" y="192471"/>
                      </a:cubicBezTo>
                      <a:cubicBezTo>
                        <a:pt x="139682" y="258194"/>
                        <a:pt x="73007" y="335346"/>
                        <a:pt x="28239" y="423928"/>
                      </a:cubicBezTo>
                      <a:cubicBezTo>
                        <a:pt x="14904" y="450598"/>
                        <a:pt x="3474" y="478221"/>
                        <a:pt x="617" y="506796"/>
                      </a:cubicBezTo>
                      <a:cubicBezTo>
                        <a:pt x="-1288" y="528704"/>
                        <a:pt x="1569" y="550611"/>
                        <a:pt x="4427" y="572519"/>
                      </a:cubicBezTo>
                      <a:cubicBezTo>
                        <a:pt x="10142" y="618238"/>
                        <a:pt x="8237" y="660148"/>
                        <a:pt x="56814" y="680151"/>
                      </a:cubicBezTo>
                      <a:cubicBezTo>
                        <a:pt x="77769" y="688723"/>
                        <a:pt x="99677" y="690629"/>
                        <a:pt x="121584" y="695391"/>
                      </a:cubicBezTo>
                      <a:cubicBezTo>
                        <a:pt x="164447" y="703963"/>
                        <a:pt x="210167" y="729681"/>
                        <a:pt x="250172" y="703011"/>
                      </a:cubicBezTo>
                      <a:cubicBezTo>
                        <a:pt x="340659" y="642051"/>
                        <a:pt x="427337" y="547754"/>
                        <a:pt x="459722" y="455361"/>
                      </a:cubicBezTo>
                      <a:cubicBezTo>
                        <a:pt x="502584" y="333441"/>
                        <a:pt x="603549" y="241048"/>
                        <a:pt x="656889" y="123891"/>
                      </a:cubicBezTo>
                      <a:cubicBezTo>
                        <a:pt x="666414" y="102936"/>
                        <a:pt x="681654" y="58169"/>
                        <a:pt x="653079" y="43881"/>
                      </a:cubicBezTo>
                      <a:cubicBezTo>
                        <a:pt x="643554" y="39119"/>
                        <a:pt x="630219" y="42928"/>
                        <a:pt x="619742" y="41023"/>
                      </a:cubicBezTo>
                      <a:cubicBezTo>
                        <a:pt x="608312" y="38166"/>
                        <a:pt x="594977" y="31498"/>
                        <a:pt x="582594" y="2387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3" name="Google Shape;883;p45"/>
                <p:cNvSpPr/>
                <p:nvPr/>
              </p:nvSpPr>
              <p:spPr>
                <a:xfrm>
                  <a:off x="-1120141" y="-268806"/>
                  <a:ext cx="355119" cy="64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119" h="648470" extrusionOk="0">
                      <a:moveTo>
                        <a:pt x="352425" y="158316"/>
                      </a:moveTo>
                      <a:cubicBezTo>
                        <a:pt x="351472" y="126883"/>
                        <a:pt x="350520" y="89736"/>
                        <a:pt x="337185" y="61161"/>
                      </a:cubicBezTo>
                      <a:cubicBezTo>
                        <a:pt x="323850" y="32586"/>
                        <a:pt x="287655" y="10678"/>
                        <a:pt x="258128" y="3058"/>
                      </a:cubicBezTo>
                      <a:cubicBezTo>
                        <a:pt x="222885" y="-5514"/>
                        <a:pt x="182880" y="4011"/>
                        <a:pt x="158115" y="30681"/>
                      </a:cubicBezTo>
                      <a:cubicBezTo>
                        <a:pt x="144780" y="44968"/>
                        <a:pt x="137160" y="63066"/>
                        <a:pt x="127635" y="80211"/>
                      </a:cubicBezTo>
                      <a:cubicBezTo>
                        <a:pt x="99060" y="137361"/>
                        <a:pt x="65722" y="190701"/>
                        <a:pt x="37147" y="247851"/>
                      </a:cubicBezTo>
                      <a:cubicBezTo>
                        <a:pt x="31433" y="259281"/>
                        <a:pt x="25718" y="269758"/>
                        <a:pt x="22860" y="282141"/>
                      </a:cubicBezTo>
                      <a:cubicBezTo>
                        <a:pt x="19050" y="295476"/>
                        <a:pt x="54293" y="322146"/>
                        <a:pt x="53340" y="335481"/>
                      </a:cubicBezTo>
                      <a:cubicBezTo>
                        <a:pt x="48578" y="383106"/>
                        <a:pt x="35243" y="437398"/>
                        <a:pt x="30480" y="485023"/>
                      </a:cubicBezTo>
                      <a:lnTo>
                        <a:pt x="0" y="596466"/>
                      </a:lnTo>
                      <a:cubicBezTo>
                        <a:pt x="39053" y="594561"/>
                        <a:pt x="61913" y="616468"/>
                        <a:pt x="98108" y="627898"/>
                      </a:cubicBezTo>
                      <a:cubicBezTo>
                        <a:pt x="122872" y="635518"/>
                        <a:pt x="148590" y="637423"/>
                        <a:pt x="174308" y="639328"/>
                      </a:cubicBezTo>
                      <a:cubicBezTo>
                        <a:pt x="189547" y="640281"/>
                        <a:pt x="345758" y="657426"/>
                        <a:pt x="343853" y="642186"/>
                      </a:cubicBezTo>
                      <a:cubicBezTo>
                        <a:pt x="333375" y="545031"/>
                        <a:pt x="349568" y="446923"/>
                        <a:pt x="354330" y="349768"/>
                      </a:cubicBezTo>
                      <a:cubicBezTo>
                        <a:pt x="356235" y="284998"/>
                        <a:pt x="354330" y="221181"/>
                        <a:pt x="352425" y="15831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4" name="Google Shape;884;p45"/>
                <p:cNvSpPr/>
                <p:nvPr/>
              </p:nvSpPr>
              <p:spPr>
                <a:xfrm>
                  <a:off x="-1450894" y="-496525"/>
                  <a:ext cx="674681" cy="335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681" h="335837" extrusionOk="0">
                      <a:moveTo>
                        <a:pt x="6904" y="297452"/>
                      </a:moveTo>
                      <a:cubicBezTo>
                        <a:pt x="8809" y="319359"/>
                        <a:pt x="31669" y="338409"/>
                        <a:pt x="53576" y="335552"/>
                      </a:cubicBezTo>
                      <a:cubicBezTo>
                        <a:pt x="65006" y="333647"/>
                        <a:pt x="75484" y="327932"/>
                        <a:pt x="85962" y="323169"/>
                      </a:cubicBezTo>
                      <a:cubicBezTo>
                        <a:pt x="113584" y="309834"/>
                        <a:pt x="145969" y="306977"/>
                        <a:pt x="176449" y="313644"/>
                      </a:cubicBezTo>
                      <a:cubicBezTo>
                        <a:pt x="233599" y="326980"/>
                        <a:pt x="282176" y="314597"/>
                        <a:pt x="337421" y="306024"/>
                      </a:cubicBezTo>
                      <a:cubicBezTo>
                        <a:pt x="400287" y="296499"/>
                        <a:pt x="462199" y="282212"/>
                        <a:pt x="522206" y="260305"/>
                      </a:cubicBezTo>
                      <a:cubicBezTo>
                        <a:pt x="551734" y="248874"/>
                        <a:pt x="581262" y="236492"/>
                        <a:pt x="606026" y="217442"/>
                      </a:cubicBezTo>
                      <a:cubicBezTo>
                        <a:pt x="635554" y="195534"/>
                        <a:pt x="659366" y="169817"/>
                        <a:pt x="670796" y="133622"/>
                      </a:cubicBezTo>
                      <a:cubicBezTo>
                        <a:pt x="677464" y="109809"/>
                        <a:pt x="676512" y="83140"/>
                        <a:pt x="660319" y="64090"/>
                      </a:cubicBezTo>
                      <a:cubicBezTo>
                        <a:pt x="649841" y="51707"/>
                        <a:pt x="653651" y="40277"/>
                        <a:pt x="638412" y="35515"/>
                      </a:cubicBezTo>
                      <a:cubicBezTo>
                        <a:pt x="590787" y="20274"/>
                        <a:pt x="521254" y="25037"/>
                        <a:pt x="471724" y="25037"/>
                      </a:cubicBezTo>
                      <a:cubicBezTo>
                        <a:pt x="324087" y="25037"/>
                        <a:pt x="176449" y="17417"/>
                        <a:pt x="29764" y="272"/>
                      </a:cubicBezTo>
                      <a:cubicBezTo>
                        <a:pt x="-9288" y="-4491"/>
                        <a:pt x="-716" y="54565"/>
                        <a:pt x="4999" y="79329"/>
                      </a:cubicBezTo>
                      <a:cubicBezTo>
                        <a:pt x="11666" y="106952"/>
                        <a:pt x="28812" y="133622"/>
                        <a:pt x="29764" y="162197"/>
                      </a:cubicBezTo>
                      <a:cubicBezTo>
                        <a:pt x="30716" y="187915"/>
                        <a:pt x="27859" y="213632"/>
                        <a:pt x="21191" y="238397"/>
                      </a:cubicBezTo>
                      <a:cubicBezTo>
                        <a:pt x="14524" y="255542"/>
                        <a:pt x="4999" y="278402"/>
                        <a:pt x="6904" y="29745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5" name="Google Shape;885;p45"/>
                <p:cNvSpPr/>
                <p:nvPr/>
              </p:nvSpPr>
              <p:spPr>
                <a:xfrm>
                  <a:off x="-1350402" y="-309319"/>
                  <a:ext cx="97641" cy="84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41" h="84528" extrusionOk="0">
                      <a:moveTo>
                        <a:pt x="88339" y="84529"/>
                      </a:moveTo>
                      <a:cubicBezTo>
                        <a:pt x="87386" y="84529"/>
                        <a:pt x="85482" y="84529"/>
                        <a:pt x="84529" y="83576"/>
                      </a:cubicBezTo>
                      <a:cubicBezTo>
                        <a:pt x="52144" y="67384"/>
                        <a:pt x="23569" y="43572"/>
                        <a:pt x="1661" y="14997"/>
                      </a:cubicBezTo>
                      <a:cubicBezTo>
                        <a:pt x="-1196" y="11187"/>
                        <a:pt x="-243" y="4519"/>
                        <a:pt x="3566" y="1662"/>
                      </a:cubicBezTo>
                      <a:cubicBezTo>
                        <a:pt x="7376" y="-1196"/>
                        <a:pt x="14044" y="-244"/>
                        <a:pt x="16901" y="3566"/>
                      </a:cubicBezTo>
                      <a:cubicBezTo>
                        <a:pt x="36904" y="30237"/>
                        <a:pt x="62621" y="52144"/>
                        <a:pt x="92149" y="66431"/>
                      </a:cubicBezTo>
                      <a:cubicBezTo>
                        <a:pt x="96911" y="68337"/>
                        <a:pt x="98816" y="74051"/>
                        <a:pt x="96911" y="78814"/>
                      </a:cubicBezTo>
                      <a:cubicBezTo>
                        <a:pt x="95007" y="82624"/>
                        <a:pt x="91196" y="84529"/>
                        <a:pt x="88339" y="8452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6" name="Google Shape;886;p45"/>
                <p:cNvSpPr/>
                <p:nvPr/>
              </p:nvSpPr>
              <p:spPr>
                <a:xfrm>
                  <a:off x="-2004491" y="-503873"/>
                  <a:ext cx="348850" cy="750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850" h="750380" extrusionOk="0">
                      <a:moveTo>
                        <a:pt x="139495" y="102870"/>
                      </a:moveTo>
                      <a:cubicBezTo>
                        <a:pt x="27100" y="230505"/>
                        <a:pt x="-42432" y="741997"/>
                        <a:pt x="29005" y="749617"/>
                      </a:cubicBezTo>
                      <a:cubicBezTo>
                        <a:pt x="87108" y="755332"/>
                        <a:pt x="209980" y="728663"/>
                        <a:pt x="250938" y="679132"/>
                      </a:cubicBezTo>
                      <a:cubicBezTo>
                        <a:pt x="269035" y="657225"/>
                        <a:pt x="275703" y="626745"/>
                        <a:pt x="280465" y="599122"/>
                      </a:cubicBezTo>
                      <a:cubicBezTo>
                        <a:pt x="288085" y="560070"/>
                        <a:pt x="294753" y="521017"/>
                        <a:pt x="302373" y="481965"/>
                      </a:cubicBezTo>
                      <a:cubicBezTo>
                        <a:pt x="331900" y="322897"/>
                        <a:pt x="369048" y="159067"/>
                        <a:pt x="335710" y="0"/>
                      </a:cubicBezTo>
                      <a:cubicBezTo>
                        <a:pt x="229983" y="13335"/>
                        <a:pt x="186168" y="49530"/>
                        <a:pt x="139495" y="10287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7" name="Google Shape;887;p45"/>
                <p:cNvSpPr/>
                <p:nvPr/>
              </p:nvSpPr>
              <p:spPr>
                <a:xfrm>
                  <a:off x="-2079632" y="255192"/>
                  <a:ext cx="746044" cy="593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044" h="593416" extrusionOk="0">
                      <a:moveTo>
                        <a:pt x="530867" y="46750"/>
                      </a:moveTo>
                      <a:cubicBezTo>
                        <a:pt x="638500" y="97232"/>
                        <a:pt x="716604" y="192482"/>
                        <a:pt x="738512" y="301067"/>
                      </a:cubicBezTo>
                      <a:cubicBezTo>
                        <a:pt x="748989" y="354407"/>
                        <a:pt x="748989" y="408700"/>
                        <a:pt x="735654" y="462040"/>
                      </a:cubicBezTo>
                      <a:cubicBezTo>
                        <a:pt x="725177" y="502045"/>
                        <a:pt x="700412" y="581102"/>
                        <a:pt x="654692" y="591580"/>
                      </a:cubicBezTo>
                      <a:cubicBezTo>
                        <a:pt x="637547" y="595390"/>
                        <a:pt x="618497" y="592532"/>
                        <a:pt x="601352" y="589675"/>
                      </a:cubicBezTo>
                      <a:cubicBezTo>
                        <a:pt x="581350" y="586817"/>
                        <a:pt x="562300" y="583007"/>
                        <a:pt x="542297" y="580150"/>
                      </a:cubicBezTo>
                      <a:cubicBezTo>
                        <a:pt x="510864" y="575388"/>
                        <a:pt x="477527" y="569672"/>
                        <a:pt x="452762" y="547765"/>
                      </a:cubicBezTo>
                      <a:cubicBezTo>
                        <a:pt x="429902" y="526810"/>
                        <a:pt x="414662" y="517285"/>
                        <a:pt x="384182" y="505855"/>
                      </a:cubicBezTo>
                      <a:cubicBezTo>
                        <a:pt x="292742" y="469660"/>
                        <a:pt x="196539" y="429655"/>
                        <a:pt x="141294" y="348692"/>
                      </a:cubicBezTo>
                      <a:cubicBezTo>
                        <a:pt x="115577" y="311545"/>
                        <a:pt x="100337" y="267730"/>
                        <a:pt x="76524" y="228677"/>
                      </a:cubicBezTo>
                      <a:cubicBezTo>
                        <a:pt x="57474" y="198197"/>
                        <a:pt x="31757" y="170575"/>
                        <a:pt x="15564" y="138190"/>
                      </a:cubicBezTo>
                      <a:cubicBezTo>
                        <a:pt x="5087" y="117235"/>
                        <a:pt x="-1581" y="93422"/>
                        <a:pt x="324" y="69610"/>
                      </a:cubicBezTo>
                      <a:cubicBezTo>
                        <a:pt x="3182" y="36272"/>
                        <a:pt x="13659" y="34367"/>
                        <a:pt x="44139" y="28652"/>
                      </a:cubicBezTo>
                      <a:cubicBezTo>
                        <a:pt x="100337" y="17222"/>
                        <a:pt x="156534" y="8650"/>
                        <a:pt x="212732" y="3888"/>
                      </a:cubicBezTo>
                      <a:cubicBezTo>
                        <a:pt x="320364" y="-5637"/>
                        <a:pt x="431807" y="77"/>
                        <a:pt x="530867" y="467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8" name="Google Shape;888;p45"/>
                <p:cNvSpPr/>
                <p:nvPr/>
              </p:nvSpPr>
              <p:spPr>
                <a:xfrm>
                  <a:off x="-1117820" y="-56588"/>
                  <a:ext cx="81889" cy="398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89" h="398535" extrusionOk="0">
                      <a:moveTo>
                        <a:pt x="10062" y="398535"/>
                      </a:moveTo>
                      <a:cubicBezTo>
                        <a:pt x="5300" y="398535"/>
                        <a:pt x="1490" y="394725"/>
                        <a:pt x="537" y="389963"/>
                      </a:cubicBezTo>
                      <a:cubicBezTo>
                        <a:pt x="-3273" y="364245"/>
                        <a:pt x="13872" y="291855"/>
                        <a:pt x="30065" y="222323"/>
                      </a:cubicBezTo>
                      <a:cubicBezTo>
                        <a:pt x="41495" y="172793"/>
                        <a:pt x="51972" y="127073"/>
                        <a:pt x="52925" y="108975"/>
                      </a:cubicBezTo>
                      <a:cubicBezTo>
                        <a:pt x="52925" y="96593"/>
                        <a:pt x="51972" y="86115"/>
                        <a:pt x="51020" y="75638"/>
                      </a:cubicBezTo>
                      <a:cubicBezTo>
                        <a:pt x="49115" y="52778"/>
                        <a:pt x="47210" y="33728"/>
                        <a:pt x="63402" y="5153"/>
                      </a:cubicBezTo>
                      <a:cubicBezTo>
                        <a:pt x="66260" y="390"/>
                        <a:pt x="71975" y="-1515"/>
                        <a:pt x="76737" y="1343"/>
                      </a:cubicBezTo>
                      <a:cubicBezTo>
                        <a:pt x="81500" y="4200"/>
                        <a:pt x="83405" y="9915"/>
                        <a:pt x="80547" y="14678"/>
                      </a:cubicBezTo>
                      <a:cubicBezTo>
                        <a:pt x="67212" y="38490"/>
                        <a:pt x="69117" y="52778"/>
                        <a:pt x="71022" y="74685"/>
                      </a:cubicBezTo>
                      <a:cubicBezTo>
                        <a:pt x="71975" y="84210"/>
                        <a:pt x="72927" y="95640"/>
                        <a:pt x="72927" y="109928"/>
                      </a:cubicBezTo>
                      <a:cubicBezTo>
                        <a:pt x="71975" y="128978"/>
                        <a:pt x="62450" y="174698"/>
                        <a:pt x="50067" y="226132"/>
                      </a:cubicBezTo>
                      <a:cubicBezTo>
                        <a:pt x="35780" y="288045"/>
                        <a:pt x="17682" y="364245"/>
                        <a:pt x="21492" y="387105"/>
                      </a:cubicBezTo>
                      <a:cubicBezTo>
                        <a:pt x="22445" y="391868"/>
                        <a:pt x="18635" y="397582"/>
                        <a:pt x="12920" y="397582"/>
                      </a:cubicBezTo>
                      <a:cubicBezTo>
                        <a:pt x="11015" y="398535"/>
                        <a:pt x="10062" y="398535"/>
                        <a:pt x="10062" y="39853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9" name="Google Shape;889;p45"/>
                <p:cNvSpPr/>
                <p:nvPr/>
              </p:nvSpPr>
              <p:spPr>
                <a:xfrm>
                  <a:off x="-1784688" y="-202053"/>
                  <a:ext cx="125432" cy="423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32" h="423032" extrusionOk="0">
                      <a:moveTo>
                        <a:pt x="9227" y="423033"/>
                      </a:moveTo>
                      <a:cubicBezTo>
                        <a:pt x="6370" y="423033"/>
                        <a:pt x="3512" y="421128"/>
                        <a:pt x="1607" y="419223"/>
                      </a:cubicBezTo>
                      <a:cubicBezTo>
                        <a:pt x="-1250" y="414460"/>
                        <a:pt x="-298" y="408745"/>
                        <a:pt x="4465" y="405888"/>
                      </a:cubicBezTo>
                      <a:cubicBezTo>
                        <a:pt x="19705" y="395410"/>
                        <a:pt x="32087" y="382075"/>
                        <a:pt x="40660" y="365883"/>
                      </a:cubicBezTo>
                      <a:cubicBezTo>
                        <a:pt x="50185" y="347785"/>
                        <a:pt x="54947" y="326830"/>
                        <a:pt x="59710" y="303970"/>
                      </a:cubicBezTo>
                      <a:cubicBezTo>
                        <a:pt x="79712" y="206815"/>
                        <a:pt x="95905" y="107755"/>
                        <a:pt x="106382" y="8695"/>
                      </a:cubicBezTo>
                      <a:cubicBezTo>
                        <a:pt x="107335" y="3933"/>
                        <a:pt x="111145" y="-830"/>
                        <a:pt x="116860" y="123"/>
                      </a:cubicBezTo>
                      <a:cubicBezTo>
                        <a:pt x="121622" y="1075"/>
                        <a:pt x="125432" y="5838"/>
                        <a:pt x="125432" y="10600"/>
                      </a:cubicBezTo>
                      <a:cubicBezTo>
                        <a:pt x="114955" y="109660"/>
                        <a:pt x="98762" y="209673"/>
                        <a:pt x="78760" y="307780"/>
                      </a:cubicBezTo>
                      <a:cubicBezTo>
                        <a:pt x="73997" y="332545"/>
                        <a:pt x="68282" y="354453"/>
                        <a:pt x="57805" y="374455"/>
                      </a:cubicBezTo>
                      <a:cubicBezTo>
                        <a:pt x="47327" y="393505"/>
                        <a:pt x="33040" y="409698"/>
                        <a:pt x="14942" y="421128"/>
                      </a:cubicBezTo>
                      <a:cubicBezTo>
                        <a:pt x="13037" y="422080"/>
                        <a:pt x="11132" y="423033"/>
                        <a:pt x="9227" y="42303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0" name="Google Shape;890;p45"/>
                <p:cNvSpPr/>
                <p:nvPr/>
              </p:nvSpPr>
              <p:spPr>
                <a:xfrm>
                  <a:off x="-1419935" y="748068"/>
                  <a:ext cx="77505" cy="89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05" h="89179" extrusionOk="0">
                      <a:moveTo>
                        <a:pt x="9281" y="89179"/>
                      </a:moveTo>
                      <a:cubicBezTo>
                        <a:pt x="6424" y="89179"/>
                        <a:pt x="3566" y="88227"/>
                        <a:pt x="1662" y="85369"/>
                      </a:cubicBezTo>
                      <a:cubicBezTo>
                        <a:pt x="-1196" y="81559"/>
                        <a:pt x="-244" y="74892"/>
                        <a:pt x="3566" y="72034"/>
                      </a:cubicBezTo>
                      <a:cubicBezTo>
                        <a:pt x="33094" y="50127"/>
                        <a:pt x="48334" y="38697"/>
                        <a:pt x="58812" y="6312"/>
                      </a:cubicBezTo>
                      <a:cubicBezTo>
                        <a:pt x="60716" y="1549"/>
                        <a:pt x="65479" y="-1308"/>
                        <a:pt x="71194" y="597"/>
                      </a:cubicBezTo>
                      <a:cubicBezTo>
                        <a:pt x="75956" y="2502"/>
                        <a:pt x="78814" y="7264"/>
                        <a:pt x="76909" y="12979"/>
                      </a:cubicBezTo>
                      <a:cubicBezTo>
                        <a:pt x="63574" y="51079"/>
                        <a:pt x="45477" y="65367"/>
                        <a:pt x="14044" y="88227"/>
                      </a:cubicBezTo>
                      <a:cubicBezTo>
                        <a:pt x="13091" y="89179"/>
                        <a:pt x="11187" y="89179"/>
                        <a:pt x="9281" y="8917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91" name="Google Shape;891;p45"/>
                <p:cNvGrpSpPr/>
                <p:nvPr/>
              </p:nvGrpSpPr>
              <p:grpSpPr>
                <a:xfrm>
                  <a:off x="-1591624" y="-349039"/>
                  <a:ext cx="662936" cy="574781"/>
                  <a:chOff x="6314126" y="3518111"/>
                  <a:chExt cx="662936" cy="574781"/>
                </a:xfrm>
              </p:grpSpPr>
              <p:sp>
                <p:nvSpPr>
                  <p:cNvPr id="892" name="Google Shape;892;p45"/>
                  <p:cNvSpPr/>
                  <p:nvPr/>
                </p:nvSpPr>
                <p:spPr>
                  <a:xfrm>
                    <a:off x="6320790" y="3518111"/>
                    <a:ext cx="482917" cy="3446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2917" h="344699" extrusionOk="0">
                        <a:moveTo>
                          <a:pt x="12382" y="228071"/>
                        </a:moveTo>
                        <a:cubicBezTo>
                          <a:pt x="8572" y="222356"/>
                          <a:pt x="5715" y="215688"/>
                          <a:pt x="3810" y="209021"/>
                        </a:cubicBezTo>
                        <a:cubicBezTo>
                          <a:pt x="1905" y="203306"/>
                          <a:pt x="0" y="196638"/>
                          <a:pt x="0" y="190923"/>
                        </a:cubicBezTo>
                        <a:cubicBezTo>
                          <a:pt x="0" y="189019"/>
                          <a:pt x="953" y="187113"/>
                          <a:pt x="1905" y="187113"/>
                        </a:cubicBezTo>
                        <a:cubicBezTo>
                          <a:pt x="0" y="185208"/>
                          <a:pt x="0" y="181398"/>
                          <a:pt x="953" y="179494"/>
                        </a:cubicBezTo>
                        <a:cubicBezTo>
                          <a:pt x="1905" y="176636"/>
                          <a:pt x="4763" y="175683"/>
                          <a:pt x="7620" y="175683"/>
                        </a:cubicBezTo>
                        <a:cubicBezTo>
                          <a:pt x="6667" y="172826"/>
                          <a:pt x="7620" y="169969"/>
                          <a:pt x="8572" y="168063"/>
                        </a:cubicBezTo>
                        <a:cubicBezTo>
                          <a:pt x="11430" y="163301"/>
                          <a:pt x="20003" y="162348"/>
                          <a:pt x="24765" y="161396"/>
                        </a:cubicBezTo>
                        <a:cubicBezTo>
                          <a:pt x="46672" y="157586"/>
                          <a:pt x="69532" y="156633"/>
                          <a:pt x="91440" y="155681"/>
                        </a:cubicBezTo>
                        <a:cubicBezTo>
                          <a:pt x="137160" y="153776"/>
                          <a:pt x="182880" y="151871"/>
                          <a:pt x="228600" y="151871"/>
                        </a:cubicBezTo>
                        <a:cubicBezTo>
                          <a:pt x="231457" y="151871"/>
                          <a:pt x="234315" y="151871"/>
                          <a:pt x="237172" y="150919"/>
                        </a:cubicBezTo>
                        <a:cubicBezTo>
                          <a:pt x="239078" y="149966"/>
                          <a:pt x="240030" y="149013"/>
                          <a:pt x="241935" y="147108"/>
                        </a:cubicBezTo>
                        <a:cubicBezTo>
                          <a:pt x="257175" y="131869"/>
                          <a:pt x="272415" y="116628"/>
                          <a:pt x="287655" y="101388"/>
                        </a:cubicBezTo>
                        <a:cubicBezTo>
                          <a:pt x="307657" y="81386"/>
                          <a:pt x="327660" y="61383"/>
                          <a:pt x="347663" y="41381"/>
                        </a:cubicBezTo>
                        <a:cubicBezTo>
                          <a:pt x="352425" y="36619"/>
                          <a:pt x="357188" y="31856"/>
                          <a:pt x="362903" y="26141"/>
                        </a:cubicBezTo>
                        <a:cubicBezTo>
                          <a:pt x="366713" y="22331"/>
                          <a:pt x="370522" y="19473"/>
                          <a:pt x="375285" y="16616"/>
                        </a:cubicBezTo>
                        <a:cubicBezTo>
                          <a:pt x="384810" y="9948"/>
                          <a:pt x="392430" y="2328"/>
                          <a:pt x="404813" y="423"/>
                        </a:cubicBezTo>
                        <a:cubicBezTo>
                          <a:pt x="406717" y="423"/>
                          <a:pt x="409575" y="-529"/>
                          <a:pt x="411480" y="423"/>
                        </a:cubicBezTo>
                        <a:cubicBezTo>
                          <a:pt x="414338" y="423"/>
                          <a:pt x="417195" y="1376"/>
                          <a:pt x="417195" y="4233"/>
                        </a:cubicBezTo>
                        <a:cubicBezTo>
                          <a:pt x="420053" y="3281"/>
                          <a:pt x="422910" y="3281"/>
                          <a:pt x="425767" y="3281"/>
                        </a:cubicBezTo>
                        <a:cubicBezTo>
                          <a:pt x="428625" y="3281"/>
                          <a:pt x="431482" y="5186"/>
                          <a:pt x="432435" y="8044"/>
                        </a:cubicBezTo>
                        <a:cubicBezTo>
                          <a:pt x="432435" y="8996"/>
                          <a:pt x="432435" y="8996"/>
                          <a:pt x="433388" y="8996"/>
                        </a:cubicBezTo>
                        <a:cubicBezTo>
                          <a:pt x="433388" y="8996"/>
                          <a:pt x="434340" y="8996"/>
                          <a:pt x="435292" y="8996"/>
                        </a:cubicBezTo>
                        <a:cubicBezTo>
                          <a:pt x="438150" y="8996"/>
                          <a:pt x="441007" y="7091"/>
                          <a:pt x="443865" y="8044"/>
                        </a:cubicBezTo>
                        <a:cubicBezTo>
                          <a:pt x="446722" y="8044"/>
                          <a:pt x="449580" y="10901"/>
                          <a:pt x="448628" y="13758"/>
                        </a:cubicBezTo>
                        <a:cubicBezTo>
                          <a:pt x="452438" y="11853"/>
                          <a:pt x="456247" y="12806"/>
                          <a:pt x="459105" y="15663"/>
                        </a:cubicBezTo>
                        <a:cubicBezTo>
                          <a:pt x="466725" y="23283"/>
                          <a:pt x="467678" y="36619"/>
                          <a:pt x="470535" y="47096"/>
                        </a:cubicBezTo>
                        <a:cubicBezTo>
                          <a:pt x="473392" y="58526"/>
                          <a:pt x="476250" y="70908"/>
                          <a:pt x="479107" y="82338"/>
                        </a:cubicBezTo>
                        <a:cubicBezTo>
                          <a:pt x="481013" y="89958"/>
                          <a:pt x="482917" y="96626"/>
                          <a:pt x="482917" y="104246"/>
                        </a:cubicBezTo>
                        <a:cubicBezTo>
                          <a:pt x="482917" y="112819"/>
                          <a:pt x="481013" y="120438"/>
                          <a:pt x="477203" y="129011"/>
                        </a:cubicBezTo>
                        <a:cubicBezTo>
                          <a:pt x="458153" y="179494"/>
                          <a:pt x="416242" y="217594"/>
                          <a:pt x="371475" y="248073"/>
                        </a:cubicBezTo>
                        <a:cubicBezTo>
                          <a:pt x="308610" y="291888"/>
                          <a:pt x="237172" y="324273"/>
                          <a:pt x="162878" y="340466"/>
                        </a:cubicBezTo>
                        <a:cubicBezTo>
                          <a:pt x="146685" y="344276"/>
                          <a:pt x="130492" y="346181"/>
                          <a:pt x="114300" y="343323"/>
                        </a:cubicBezTo>
                        <a:cubicBezTo>
                          <a:pt x="101917" y="340466"/>
                          <a:pt x="88582" y="334751"/>
                          <a:pt x="76200" y="329036"/>
                        </a:cubicBezTo>
                        <a:cubicBezTo>
                          <a:pt x="64770" y="324273"/>
                          <a:pt x="61913" y="315701"/>
                          <a:pt x="55245" y="304271"/>
                        </a:cubicBezTo>
                        <a:cubicBezTo>
                          <a:pt x="41910" y="278553"/>
                          <a:pt x="27622" y="252836"/>
                          <a:pt x="12382" y="22807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3" name="Google Shape;893;p45"/>
                  <p:cNvSpPr/>
                  <p:nvPr/>
                </p:nvSpPr>
                <p:spPr>
                  <a:xfrm>
                    <a:off x="6574155" y="3528622"/>
                    <a:ext cx="402907" cy="5309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2907" h="530932" extrusionOk="0">
                        <a:moveTo>
                          <a:pt x="0" y="150885"/>
                        </a:moveTo>
                        <a:cubicBezTo>
                          <a:pt x="0" y="150885"/>
                          <a:pt x="183832" y="522360"/>
                          <a:pt x="189547" y="530933"/>
                        </a:cubicBezTo>
                        <a:lnTo>
                          <a:pt x="402907" y="370913"/>
                        </a:lnTo>
                        <a:lnTo>
                          <a:pt x="220027" y="5153"/>
                        </a:lnTo>
                        <a:cubicBezTo>
                          <a:pt x="217170" y="390"/>
                          <a:pt x="210502" y="-1515"/>
                          <a:pt x="206692" y="1343"/>
                        </a:cubicBezTo>
                        <a:lnTo>
                          <a:pt x="0" y="15088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4" name="Google Shape;894;p45"/>
                  <p:cNvSpPr/>
                  <p:nvPr/>
                </p:nvSpPr>
                <p:spPr>
                  <a:xfrm>
                    <a:off x="6314126" y="3685222"/>
                    <a:ext cx="442908" cy="407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908" h="407670" extrusionOk="0">
                        <a:moveTo>
                          <a:pt x="252409" y="0"/>
                        </a:moveTo>
                        <a:cubicBezTo>
                          <a:pt x="252409" y="0"/>
                          <a:pt x="438146" y="369570"/>
                          <a:pt x="442909" y="378143"/>
                        </a:cubicBezTo>
                        <a:lnTo>
                          <a:pt x="179066" y="407670"/>
                        </a:lnTo>
                        <a:lnTo>
                          <a:pt x="949" y="43815"/>
                        </a:lnTo>
                        <a:cubicBezTo>
                          <a:pt x="-1909" y="37147"/>
                          <a:pt x="1901" y="28575"/>
                          <a:pt x="9521" y="27622"/>
                        </a:cubicBezTo>
                        <a:lnTo>
                          <a:pt x="25240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5" name="Google Shape;895;p45"/>
                  <p:cNvSpPr/>
                  <p:nvPr/>
                </p:nvSpPr>
                <p:spPr>
                  <a:xfrm>
                    <a:off x="6547484" y="3670934"/>
                    <a:ext cx="234315" cy="3999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15" h="399949" extrusionOk="0">
                        <a:moveTo>
                          <a:pt x="234315" y="382905"/>
                        </a:moveTo>
                        <a:cubicBezTo>
                          <a:pt x="234315" y="381000"/>
                          <a:pt x="233363" y="379095"/>
                          <a:pt x="232410" y="376238"/>
                        </a:cubicBezTo>
                        <a:cubicBezTo>
                          <a:pt x="231458" y="373380"/>
                          <a:pt x="229553" y="370522"/>
                          <a:pt x="228600" y="366713"/>
                        </a:cubicBezTo>
                        <a:cubicBezTo>
                          <a:pt x="225743" y="360997"/>
                          <a:pt x="222885" y="355283"/>
                          <a:pt x="220028" y="349568"/>
                        </a:cubicBezTo>
                        <a:cubicBezTo>
                          <a:pt x="210503" y="329565"/>
                          <a:pt x="200025" y="310515"/>
                          <a:pt x="189547" y="290513"/>
                        </a:cubicBezTo>
                        <a:cubicBezTo>
                          <a:pt x="170497" y="253365"/>
                          <a:pt x="150495" y="217170"/>
                          <a:pt x="131445" y="180022"/>
                        </a:cubicBezTo>
                        <a:cubicBezTo>
                          <a:pt x="115253" y="148590"/>
                          <a:pt x="99060" y="117158"/>
                          <a:pt x="83820" y="85725"/>
                        </a:cubicBezTo>
                        <a:cubicBezTo>
                          <a:pt x="76200" y="69533"/>
                          <a:pt x="67628" y="53340"/>
                          <a:pt x="60008" y="38100"/>
                        </a:cubicBezTo>
                        <a:cubicBezTo>
                          <a:pt x="56197" y="30480"/>
                          <a:pt x="52388" y="22860"/>
                          <a:pt x="48578" y="15240"/>
                        </a:cubicBezTo>
                        <a:cubicBezTo>
                          <a:pt x="47625" y="12383"/>
                          <a:pt x="45720" y="9525"/>
                          <a:pt x="43815" y="7620"/>
                        </a:cubicBezTo>
                        <a:cubicBezTo>
                          <a:pt x="41910" y="4763"/>
                          <a:pt x="40005" y="953"/>
                          <a:pt x="36195" y="0"/>
                        </a:cubicBezTo>
                        <a:cubicBezTo>
                          <a:pt x="34290" y="0"/>
                          <a:pt x="33338" y="0"/>
                          <a:pt x="31433" y="953"/>
                        </a:cubicBezTo>
                        <a:cubicBezTo>
                          <a:pt x="24765" y="2858"/>
                          <a:pt x="18097" y="5715"/>
                          <a:pt x="11430" y="8572"/>
                        </a:cubicBezTo>
                        <a:cubicBezTo>
                          <a:pt x="8572" y="10478"/>
                          <a:pt x="4763" y="12383"/>
                          <a:pt x="1905" y="14288"/>
                        </a:cubicBezTo>
                        <a:cubicBezTo>
                          <a:pt x="953" y="15240"/>
                          <a:pt x="0" y="15240"/>
                          <a:pt x="0" y="17145"/>
                        </a:cubicBezTo>
                        <a:cubicBezTo>
                          <a:pt x="0" y="19050"/>
                          <a:pt x="953" y="20955"/>
                          <a:pt x="1905" y="22860"/>
                        </a:cubicBezTo>
                        <a:cubicBezTo>
                          <a:pt x="6668" y="34290"/>
                          <a:pt x="13335" y="45720"/>
                          <a:pt x="18097" y="57150"/>
                        </a:cubicBezTo>
                        <a:cubicBezTo>
                          <a:pt x="23813" y="68580"/>
                          <a:pt x="29528" y="80010"/>
                          <a:pt x="36195" y="91440"/>
                        </a:cubicBezTo>
                        <a:cubicBezTo>
                          <a:pt x="39053" y="97155"/>
                          <a:pt x="41910" y="101918"/>
                          <a:pt x="43815" y="107633"/>
                        </a:cubicBezTo>
                        <a:cubicBezTo>
                          <a:pt x="81915" y="186690"/>
                          <a:pt x="121920" y="260985"/>
                          <a:pt x="161925" y="339090"/>
                        </a:cubicBezTo>
                        <a:cubicBezTo>
                          <a:pt x="162878" y="340043"/>
                          <a:pt x="162878" y="340995"/>
                          <a:pt x="163830" y="341947"/>
                        </a:cubicBezTo>
                        <a:cubicBezTo>
                          <a:pt x="170497" y="354330"/>
                          <a:pt x="176213" y="366713"/>
                          <a:pt x="181928" y="380047"/>
                        </a:cubicBezTo>
                        <a:cubicBezTo>
                          <a:pt x="183833" y="382905"/>
                          <a:pt x="184785" y="386715"/>
                          <a:pt x="186690" y="389572"/>
                        </a:cubicBezTo>
                        <a:cubicBezTo>
                          <a:pt x="187643" y="392430"/>
                          <a:pt x="188595" y="395288"/>
                          <a:pt x="190500" y="397193"/>
                        </a:cubicBezTo>
                        <a:cubicBezTo>
                          <a:pt x="193358" y="401003"/>
                          <a:pt x="201930" y="400050"/>
                          <a:pt x="205740" y="399097"/>
                        </a:cubicBezTo>
                        <a:cubicBezTo>
                          <a:pt x="211455" y="398145"/>
                          <a:pt x="216218" y="397193"/>
                          <a:pt x="221933" y="395288"/>
                        </a:cubicBezTo>
                        <a:cubicBezTo>
                          <a:pt x="224790" y="394335"/>
                          <a:pt x="228600" y="392430"/>
                          <a:pt x="230505" y="390525"/>
                        </a:cubicBezTo>
                        <a:cubicBezTo>
                          <a:pt x="231458" y="387668"/>
                          <a:pt x="233363" y="385763"/>
                          <a:pt x="234315" y="382905"/>
                        </a:cubicBezTo>
                        <a:cubicBezTo>
                          <a:pt x="234315" y="382905"/>
                          <a:pt x="234315" y="382905"/>
                          <a:pt x="234315" y="38290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96" name="Google Shape;896;p45"/>
                <p:cNvSpPr/>
                <p:nvPr/>
              </p:nvSpPr>
              <p:spPr>
                <a:xfrm>
                  <a:off x="-2122353" y="-387217"/>
                  <a:ext cx="56881" cy="245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81" h="245293" extrusionOk="0">
                      <a:moveTo>
                        <a:pt x="9708" y="245294"/>
                      </a:moveTo>
                      <a:cubicBezTo>
                        <a:pt x="4945" y="245294"/>
                        <a:pt x="183" y="241484"/>
                        <a:pt x="183" y="235769"/>
                      </a:cubicBezTo>
                      <a:cubicBezTo>
                        <a:pt x="-2675" y="172904"/>
                        <a:pt x="28758" y="45269"/>
                        <a:pt x="38283" y="7169"/>
                      </a:cubicBezTo>
                      <a:cubicBezTo>
                        <a:pt x="39235" y="2406"/>
                        <a:pt x="44950" y="-1404"/>
                        <a:pt x="49713" y="501"/>
                      </a:cubicBezTo>
                      <a:cubicBezTo>
                        <a:pt x="54475" y="1454"/>
                        <a:pt x="58285" y="7169"/>
                        <a:pt x="56380" y="11931"/>
                      </a:cubicBezTo>
                      <a:cubicBezTo>
                        <a:pt x="37330" y="88131"/>
                        <a:pt x="17328" y="187191"/>
                        <a:pt x="19233" y="234816"/>
                      </a:cubicBezTo>
                      <a:cubicBezTo>
                        <a:pt x="19233" y="240531"/>
                        <a:pt x="15423" y="245294"/>
                        <a:pt x="9708" y="245294"/>
                      </a:cubicBezTo>
                      <a:cubicBezTo>
                        <a:pt x="9708" y="245294"/>
                        <a:pt x="9708" y="245294"/>
                        <a:pt x="9708" y="24529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7" name="Google Shape;897;p45"/>
                <p:cNvSpPr/>
                <p:nvPr/>
              </p:nvSpPr>
              <p:spPr>
                <a:xfrm>
                  <a:off x="-1441788" y="557510"/>
                  <a:ext cx="48877" cy="15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77" h="154959" extrusionOk="0">
                      <a:moveTo>
                        <a:pt x="35897" y="154960"/>
                      </a:moveTo>
                      <a:cubicBezTo>
                        <a:pt x="34945" y="154960"/>
                        <a:pt x="34945" y="154960"/>
                        <a:pt x="33992" y="154960"/>
                      </a:cubicBezTo>
                      <a:cubicBezTo>
                        <a:pt x="29230" y="154007"/>
                        <a:pt x="25420" y="149245"/>
                        <a:pt x="26372" y="143530"/>
                      </a:cubicBezTo>
                      <a:cubicBezTo>
                        <a:pt x="34945" y="99715"/>
                        <a:pt x="25420" y="53042"/>
                        <a:pt x="1607" y="14942"/>
                      </a:cubicBezTo>
                      <a:cubicBezTo>
                        <a:pt x="-1250" y="10180"/>
                        <a:pt x="-298" y="4465"/>
                        <a:pt x="4465" y="1607"/>
                      </a:cubicBezTo>
                      <a:cubicBezTo>
                        <a:pt x="9227" y="-1250"/>
                        <a:pt x="14942" y="-298"/>
                        <a:pt x="17800" y="4465"/>
                      </a:cubicBezTo>
                      <a:cubicBezTo>
                        <a:pt x="44470" y="46375"/>
                        <a:pt x="54947" y="97810"/>
                        <a:pt x="45422" y="146387"/>
                      </a:cubicBezTo>
                      <a:cubicBezTo>
                        <a:pt x="44470" y="151150"/>
                        <a:pt x="40660" y="154960"/>
                        <a:pt x="35897" y="15496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8" name="Google Shape;898;p45"/>
                <p:cNvSpPr/>
                <p:nvPr/>
              </p:nvSpPr>
              <p:spPr>
                <a:xfrm>
                  <a:off x="-2005966" y="54594"/>
                  <a:ext cx="776929" cy="283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929" h="283615" extrusionOk="0">
                      <a:moveTo>
                        <a:pt x="692468" y="4461"/>
                      </a:moveTo>
                      <a:cubicBezTo>
                        <a:pt x="663893" y="21606"/>
                        <a:pt x="634365" y="36846"/>
                        <a:pt x="602933" y="49228"/>
                      </a:cubicBezTo>
                      <a:cubicBezTo>
                        <a:pt x="589597" y="53991"/>
                        <a:pt x="576263" y="57800"/>
                        <a:pt x="562928" y="56848"/>
                      </a:cubicBezTo>
                      <a:cubicBezTo>
                        <a:pt x="549593" y="54943"/>
                        <a:pt x="541972" y="51133"/>
                        <a:pt x="532447" y="42561"/>
                      </a:cubicBezTo>
                      <a:cubicBezTo>
                        <a:pt x="524828" y="53991"/>
                        <a:pt x="517208" y="65421"/>
                        <a:pt x="509588" y="77803"/>
                      </a:cubicBezTo>
                      <a:cubicBezTo>
                        <a:pt x="501015" y="90186"/>
                        <a:pt x="489585" y="103521"/>
                        <a:pt x="474345" y="106378"/>
                      </a:cubicBezTo>
                      <a:cubicBezTo>
                        <a:pt x="422910" y="115903"/>
                        <a:pt x="364808" y="92091"/>
                        <a:pt x="315278" y="84471"/>
                      </a:cubicBezTo>
                      <a:cubicBezTo>
                        <a:pt x="235268" y="71136"/>
                        <a:pt x="152400" y="71136"/>
                        <a:pt x="71438" y="74946"/>
                      </a:cubicBezTo>
                      <a:cubicBezTo>
                        <a:pt x="58103" y="75898"/>
                        <a:pt x="43815" y="76850"/>
                        <a:pt x="30480" y="81613"/>
                      </a:cubicBezTo>
                      <a:cubicBezTo>
                        <a:pt x="17145" y="86375"/>
                        <a:pt x="5715" y="95900"/>
                        <a:pt x="1905" y="109236"/>
                      </a:cubicBezTo>
                      <a:cubicBezTo>
                        <a:pt x="0" y="116856"/>
                        <a:pt x="0" y="124475"/>
                        <a:pt x="0" y="132096"/>
                      </a:cubicBezTo>
                      <a:cubicBezTo>
                        <a:pt x="1905" y="164481"/>
                        <a:pt x="8573" y="196866"/>
                        <a:pt x="27623" y="223536"/>
                      </a:cubicBezTo>
                      <a:cubicBezTo>
                        <a:pt x="58103" y="266398"/>
                        <a:pt x="113348" y="282591"/>
                        <a:pt x="165735" y="283543"/>
                      </a:cubicBezTo>
                      <a:cubicBezTo>
                        <a:pt x="226695" y="284496"/>
                        <a:pt x="291465" y="275923"/>
                        <a:pt x="351472" y="268303"/>
                      </a:cubicBezTo>
                      <a:cubicBezTo>
                        <a:pt x="416243" y="259731"/>
                        <a:pt x="480060" y="249253"/>
                        <a:pt x="543878" y="234013"/>
                      </a:cubicBezTo>
                      <a:cubicBezTo>
                        <a:pt x="580072" y="225441"/>
                        <a:pt x="615315" y="214011"/>
                        <a:pt x="650558" y="200675"/>
                      </a:cubicBezTo>
                      <a:cubicBezTo>
                        <a:pt x="697230" y="182578"/>
                        <a:pt x="745808" y="160671"/>
                        <a:pt x="773430" y="115903"/>
                      </a:cubicBezTo>
                      <a:cubicBezTo>
                        <a:pt x="776288" y="111141"/>
                        <a:pt x="779145" y="104473"/>
                        <a:pt x="774383" y="100663"/>
                      </a:cubicBezTo>
                      <a:cubicBezTo>
                        <a:pt x="770572" y="96853"/>
                        <a:pt x="763905" y="99711"/>
                        <a:pt x="759143" y="102568"/>
                      </a:cubicBezTo>
                      <a:cubicBezTo>
                        <a:pt x="740093" y="114950"/>
                        <a:pt x="723900" y="132096"/>
                        <a:pt x="704850" y="144478"/>
                      </a:cubicBezTo>
                      <a:cubicBezTo>
                        <a:pt x="701040" y="147336"/>
                        <a:pt x="695325" y="149241"/>
                        <a:pt x="690563" y="146383"/>
                      </a:cubicBezTo>
                      <a:cubicBezTo>
                        <a:pt x="694372" y="140668"/>
                        <a:pt x="701040" y="136858"/>
                        <a:pt x="706755" y="133048"/>
                      </a:cubicBezTo>
                      <a:cubicBezTo>
                        <a:pt x="724853" y="121618"/>
                        <a:pt x="741045" y="105425"/>
                        <a:pt x="756285" y="90186"/>
                      </a:cubicBezTo>
                      <a:cubicBezTo>
                        <a:pt x="763905" y="82566"/>
                        <a:pt x="772478" y="73993"/>
                        <a:pt x="775335" y="63516"/>
                      </a:cubicBezTo>
                      <a:cubicBezTo>
                        <a:pt x="776288" y="60658"/>
                        <a:pt x="777240" y="56848"/>
                        <a:pt x="774383" y="53991"/>
                      </a:cubicBezTo>
                      <a:cubicBezTo>
                        <a:pt x="771525" y="51133"/>
                        <a:pt x="766763" y="52086"/>
                        <a:pt x="762953" y="53991"/>
                      </a:cubicBezTo>
                      <a:cubicBezTo>
                        <a:pt x="748665" y="59706"/>
                        <a:pt x="736283" y="73041"/>
                        <a:pt x="723900" y="82566"/>
                      </a:cubicBezTo>
                      <a:cubicBezTo>
                        <a:pt x="709613" y="93996"/>
                        <a:pt x="693420" y="104473"/>
                        <a:pt x="678180" y="113998"/>
                      </a:cubicBezTo>
                      <a:cubicBezTo>
                        <a:pt x="673418" y="116856"/>
                        <a:pt x="669608" y="119713"/>
                        <a:pt x="663893" y="118761"/>
                      </a:cubicBezTo>
                      <a:cubicBezTo>
                        <a:pt x="664845" y="113046"/>
                        <a:pt x="669608" y="109236"/>
                        <a:pt x="675322" y="106378"/>
                      </a:cubicBezTo>
                      <a:cubicBezTo>
                        <a:pt x="701993" y="89233"/>
                        <a:pt x="726758" y="68278"/>
                        <a:pt x="749618" y="45418"/>
                      </a:cubicBezTo>
                      <a:cubicBezTo>
                        <a:pt x="753428" y="41608"/>
                        <a:pt x="758190" y="36846"/>
                        <a:pt x="759143" y="31131"/>
                      </a:cubicBezTo>
                      <a:cubicBezTo>
                        <a:pt x="761047" y="25416"/>
                        <a:pt x="758190" y="18748"/>
                        <a:pt x="753428" y="15891"/>
                      </a:cubicBezTo>
                      <a:cubicBezTo>
                        <a:pt x="748665" y="13986"/>
                        <a:pt x="743903" y="15891"/>
                        <a:pt x="739140" y="18748"/>
                      </a:cubicBezTo>
                      <a:cubicBezTo>
                        <a:pt x="705803" y="36846"/>
                        <a:pt x="681990" y="69231"/>
                        <a:pt x="647700" y="85423"/>
                      </a:cubicBezTo>
                      <a:cubicBezTo>
                        <a:pt x="645795" y="86375"/>
                        <a:pt x="639128" y="89233"/>
                        <a:pt x="637222" y="86375"/>
                      </a:cubicBezTo>
                      <a:cubicBezTo>
                        <a:pt x="633413" y="82566"/>
                        <a:pt x="640080" y="80661"/>
                        <a:pt x="642938" y="78756"/>
                      </a:cubicBezTo>
                      <a:cubicBezTo>
                        <a:pt x="650558" y="73041"/>
                        <a:pt x="658178" y="67325"/>
                        <a:pt x="665797" y="61611"/>
                      </a:cubicBezTo>
                      <a:cubicBezTo>
                        <a:pt x="681038" y="50181"/>
                        <a:pt x="695325" y="37798"/>
                        <a:pt x="709613" y="24463"/>
                      </a:cubicBezTo>
                      <a:cubicBezTo>
                        <a:pt x="712470" y="21606"/>
                        <a:pt x="716280" y="18748"/>
                        <a:pt x="718185" y="13986"/>
                      </a:cubicBezTo>
                      <a:cubicBezTo>
                        <a:pt x="720090" y="10175"/>
                        <a:pt x="719138" y="4461"/>
                        <a:pt x="715328" y="1603"/>
                      </a:cubicBezTo>
                      <a:cubicBezTo>
                        <a:pt x="710565" y="-2207"/>
                        <a:pt x="703897" y="1603"/>
                        <a:pt x="698183" y="4461"/>
                      </a:cubicBezTo>
                      <a:cubicBezTo>
                        <a:pt x="696278" y="2556"/>
                        <a:pt x="694372" y="3508"/>
                        <a:pt x="692468" y="4461"/>
                      </a:cubicBezTo>
                      <a:close/>
                    </a:path>
                  </a:pathLst>
                </a:custGeom>
                <a:solidFill>
                  <a:srgbClr val="BB816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9" name="Google Shape;899;p45"/>
                <p:cNvSpPr/>
                <p:nvPr/>
              </p:nvSpPr>
              <p:spPr>
                <a:xfrm>
                  <a:off x="-1389845" y="378948"/>
                  <a:ext cx="204128" cy="56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28" h="56344" extrusionOk="0">
                      <a:moveTo>
                        <a:pt x="196362" y="56345"/>
                      </a:moveTo>
                      <a:cubicBezTo>
                        <a:pt x="195409" y="56345"/>
                        <a:pt x="195409" y="56345"/>
                        <a:pt x="194457" y="56345"/>
                      </a:cubicBezTo>
                      <a:cubicBezTo>
                        <a:pt x="173502" y="52534"/>
                        <a:pt x="151594" y="46820"/>
                        <a:pt x="130639" y="42057"/>
                      </a:cubicBezTo>
                      <a:cubicBezTo>
                        <a:pt x="113494" y="38247"/>
                        <a:pt x="96350" y="33484"/>
                        <a:pt x="79204" y="29674"/>
                      </a:cubicBezTo>
                      <a:cubicBezTo>
                        <a:pt x="55392" y="24912"/>
                        <a:pt x="31579" y="21102"/>
                        <a:pt x="7767" y="18245"/>
                      </a:cubicBezTo>
                      <a:cubicBezTo>
                        <a:pt x="3004" y="17292"/>
                        <a:pt x="-806" y="12530"/>
                        <a:pt x="147" y="7767"/>
                      </a:cubicBezTo>
                      <a:cubicBezTo>
                        <a:pt x="1100" y="3005"/>
                        <a:pt x="5862" y="-805"/>
                        <a:pt x="10625" y="147"/>
                      </a:cubicBezTo>
                      <a:cubicBezTo>
                        <a:pt x="34437" y="3957"/>
                        <a:pt x="59202" y="6814"/>
                        <a:pt x="83014" y="12530"/>
                      </a:cubicBezTo>
                      <a:cubicBezTo>
                        <a:pt x="100159" y="16339"/>
                        <a:pt x="118257" y="20149"/>
                        <a:pt x="134450" y="24912"/>
                      </a:cubicBezTo>
                      <a:cubicBezTo>
                        <a:pt x="154452" y="29674"/>
                        <a:pt x="175407" y="35389"/>
                        <a:pt x="196362" y="39199"/>
                      </a:cubicBezTo>
                      <a:cubicBezTo>
                        <a:pt x="201125" y="40152"/>
                        <a:pt x="204934" y="44914"/>
                        <a:pt x="203982" y="50630"/>
                      </a:cubicBezTo>
                      <a:cubicBezTo>
                        <a:pt x="204934" y="53487"/>
                        <a:pt x="200172" y="56345"/>
                        <a:pt x="196362" y="5634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0" name="Google Shape;900;p45"/>
                <p:cNvSpPr/>
                <p:nvPr/>
              </p:nvSpPr>
              <p:spPr>
                <a:xfrm>
                  <a:off x="-1148032" y="-467556"/>
                  <a:ext cx="423361" cy="528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61" h="528663" extrusionOk="0">
                      <a:moveTo>
                        <a:pt x="411749" y="63696"/>
                      </a:moveTo>
                      <a:cubicBezTo>
                        <a:pt x="406987" y="54171"/>
                        <a:pt x="401272" y="44646"/>
                        <a:pt x="393652" y="37026"/>
                      </a:cubicBezTo>
                      <a:cubicBezTo>
                        <a:pt x="372697" y="12261"/>
                        <a:pt x="339359" y="-3932"/>
                        <a:pt x="306974" y="831"/>
                      </a:cubicBezTo>
                      <a:cubicBezTo>
                        <a:pt x="269827" y="6546"/>
                        <a:pt x="240299" y="37978"/>
                        <a:pt x="226964" y="73221"/>
                      </a:cubicBezTo>
                      <a:cubicBezTo>
                        <a:pt x="213629" y="108463"/>
                        <a:pt x="211724" y="146563"/>
                        <a:pt x="208867" y="184663"/>
                      </a:cubicBezTo>
                      <a:cubicBezTo>
                        <a:pt x="206962" y="210381"/>
                        <a:pt x="204104" y="237051"/>
                        <a:pt x="196484" y="261816"/>
                      </a:cubicBezTo>
                      <a:cubicBezTo>
                        <a:pt x="191722" y="277056"/>
                        <a:pt x="186007" y="287534"/>
                        <a:pt x="171719" y="293249"/>
                      </a:cubicBezTo>
                      <a:cubicBezTo>
                        <a:pt x="163147" y="296106"/>
                        <a:pt x="155527" y="298963"/>
                        <a:pt x="146954" y="301821"/>
                      </a:cubicBezTo>
                      <a:cubicBezTo>
                        <a:pt x="141239" y="303726"/>
                        <a:pt x="134572" y="307536"/>
                        <a:pt x="127904" y="308488"/>
                      </a:cubicBezTo>
                      <a:cubicBezTo>
                        <a:pt x="125999" y="308488"/>
                        <a:pt x="124094" y="311346"/>
                        <a:pt x="125047" y="313251"/>
                      </a:cubicBezTo>
                      <a:cubicBezTo>
                        <a:pt x="127904" y="318966"/>
                        <a:pt x="128857" y="323728"/>
                        <a:pt x="130762" y="331349"/>
                      </a:cubicBezTo>
                      <a:cubicBezTo>
                        <a:pt x="133619" y="348493"/>
                        <a:pt x="126952" y="355161"/>
                        <a:pt x="114569" y="363734"/>
                      </a:cubicBezTo>
                      <a:cubicBezTo>
                        <a:pt x="87899" y="382784"/>
                        <a:pt x="59324" y="398024"/>
                        <a:pt x="29797" y="410406"/>
                      </a:cubicBezTo>
                      <a:cubicBezTo>
                        <a:pt x="25034" y="412311"/>
                        <a:pt x="19319" y="415168"/>
                        <a:pt x="15509" y="418978"/>
                      </a:cubicBezTo>
                      <a:cubicBezTo>
                        <a:pt x="11699" y="423741"/>
                        <a:pt x="10747" y="431361"/>
                        <a:pt x="15509" y="435171"/>
                      </a:cubicBezTo>
                      <a:cubicBezTo>
                        <a:pt x="19319" y="439934"/>
                        <a:pt x="26939" y="438981"/>
                        <a:pt x="32654" y="437076"/>
                      </a:cubicBezTo>
                      <a:cubicBezTo>
                        <a:pt x="62182" y="427551"/>
                        <a:pt x="91709" y="414216"/>
                        <a:pt x="121237" y="403738"/>
                      </a:cubicBezTo>
                      <a:cubicBezTo>
                        <a:pt x="123142" y="402786"/>
                        <a:pt x="125047" y="402786"/>
                        <a:pt x="126952" y="402786"/>
                      </a:cubicBezTo>
                      <a:cubicBezTo>
                        <a:pt x="124094" y="408501"/>
                        <a:pt x="122189" y="409453"/>
                        <a:pt x="116474" y="413263"/>
                      </a:cubicBezTo>
                      <a:cubicBezTo>
                        <a:pt x="91709" y="427551"/>
                        <a:pt x="65992" y="439934"/>
                        <a:pt x="39322" y="449459"/>
                      </a:cubicBezTo>
                      <a:cubicBezTo>
                        <a:pt x="32654" y="452316"/>
                        <a:pt x="-16876" y="466603"/>
                        <a:pt x="5984" y="481843"/>
                      </a:cubicBezTo>
                      <a:cubicBezTo>
                        <a:pt x="10747" y="484701"/>
                        <a:pt x="16462" y="484701"/>
                        <a:pt x="21224" y="483749"/>
                      </a:cubicBezTo>
                      <a:cubicBezTo>
                        <a:pt x="41227" y="480891"/>
                        <a:pt x="60277" y="473271"/>
                        <a:pt x="78374" y="463746"/>
                      </a:cubicBezTo>
                      <a:cubicBezTo>
                        <a:pt x="96472" y="454221"/>
                        <a:pt x="114569" y="445649"/>
                        <a:pt x="133619" y="438028"/>
                      </a:cubicBezTo>
                      <a:cubicBezTo>
                        <a:pt x="123142" y="449459"/>
                        <a:pt x="112664" y="457078"/>
                        <a:pt x="98377" y="463746"/>
                      </a:cubicBezTo>
                      <a:cubicBezTo>
                        <a:pt x="83137" y="471366"/>
                        <a:pt x="67897" y="477081"/>
                        <a:pt x="52657" y="485653"/>
                      </a:cubicBezTo>
                      <a:cubicBezTo>
                        <a:pt x="44084" y="490416"/>
                        <a:pt x="32654" y="506609"/>
                        <a:pt x="49799" y="508513"/>
                      </a:cubicBezTo>
                      <a:cubicBezTo>
                        <a:pt x="54562" y="509466"/>
                        <a:pt x="58372" y="507561"/>
                        <a:pt x="63134" y="506609"/>
                      </a:cubicBezTo>
                      <a:cubicBezTo>
                        <a:pt x="97424" y="495178"/>
                        <a:pt x="130762" y="478986"/>
                        <a:pt x="161242" y="458031"/>
                      </a:cubicBezTo>
                      <a:cubicBezTo>
                        <a:pt x="148859" y="474224"/>
                        <a:pt x="130762" y="488511"/>
                        <a:pt x="112664" y="498036"/>
                      </a:cubicBezTo>
                      <a:cubicBezTo>
                        <a:pt x="105044" y="501846"/>
                        <a:pt x="76469" y="518991"/>
                        <a:pt x="95519" y="527563"/>
                      </a:cubicBezTo>
                      <a:cubicBezTo>
                        <a:pt x="100282" y="529468"/>
                        <a:pt x="105044" y="528516"/>
                        <a:pt x="109807" y="527563"/>
                      </a:cubicBezTo>
                      <a:cubicBezTo>
                        <a:pt x="120284" y="524706"/>
                        <a:pt x="129809" y="518991"/>
                        <a:pt x="138382" y="512324"/>
                      </a:cubicBezTo>
                      <a:cubicBezTo>
                        <a:pt x="177434" y="484701"/>
                        <a:pt x="212677" y="452316"/>
                        <a:pt x="248872" y="421836"/>
                      </a:cubicBezTo>
                      <a:cubicBezTo>
                        <a:pt x="278399" y="397071"/>
                        <a:pt x="302212" y="363734"/>
                        <a:pt x="325072" y="332301"/>
                      </a:cubicBezTo>
                      <a:cubicBezTo>
                        <a:pt x="352694" y="296106"/>
                        <a:pt x="376507" y="257053"/>
                        <a:pt x="396509" y="215143"/>
                      </a:cubicBezTo>
                      <a:cubicBezTo>
                        <a:pt x="411749" y="183711"/>
                        <a:pt x="425084" y="150374"/>
                        <a:pt x="423179" y="116084"/>
                      </a:cubicBezTo>
                      <a:cubicBezTo>
                        <a:pt x="424132" y="97986"/>
                        <a:pt x="419369" y="79888"/>
                        <a:pt x="411749" y="63696"/>
                      </a:cubicBezTo>
                      <a:close/>
                    </a:path>
                  </a:pathLst>
                </a:custGeom>
                <a:solidFill>
                  <a:srgbClr val="BB816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1" name="Google Shape;901;p45"/>
                <p:cNvSpPr/>
                <p:nvPr/>
              </p:nvSpPr>
              <p:spPr>
                <a:xfrm>
                  <a:off x="-482113" y="1079405"/>
                  <a:ext cx="104699" cy="4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99" h="47402" extrusionOk="0">
                      <a:moveTo>
                        <a:pt x="9672" y="47402"/>
                      </a:moveTo>
                      <a:cubicBezTo>
                        <a:pt x="4909" y="47402"/>
                        <a:pt x="1100" y="44545"/>
                        <a:pt x="147" y="39782"/>
                      </a:cubicBezTo>
                      <a:cubicBezTo>
                        <a:pt x="-806" y="35020"/>
                        <a:pt x="3005" y="29305"/>
                        <a:pt x="7767" y="28352"/>
                      </a:cubicBezTo>
                      <a:cubicBezTo>
                        <a:pt x="36342" y="23590"/>
                        <a:pt x="64917" y="14065"/>
                        <a:pt x="91587" y="730"/>
                      </a:cubicBezTo>
                      <a:cubicBezTo>
                        <a:pt x="96350" y="-1175"/>
                        <a:pt x="102065" y="730"/>
                        <a:pt x="103969" y="5492"/>
                      </a:cubicBezTo>
                      <a:cubicBezTo>
                        <a:pt x="105875" y="10255"/>
                        <a:pt x="103969" y="15970"/>
                        <a:pt x="99207" y="17875"/>
                      </a:cubicBezTo>
                      <a:cubicBezTo>
                        <a:pt x="70632" y="31210"/>
                        <a:pt x="41105" y="41688"/>
                        <a:pt x="10625" y="46450"/>
                      </a:cubicBezTo>
                      <a:cubicBezTo>
                        <a:pt x="10625" y="47402"/>
                        <a:pt x="9672" y="47402"/>
                        <a:pt x="9672" y="474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2" name="Google Shape;902;p45"/>
                <p:cNvSpPr/>
                <p:nvPr/>
              </p:nvSpPr>
              <p:spPr>
                <a:xfrm>
                  <a:off x="-1002176" y="563150"/>
                  <a:ext cx="56120" cy="25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0" h="25494" extrusionOk="0">
                      <a:moveTo>
                        <a:pt x="14433" y="25495"/>
                      </a:moveTo>
                      <a:cubicBezTo>
                        <a:pt x="12528" y="25495"/>
                        <a:pt x="10623" y="25495"/>
                        <a:pt x="8719" y="25495"/>
                      </a:cubicBezTo>
                      <a:cubicBezTo>
                        <a:pt x="3003" y="25495"/>
                        <a:pt x="-806" y="20732"/>
                        <a:pt x="146" y="15018"/>
                      </a:cubicBezTo>
                      <a:cubicBezTo>
                        <a:pt x="146" y="9302"/>
                        <a:pt x="4908" y="5493"/>
                        <a:pt x="10623" y="6445"/>
                      </a:cubicBezTo>
                      <a:cubicBezTo>
                        <a:pt x="22053" y="7397"/>
                        <a:pt x="33483" y="5493"/>
                        <a:pt x="43008" y="730"/>
                      </a:cubicBezTo>
                      <a:cubicBezTo>
                        <a:pt x="47771" y="-1175"/>
                        <a:pt x="53486" y="730"/>
                        <a:pt x="55391" y="5493"/>
                      </a:cubicBezTo>
                      <a:cubicBezTo>
                        <a:pt x="57296" y="10255"/>
                        <a:pt x="55391" y="15970"/>
                        <a:pt x="50628" y="17875"/>
                      </a:cubicBezTo>
                      <a:cubicBezTo>
                        <a:pt x="39198" y="22637"/>
                        <a:pt x="26816" y="25495"/>
                        <a:pt x="14433" y="2549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3" name="Google Shape;903;p45"/>
                <p:cNvSpPr/>
                <p:nvPr/>
              </p:nvSpPr>
              <p:spPr>
                <a:xfrm>
                  <a:off x="-897033" y="100368"/>
                  <a:ext cx="87051" cy="179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51" h="179666" extrusionOk="0">
                      <a:moveTo>
                        <a:pt x="9302" y="179667"/>
                      </a:moveTo>
                      <a:cubicBezTo>
                        <a:pt x="8350" y="179667"/>
                        <a:pt x="6445" y="179667"/>
                        <a:pt x="5492" y="178714"/>
                      </a:cubicBezTo>
                      <a:cubicBezTo>
                        <a:pt x="730" y="176809"/>
                        <a:pt x="-1175" y="171094"/>
                        <a:pt x="730" y="166332"/>
                      </a:cubicBezTo>
                      <a:cubicBezTo>
                        <a:pt x="24542" y="113944"/>
                        <a:pt x="47402" y="59652"/>
                        <a:pt x="68357" y="6312"/>
                      </a:cubicBezTo>
                      <a:cubicBezTo>
                        <a:pt x="70263" y="1549"/>
                        <a:pt x="75977" y="-1308"/>
                        <a:pt x="80740" y="597"/>
                      </a:cubicBezTo>
                      <a:cubicBezTo>
                        <a:pt x="85502" y="2502"/>
                        <a:pt x="88360" y="8217"/>
                        <a:pt x="86455" y="12979"/>
                      </a:cubicBezTo>
                      <a:cubicBezTo>
                        <a:pt x="65500" y="67272"/>
                        <a:pt x="42640" y="121564"/>
                        <a:pt x="18827" y="174904"/>
                      </a:cubicBezTo>
                      <a:cubicBezTo>
                        <a:pt x="16923" y="176809"/>
                        <a:pt x="13113" y="179667"/>
                        <a:pt x="9302" y="1796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4" name="Google Shape;904;p45"/>
                <p:cNvSpPr/>
                <p:nvPr/>
              </p:nvSpPr>
              <p:spPr>
                <a:xfrm>
                  <a:off x="-913150" y="271760"/>
                  <a:ext cx="75604" cy="55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04" h="55899" extrusionOk="0">
                      <a:moveTo>
                        <a:pt x="9227" y="55900"/>
                      </a:moveTo>
                      <a:cubicBezTo>
                        <a:pt x="6370" y="55900"/>
                        <a:pt x="3512" y="53995"/>
                        <a:pt x="1607" y="52090"/>
                      </a:cubicBezTo>
                      <a:cubicBezTo>
                        <a:pt x="-1250" y="47327"/>
                        <a:pt x="-298" y="41612"/>
                        <a:pt x="4465" y="38755"/>
                      </a:cubicBezTo>
                      <a:lnTo>
                        <a:pt x="60662" y="1607"/>
                      </a:lnTo>
                      <a:cubicBezTo>
                        <a:pt x="65425" y="-1250"/>
                        <a:pt x="71140" y="-298"/>
                        <a:pt x="73997" y="4465"/>
                      </a:cubicBezTo>
                      <a:cubicBezTo>
                        <a:pt x="76855" y="9227"/>
                        <a:pt x="75902" y="14942"/>
                        <a:pt x="71140" y="17800"/>
                      </a:cubicBezTo>
                      <a:lnTo>
                        <a:pt x="14942" y="54947"/>
                      </a:lnTo>
                      <a:cubicBezTo>
                        <a:pt x="13037" y="54947"/>
                        <a:pt x="11132" y="55900"/>
                        <a:pt x="9227" y="5590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5" name="Google Shape;905;p45"/>
                <p:cNvSpPr/>
                <p:nvPr/>
              </p:nvSpPr>
              <p:spPr>
                <a:xfrm>
                  <a:off x="-1847607" y="-432481"/>
                  <a:ext cx="76954" cy="79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54" h="79102" extrusionOk="0">
                      <a:moveTo>
                        <a:pt x="9282" y="79103"/>
                      </a:moveTo>
                      <a:cubicBezTo>
                        <a:pt x="7377" y="79103"/>
                        <a:pt x="5472" y="78150"/>
                        <a:pt x="3566" y="77198"/>
                      </a:cubicBezTo>
                      <a:cubicBezTo>
                        <a:pt x="-243" y="74340"/>
                        <a:pt x="-1196" y="67673"/>
                        <a:pt x="1661" y="63863"/>
                      </a:cubicBezTo>
                      <a:cubicBezTo>
                        <a:pt x="18807" y="41003"/>
                        <a:pt x="38809" y="20048"/>
                        <a:pt x="61669" y="1950"/>
                      </a:cubicBezTo>
                      <a:cubicBezTo>
                        <a:pt x="65479" y="-907"/>
                        <a:pt x="72147" y="-907"/>
                        <a:pt x="75004" y="3855"/>
                      </a:cubicBezTo>
                      <a:cubicBezTo>
                        <a:pt x="77861" y="7665"/>
                        <a:pt x="77861" y="14333"/>
                        <a:pt x="73099" y="17190"/>
                      </a:cubicBezTo>
                      <a:cubicBezTo>
                        <a:pt x="52144" y="34335"/>
                        <a:pt x="33094" y="54338"/>
                        <a:pt x="16902" y="76245"/>
                      </a:cubicBezTo>
                      <a:cubicBezTo>
                        <a:pt x="14997" y="77198"/>
                        <a:pt x="12139" y="79103"/>
                        <a:pt x="9282" y="791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06" name="Google Shape;906;p45"/>
                <p:cNvGrpSpPr/>
                <p:nvPr/>
              </p:nvGrpSpPr>
              <p:grpSpPr>
                <a:xfrm>
                  <a:off x="-1854871" y="-921184"/>
                  <a:ext cx="581421" cy="536373"/>
                  <a:chOff x="6050879" y="2945966"/>
                  <a:chExt cx="581421" cy="536373"/>
                </a:xfrm>
              </p:grpSpPr>
              <p:sp>
                <p:nvSpPr>
                  <p:cNvPr id="907" name="Google Shape;907;p45"/>
                  <p:cNvSpPr/>
                  <p:nvPr/>
                </p:nvSpPr>
                <p:spPr>
                  <a:xfrm>
                    <a:off x="6324573" y="3044626"/>
                    <a:ext cx="256053" cy="273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6053" h="273174" extrusionOk="0">
                        <a:moveTo>
                          <a:pt x="27" y="187206"/>
                        </a:moveTo>
                        <a:cubicBezTo>
                          <a:pt x="-926" y="198636"/>
                          <a:pt x="23839" y="225306"/>
                          <a:pt x="31459" y="232926"/>
                        </a:cubicBezTo>
                        <a:cubicBezTo>
                          <a:pt x="43842" y="246261"/>
                          <a:pt x="57177" y="255786"/>
                          <a:pt x="74322" y="262453"/>
                        </a:cubicBezTo>
                        <a:cubicBezTo>
                          <a:pt x="118137" y="278646"/>
                          <a:pt x="162904" y="279598"/>
                          <a:pt x="196242" y="243403"/>
                        </a:cubicBezTo>
                        <a:cubicBezTo>
                          <a:pt x="212434" y="226258"/>
                          <a:pt x="222912" y="205303"/>
                          <a:pt x="231484" y="183396"/>
                        </a:cubicBezTo>
                        <a:cubicBezTo>
                          <a:pt x="244819" y="151011"/>
                          <a:pt x="262917" y="60523"/>
                          <a:pt x="253392" y="26233"/>
                        </a:cubicBezTo>
                        <a:cubicBezTo>
                          <a:pt x="244819" y="-5199"/>
                          <a:pt x="211482" y="22423"/>
                          <a:pt x="181002" y="12898"/>
                        </a:cubicBezTo>
                        <a:cubicBezTo>
                          <a:pt x="154332" y="4326"/>
                          <a:pt x="134329" y="-3294"/>
                          <a:pt x="105754" y="1468"/>
                        </a:cubicBezTo>
                        <a:cubicBezTo>
                          <a:pt x="80989" y="6231"/>
                          <a:pt x="56224" y="19566"/>
                          <a:pt x="40984" y="39568"/>
                        </a:cubicBezTo>
                        <a:cubicBezTo>
                          <a:pt x="37174" y="45283"/>
                          <a:pt x="33364" y="50998"/>
                          <a:pt x="29554" y="56713"/>
                        </a:cubicBezTo>
                        <a:cubicBezTo>
                          <a:pt x="21934" y="74811"/>
                          <a:pt x="14314" y="92908"/>
                          <a:pt x="8599" y="111958"/>
                        </a:cubicBezTo>
                        <a:cubicBezTo>
                          <a:pt x="3837" y="128151"/>
                          <a:pt x="2884" y="143391"/>
                          <a:pt x="979" y="159583"/>
                        </a:cubicBezTo>
                        <a:cubicBezTo>
                          <a:pt x="979" y="169108"/>
                          <a:pt x="27" y="178633"/>
                          <a:pt x="27" y="187206"/>
                        </a:cubicBezTo>
                        <a:close/>
                      </a:path>
                    </a:pathLst>
                  </a:custGeom>
                  <a:solidFill>
                    <a:srgbClr val="BB816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8" name="Google Shape;908;p45"/>
                  <p:cNvSpPr/>
                  <p:nvPr/>
                </p:nvSpPr>
                <p:spPr>
                  <a:xfrm>
                    <a:off x="6237922" y="3203257"/>
                    <a:ext cx="253611" cy="269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3611" h="269280" extrusionOk="0">
                        <a:moveTo>
                          <a:pt x="71438" y="236220"/>
                        </a:moveTo>
                        <a:cubicBezTo>
                          <a:pt x="94297" y="251460"/>
                          <a:pt x="146685" y="279083"/>
                          <a:pt x="173355" y="265747"/>
                        </a:cubicBezTo>
                        <a:cubicBezTo>
                          <a:pt x="195263" y="255270"/>
                          <a:pt x="215265" y="242888"/>
                          <a:pt x="215265" y="218122"/>
                        </a:cubicBezTo>
                        <a:cubicBezTo>
                          <a:pt x="215265" y="187642"/>
                          <a:pt x="219075" y="162877"/>
                          <a:pt x="230505" y="133350"/>
                        </a:cubicBezTo>
                        <a:cubicBezTo>
                          <a:pt x="233363" y="127635"/>
                          <a:pt x="256222" y="88583"/>
                          <a:pt x="253365" y="84772"/>
                        </a:cubicBezTo>
                        <a:cubicBezTo>
                          <a:pt x="252413" y="83820"/>
                          <a:pt x="251460" y="82867"/>
                          <a:pt x="250508" y="81915"/>
                        </a:cubicBezTo>
                        <a:cubicBezTo>
                          <a:pt x="244793" y="76200"/>
                          <a:pt x="236220" y="77152"/>
                          <a:pt x="228600" y="77152"/>
                        </a:cubicBezTo>
                        <a:cubicBezTo>
                          <a:pt x="200025" y="77152"/>
                          <a:pt x="172403" y="68580"/>
                          <a:pt x="148590" y="52388"/>
                        </a:cubicBezTo>
                        <a:cubicBezTo>
                          <a:pt x="137160" y="44767"/>
                          <a:pt x="126683" y="35242"/>
                          <a:pt x="117158" y="25717"/>
                        </a:cubicBezTo>
                        <a:cubicBezTo>
                          <a:pt x="111443" y="20002"/>
                          <a:pt x="100965" y="952"/>
                          <a:pt x="92393" y="0"/>
                        </a:cubicBezTo>
                        <a:cubicBezTo>
                          <a:pt x="91440" y="0"/>
                          <a:pt x="91440" y="0"/>
                          <a:pt x="90488" y="952"/>
                        </a:cubicBezTo>
                        <a:cubicBezTo>
                          <a:pt x="80963" y="40958"/>
                          <a:pt x="80963" y="78105"/>
                          <a:pt x="57150" y="114300"/>
                        </a:cubicBezTo>
                        <a:cubicBezTo>
                          <a:pt x="48578" y="127635"/>
                          <a:pt x="25718" y="157163"/>
                          <a:pt x="0" y="161925"/>
                        </a:cubicBezTo>
                        <a:cubicBezTo>
                          <a:pt x="19050" y="190500"/>
                          <a:pt x="42863" y="216217"/>
                          <a:pt x="71438" y="236220"/>
                        </a:cubicBezTo>
                        <a:close/>
                      </a:path>
                    </a:pathLst>
                  </a:custGeom>
                  <a:solidFill>
                    <a:srgbClr val="BB816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9" name="Google Shape;909;p45"/>
                  <p:cNvSpPr/>
                  <p:nvPr/>
                </p:nvSpPr>
                <p:spPr>
                  <a:xfrm>
                    <a:off x="6050879" y="2945966"/>
                    <a:ext cx="581421" cy="463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1421" h="463070" extrusionOk="0">
                        <a:moveTo>
                          <a:pt x="579473" y="80126"/>
                        </a:moveTo>
                        <a:cubicBezTo>
                          <a:pt x="573758" y="55361"/>
                          <a:pt x="556613" y="33453"/>
                          <a:pt x="535658" y="18213"/>
                        </a:cubicBezTo>
                        <a:cubicBezTo>
                          <a:pt x="509941" y="116"/>
                          <a:pt x="474698" y="-6552"/>
                          <a:pt x="447076" y="7736"/>
                        </a:cubicBezTo>
                        <a:cubicBezTo>
                          <a:pt x="423263" y="20118"/>
                          <a:pt x="409928" y="46788"/>
                          <a:pt x="388021" y="61076"/>
                        </a:cubicBezTo>
                        <a:cubicBezTo>
                          <a:pt x="364208" y="76316"/>
                          <a:pt x="333728" y="76316"/>
                          <a:pt x="307058" y="85841"/>
                        </a:cubicBezTo>
                        <a:cubicBezTo>
                          <a:pt x="281341" y="95366"/>
                          <a:pt x="260386" y="113463"/>
                          <a:pt x="246098" y="136323"/>
                        </a:cubicBezTo>
                        <a:cubicBezTo>
                          <a:pt x="239431" y="146801"/>
                          <a:pt x="224191" y="197283"/>
                          <a:pt x="216571" y="201093"/>
                        </a:cubicBezTo>
                        <a:cubicBezTo>
                          <a:pt x="173708" y="211571"/>
                          <a:pt x="131798" y="224906"/>
                          <a:pt x="93698" y="247766"/>
                        </a:cubicBezTo>
                        <a:cubicBezTo>
                          <a:pt x="56551" y="270626"/>
                          <a:pt x="23213" y="303011"/>
                          <a:pt x="7973" y="343968"/>
                        </a:cubicBezTo>
                        <a:cubicBezTo>
                          <a:pt x="-5362" y="379211"/>
                          <a:pt x="-3457" y="423978"/>
                          <a:pt x="25118" y="447791"/>
                        </a:cubicBezTo>
                        <a:cubicBezTo>
                          <a:pt x="43216" y="462078"/>
                          <a:pt x="68933" y="465888"/>
                          <a:pt x="91793" y="461126"/>
                        </a:cubicBezTo>
                        <a:cubicBezTo>
                          <a:pt x="114653" y="456363"/>
                          <a:pt x="135608" y="444933"/>
                          <a:pt x="154658" y="431598"/>
                        </a:cubicBezTo>
                        <a:cubicBezTo>
                          <a:pt x="184186" y="411596"/>
                          <a:pt x="210856" y="386831"/>
                          <a:pt x="228001" y="355398"/>
                        </a:cubicBezTo>
                        <a:cubicBezTo>
                          <a:pt x="245146" y="323966"/>
                          <a:pt x="251813" y="285866"/>
                          <a:pt x="240383" y="252528"/>
                        </a:cubicBezTo>
                        <a:cubicBezTo>
                          <a:pt x="246098" y="267768"/>
                          <a:pt x="262291" y="297296"/>
                          <a:pt x="282293" y="294438"/>
                        </a:cubicBezTo>
                        <a:cubicBezTo>
                          <a:pt x="290866" y="293486"/>
                          <a:pt x="297533" y="285866"/>
                          <a:pt x="301343" y="278246"/>
                        </a:cubicBezTo>
                        <a:cubicBezTo>
                          <a:pt x="308011" y="264911"/>
                          <a:pt x="308963" y="248718"/>
                          <a:pt x="311821" y="233478"/>
                        </a:cubicBezTo>
                        <a:cubicBezTo>
                          <a:pt x="313726" y="223953"/>
                          <a:pt x="316583" y="211571"/>
                          <a:pt x="324203" y="205856"/>
                        </a:cubicBezTo>
                        <a:cubicBezTo>
                          <a:pt x="330871" y="200141"/>
                          <a:pt x="339443" y="195378"/>
                          <a:pt x="347063" y="190616"/>
                        </a:cubicBezTo>
                        <a:cubicBezTo>
                          <a:pt x="410881" y="150611"/>
                          <a:pt x="596618" y="223953"/>
                          <a:pt x="580426" y="90603"/>
                        </a:cubicBezTo>
                        <a:cubicBezTo>
                          <a:pt x="580426" y="86793"/>
                          <a:pt x="580426" y="82983"/>
                          <a:pt x="579473" y="8012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0" name="Google Shape;910;p45"/>
                  <p:cNvSpPr/>
                  <p:nvPr/>
                </p:nvSpPr>
                <p:spPr>
                  <a:xfrm>
                    <a:off x="6335590" y="3102173"/>
                    <a:ext cx="86426" cy="91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426" h="91360" extrusionOk="0">
                        <a:moveTo>
                          <a:pt x="86165" y="39171"/>
                        </a:moveTo>
                        <a:cubicBezTo>
                          <a:pt x="85212" y="29646"/>
                          <a:pt x="81403" y="22026"/>
                          <a:pt x="75687" y="15359"/>
                        </a:cubicBezTo>
                        <a:cubicBezTo>
                          <a:pt x="69020" y="3929"/>
                          <a:pt x="53780" y="-834"/>
                          <a:pt x="41397" y="118"/>
                        </a:cubicBezTo>
                        <a:cubicBezTo>
                          <a:pt x="24253" y="1071"/>
                          <a:pt x="8060" y="15359"/>
                          <a:pt x="2345" y="32504"/>
                        </a:cubicBezTo>
                        <a:cubicBezTo>
                          <a:pt x="-10038" y="71556"/>
                          <a:pt x="29015" y="104894"/>
                          <a:pt x="63305" y="85844"/>
                        </a:cubicBezTo>
                        <a:cubicBezTo>
                          <a:pt x="79497" y="76319"/>
                          <a:pt x="88070" y="57268"/>
                          <a:pt x="86165" y="39171"/>
                        </a:cubicBezTo>
                        <a:close/>
                      </a:path>
                    </a:pathLst>
                  </a:custGeom>
                  <a:solidFill>
                    <a:srgbClr val="BB816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1" name="Google Shape;911;p45"/>
                  <p:cNvSpPr/>
                  <p:nvPr/>
                </p:nvSpPr>
                <p:spPr>
                  <a:xfrm>
                    <a:off x="6359660" y="3111119"/>
                    <a:ext cx="54276" cy="654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76" h="65467" extrusionOk="0">
                        <a:moveTo>
                          <a:pt x="39235" y="65468"/>
                        </a:moveTo>
                        <a:cubicBezTo>
                          <a:pt x="35425" y="65468"/>
                          <a:pt x="31615" y="62610"/>
                          <a:pt x="29710" y="58800"/>
                        </a:cubicBezTo>
                        <a:cubicBezTo>
                          <a:pt x="28758" y="54038"/>
                          <a:pt x="30662" y="49275"/>
                          <a:pt x="34472" y="47370"/>
                        </a:cubicBezTo>
                        <a:cubicBezTo>
                          <a:pt x="34472" y="45465"/>
                          <a:pt x="34472" y="40703"/>
                          <a:pt x="30662" y="34035"/>
                        </a:cubicBezTo>
                        <a:cubicBezTo>
                          <a:pt x="23995" y="24510"/>
                          <a:pt x="14470" y="18795"/>
                          <a:pt x="11612" y="18795"/>
                        </a:cubicBezTo>
                        <a:cubicBezTo>
                          <a:pt x="6850" y="19748"/>
                          <a:pt x="1135" y="16890"/>
                          <a:pt x="183" y="12128"/>
                        </a:cubicBezTo>
                        <a:cubicBezTo>
                          <a:pt x="-770" y="7365"/>
                          <a:pt x="2087" y="1650"/>
                          <a:pt x="6850" y="698"/>
                        </a:cubicBezTo>
                        <a:cubicBezTo>
                          <a:pt x="20185" y="-3112"/>
                          <a:pt x="37330" y="9270"/>
                          <a:pt x="46855" y="23558"/>
                        </a:cubicBezTo>
                        <a:cubicBezTo>
                          <a:pt x="53522" y="34035"/>
                          <a:pt x="56380" y="45465"/>
                          <a:pt x="52570" y="54038"/>
                        </a:cubicBezTo>
                        <a:cubicBezTo>
                          <a:pt x="50665" y="59753"/>
                          <a:pt x="46855" y="63563"/>
                          <a:pt x="41140" y="64515"/>
                        </a:cubicBezTo>
                        <a:cubicBezTo>
                          <a:pt x="41140" y="65468"/>
                          <a:pt x="40187" y="65468"/>
                          <a:pt x="39235" y="6546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2" name="Google Shape;912;p45"/>
                  <p:cNvSpPr/>
                  <p:nvPr/>
                </p:nvSpPr>
                <p:spPr>
                  <a:xfrm>
                    <a:off x="6459258" y="3035617"/>
                    <a:ext cx="149186" cy="619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186" h="61912" extrusionOk="0">
                        <a:moveTo>
                          <a:pt x="23457" y="61913"/>
                        </a:moveTo>
                        <a:cubicBezTo>
                          <a:pt x="17742" y="61913"/>
                          <a:pt x="12027" y="60960"/>
                          <a:pt x="6312" y="59055"/>
                        </a:cubicBezTo>
                        <a:cubicBezTo>
                          <a:pt x="1549" y="57150"/>
                          <a:pt x="-1308" y="51435"/>
                          <a:pt x="597" y="46673"/>
                        </a:cubicBezTo>
                        <a:cubicBezTo>
                          <a:pt x="2502" y="41910"/>
                          <a:pt x="8217" y="39053"/>
                          <a:pt x="12979" y="40958"/>
                        </a:cubicBezTo>
                        <a:cubicBezTo>
                          <a:pt x="19647" y="43815"/>
                          <a:pt x="28219" y="43815"/>
                          <a:pt x="35839" y="40005"/>
                        </a:cubicBezTo>
                        <a:cubicBezTo>
                          <a:pt x="43459" y="36195"/>
                          <a:pt x="49174" y="30480"/>
                          <a:pt x="52032" y="23813"/>
                        </a:cubicBezTo>
                        <a:cubicBezTo>
                          <a:pt x="52984" y="20955"/>
                          <a:pt x="55842" y="18098"/>
                          <a:pt x="58699" y="18098"/>
                        </a:cubicBezTo>
                        <a:cubicBezTo>
                          <a:pt x="61557" y="17145"/>
                          <a:pt x="65367" y="18098"/>
                          <a:pt x="67272" y="20955"/>
                        </a:cubicBezTo>
                        <a:cubicBezTo>
                          <a:pt x="76797" y="31433"/>
                          <a:pt x="91084" y="36195"/>
                          <a:pt x="104419" y="34290"/>
                        </a:cubicBezTo>
                        <a:cubicBezTo>
                          <a:pt x="117754" y="31433"/>
                          <a:pt x="128232" y="20955"/>
                          <a:pt x="130137" y="8573"/>
                        </a:cubicBezTo>
                        <a:cubicBezTo>
                          <a:pt x="131089" y="3810"/>
                          <a:pt x="135852" y="0"/>
                          <a:pt x="140614" y="0"/>
                        </a:cubicBezTo>
                        <a:cubicBezTo>
                          <a:pt x="145377" y="953"/>
                          <a:pt x="149187" y="5715"/>
                          <a:pt x="149187" y="10478"/>
                        </a:cubicBezTo>
                        <a:cubicBezTo>
                          <a:pt x="146329" y="30480"/>
                          <a:pt x="129184" y="47625"/>
                          <a:pt x="108229" y="51435"/>
                        </a:cubicBezTo>
                        <a:cubicBezTo>
                          <a:pt x="92989" y="54292"/>
                          <a:pt x="76797" y="50483"/>
                          <a:pt x="63462" y="40958"/>
                        </a:cubicBezTo>
                        <a:cubicBezTo>
                          <a:pt x="58699" y="47625"/>
                          <a:pt x="51079" y="53340"/>
                          <a:pt x="43459" y="56198"/>
                        </a:cubicBezTo>
                        <a:cubicBezTo>
                          <a:pt x="36792" y="60960"/>
                          <a:pt x="30124" y="61913"/>
                          <a:pt x="23457" y="6191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3" name="Google Shape;913;p45"/>
                  <p:cNvSpPr/>
                  <p:nvPr/>
                </p:nvSpPr>
                <p:spPr>
                  <a:xfrm>
                    <a:off x="6383032" y="3294459"/>
                    <a:ext cx="116811" cy="542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811" h="54234" extrusionOk="0">
                        <a:moveTo>
                          <a:pt x="114906" y="9763"/>
                        </a:moveTo>
                        <a:cubicBezTo>
                          <a:pt x="87284" y="21193"/>
                          <a:pt x="53946" y="19288"/>
                          <a:pt x="27276" y="5953"/>
                        </a:cubicBezTo>
                        <a:cubicBezTo>
                          <a:pt x="22514" y="4048"/>
                          <a:pt x="18704" y="1191"/>
                          <a:pt x="12989" y="238"/>
                        </a:cubicBezTo>
                        <a:cubicBezTo>
                          <a:pt x="8226" y="-714"/>
                          <a:pt x="2511" y="1191"/>
                          <a:pt x="606" y="5953"/>
                        </a:cubicBezTo>
                        <a:cubicBezTo>
                          <a:pt x="-1299" y="10716"/>
                          <a:pt x="1559" y="16431"/>
                          <a:pt x="5369" y="19288"/>
                        </a:cubicBezTo>
                        <a:cubicBezTo>
                          <a:pt x="9179" y="22146"/>
                          <a:pt x="14894" y="24051"/>
                          <a:pt x="19656" y="25003"/>
                        </a:cubicBezTo>
                        <a:cubicBezTo>
                          <a:pt x="29181" y="27861"/>
                          <a:pt x="38706" y="32623"/>
                          <a:pt x="47279" y="37386"/>
                        </a:cubicBezTo>
                        <a:cubicBezTo>
                          <a:pt x="57756" y="44053"/>
                          <a:pt x="67281" y="51673"/>
                          <a:pt x="78711" y="53578"/>
                        </a:cubicBezTo>
                        <a:cubicBezTo>
                          <a:pt x="92999" y="56436"/>
                          <a:pt x="109192" y="49768"/>
                          <a:pt x="116811" y="37386"/>
                        </a:cubicBezTo>
                      </a:path>
                    </a:pathLst>
                  </a:custGeom>
                  <a:solidFill>
                    <a:srgbClr val="945C4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4" name="Google Shape;914;p45"/>
                  <p:cNvSpPr/>
                  <p:nvPr/>
                </p:nvSpPr>
                <p:spPr>
                  <a:xfrm>
                    <a:off x="6227742" y="3355002"/>
                    <a:ext cx="237604" cy="1273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604" h="127337" extrusionOk="0">
                        <a:moveTo>
                          <a:pt x="166390" y="127337"/>
                        </a:moveTo>
                        <a:cubicBezTo>
                          <a:pt x="156865" y="127337"/>
                          <a:pt x="146387" y="125432"/>
                          <a:pt x="134957" y="122575"/>
                        </a:cubicBezTo>
                        <a:cubicBezTo>
                          <a:pt x="84475" y="108287"/>
                          <a:pt x="36850" y="70187"/>
                          <a:pt x="1607" y="14942"/>
                        </a:cubicBezTo>
                        <a:cubicBezTo>
                          <a:pt x="-1250" y="10180"/>
                          <a:pt x="-298" y="4465"/>
                          <a:pt x="4465" y="1607"/>
                        </a:cubicBezTo>
                        <a:cubicBezTo>
                          <a:pt x="9227" y="-1250"/>
                          <a:pt x="14942" y="-298"/>
                          <a:pt x="17800" y="4465"/>
                        </a:cubicBezTo>
                        <a:cubicBezTo>
                          <a:pt x="50185" y="54947"/>
                          <a:pt x="94000" y="90190"/>
                          <a:pt x="140672" y="103525"/>
                        </a:cubicBezTo>
                        <a:cubicBezTo>
                          <a:pt x="160675" y="109240"/>
                          <a:pt x="176867" y="109240"/>
                          <a:pt x="189250" y="102572"/>
                        </a:cubicBezTo>
                        <a:cubicBezTo>
                          <a:pt x="202585" y="94952"/>
                          <a:pt x="211157" y="79712"/>
                          <a:pt x="219730" y="61615"/>
                        </a:cubicBezTo>
                        <a:cubicBezTo>
                          <a:pt x="221635" y="56852"/>
                          <a:pt x="227350" y="54947"/>
                          <a:pt x="232112" y="56852"/>
                        </a:cubicBezTo>
                        <a:cubicBezTo>
                          <a:pt x="236875" y="58757"/>
                          <a:pt x="238780" y="64472"/>
                          <a:pt x="236875" y="69235"/>
                        </a:cubicBezTo>
                        <a:cubicBezTo>
                          <a:pt x="229255" y="85427"/>
                          <a:pt x="218777" y="107335"/>
                          <a:pt x="198775" y="117812"/>
                        </a:cubicBezTo>
                        <a:cubicBezTo>
                          <a:pt x="188297" y="124480"/>
                          <a:pt x="177820" y="127337"/>
                          <a:pt x="166390" y="12733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5" name="Google Shape;915;p45"/>
                  <p:cNvSpPr/>
                  <p:nvPr/>
                </p:nvSpPr>
                <p:spPr>
                  <a:xfrm>
                    <a:off x="6447904" y="3237027"/>
                    <a:ext cx="56864" cy="386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64" h="38620" extrusionOk="0">
                        <a:moveTo>
                          <a:pt x="47193" y="38620"/>
                        </a:moveTo>
                        <a:cubicBezTo>
                          <a:pt x="47193" y="38620"/>
                          <a:pt x="46240" y="38620"/>
                          <a:pt x="46240" y="38620"/>
                        </a:cubicBezTo>
                        <a:cubicBezTo>
                          <a:pt x="29096" y="35763"/>
                          <a:pt x="13855" y="28143"/>
                          <a:pt x="2426" y="15760"/>
                        </a:cubicBezTo>
                        <a:cubicBezTo>
                          <a:pt x="-1385" y="11950"/>
                          <a:pt x="-432" y="6235"/>
                          <a:pt x="3378" y="2425"/>
                        </a:cubicBezTo>
                        <a:cubicBezTo>
                          <a:pt x="7188" y="-1385"/>
                          <a:pt x="12903" y="-432"/>
                          <a:pt x="16713" y="3378"/>
                        </a:cubicBezTo>
                        <a:cubicBezTo>
                          <a:pt x="25286" y="12903"/>
                          <a:pt x="36715" y="18618"/>
                          <a:pt x="49098" y="20523"/>
                        </a:cubicBezTo>
                        <a:cubicBezTo>
                          <a:pt x="53861" y="21475"/>
                          <a:pt x="57671" y="26238"/>
                          <a:pt x="56718" y="31000"/>
                        </a:cubicBezTo>
                        <a:cubicBezTo>
                          <a:pt x="55765" y="35763"/>
                          <a:pt x="51955" y="38620"/>
                          <a:pt x="47193" y="386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16" name="Google Shape;916;p45"/>
                <p:cNvSpPr/>
                <p:nvPr/>
              </p:nvSpPr>
              <p:spPr>
                <a:xfrm>
                  <a:off x="-1415060" y="150071"/>
                  <a:ext cx="41025" cy="28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5" h="28998" extrusionOk="0">
                      <a:moveTo>
                        <a:pt x="9169" y="28998"/>
                      </a:moveTo>
                      <a:cubicBezTo>
                        <a:pt x="5359" y="28998"/>
                        <a:pt x="1549" y="27093"/>
                        <a:pt x="597" y="23283"/>
                      </a:cubicBezTo>
                      <a:cubicBezTo>
                        <a:pt x="-1308" y="18521"/>
                        <a:pt x="1549" y="12806"/>
                        <a:pt x="6312" y="10901"/>
                      </a:cubicBezTo>
                      <a:cubicBezTo>
                        <a:pt x="12979" y="8043"/>
                        <a:pt x="19647" y="5186"/>
                        <a:pt x="26314" y="1376"/>
                      </a:cubicBezTo>
                      <a:cubicBezTo>
                        <a:pt x="31077" y="-1482"/>
                        <a:pt x="36792" y="423"/>
                        <a:pt x="39649" y="4233"/>
                      </a:cubicBezTo>
                      <a:cubicBezTo>
                        <a:pt x="42507" y="8043"/>
                        <a:pt x="40602" y="14711"/>
                        <a:pt x="36792" y="17568"/>
                      </a:cubicBezTo>
                      <a:cubicBezTo>
                        <a:pt x="29172" y="22331"/>
                        <a:pt x="21552" y="26141"/>
                        <a:pt x="13932" y="28998"/>
                      </a:cubicBezTo>
                      <a:cubicBezTo>
                        <a:pt x="11074" y="28998"/>
                        <a:pt x="10122" y="28998"/>
                        <a:pt x="9169" y="2899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7" name="Google Shape;917;p45"/>
                <p:cNvSpPr/>
                <p:nvPr/>
              </p:nvSpPr>
              <p:spPr>
                <a:xfrm>
                  <a:off x="-1396143" y="182225"/>
                  <a:ext cx="34722" cy="28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22" h="28277" extrusionOk="0">
                      <a:moveTo>
                        <a:pt x="9302" y="28277"/>
                      </a:moveTo>
                      <a:cubicBezTo>
                        <a:pt x="5493" y="28277"/>
                        <a:pt x="2635" y="26372"/>
                        <a:pt x="730" y="22562"/>
                      </a:cubicBezTo>
                      <a:cubicBezTo>
                        <a:pt x="-1175" y="17800"/>
                        <a:pt x="730" y="12085"/>
                        <a:pt x="5493" y="10180"/>
                      </a:cubicBezTo>
                      <a:cubicBezTo>
                        <a:pt x="10255" y="8275"/>
                        <a:pt x="15018" y="5417"/>
                        <a:pt x="19780" y="1607"/>
                      </a:cubicBezTo>
                      <a:cubicBezTo>
                        <a:pt x="24543" y="-1250"/>
                        <a:pt x="30258" y="-298"/>
                        <a:pt x="33115" y="4465"/>
                      </a:cubicBezTo>
                      <a:cubicBezTo>
                        <a:pt x="35973" y="9227"/>
                        <a:pt x="35020" y="14942"/>
                        <a:pt x="30258" y="17800"/>
                      </a:cubicBezTo>
                      <a:cubicBezTo>
                        <a:pt x="24543" y="21610"/>
                        <a:pt x="18827" y="24467"/>
                        <a:pt x="13112" y="27325"/>
                      </a:cubicBezTo>
                      <a:cubicBezTo>
                        <a:pt x="12160" y="28277"/>
                        <a:pt x="10255" y="28277"/>
                        <a:pt x="9302" y="2827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8" name="Google Shape;918;p45"/>
                <p:cNvSpPr/>
                <p:nvPr/>
              </p:nvSpPr>
              <p:spPr>
                <a:xfrm>
                  <a:off x="-1374848" y="213359"/>
                  <a:ext cx="30063" cy="22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63" h="22859" extrusionOk="0">
                      <a:moveTo>
                        <a:pt x="9915" y="22860"/>
                      </a:moveTo>
                      <a:cubicBezTo>
                        <a:pt x="7058" y="22860"/>
                        <a:pt x="3248" y="20955"/>
                        <a:pt x="1342" y="18097"/>
                      </a:cubicBezTo>
                      <a:cubicBezTo>
                        <a:pt x="-1515" y="13335"/>
                        <a:pt x="390" y="7620"/>
                        <a:pt x="5153" y="4763"/>
                      </a:cubicBezTo>
                      <a:cubicBezTo>
                        <a:pt x="9915" y="1905"/>
                        <a:pt x="14678" y="953"/>
                        <a:pt x="19440" y="0"/>
                      </a:cubicBezTo>
                      <a:cubicBezTo>
                        <a:pt x="24203" y="0"/>
                        <a:pt x="28965" y="2858"/>
                        <a:pt x="29917" y="8572"/>
                      </a:cubicBezTo>
                      <a:cubicBezTo>
                        <a:pt x="30870" y="13335"/>
                        <a:pt x="27060" y="18097"/>
                        <a:pt x="21345" y="19050"/>
                      </a:cubicBezTo>
                      <a:cubicBezTo>
                        <a:pt x="18488" y="19050"/>
                        <a:pt x="16583" y="20003"/>
                        <a:pt x="14678" y="20955"/>
                      </a:cubicBezTo>
                      <a:cubicBezTo>
                        <a:pt x="12773" y="21908"/>
                        <a:pt x="10867" y="22860"/>
                        <a:pt x="9915" y="2286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9" name="Google Shape;919;p45"/>
                <p:cNvSpPr/>
                <p:nvPr/>
              </p:nvSpPr>
              <p:spPr>
                <a:xfrm>
                  <a:off x="-1004665" y="-99790"/>
                  <a:ext cx="34797" cy="25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97" h="25495" extrusionOk="0">
                      <a:moveTo>
                        <a:pt x="9302" y="25495"/>
                      </a:moveTo>
                      <a:cubicBezTo>
                        <a:pt x="5493" y="25495"/>
                        <a:pt x="1683" y="23590"/>
                        <a:pt x="730" y="19780"/>
                      </a:cubicBezTo>
                      <a:cubicBezTo>
                        <a:pt x="-1175" y="15018"/>
                        <a:pt x="730" y="9302"/>
                        <a:pt x="5493" y="7397"/>
                      </a:cubicBezTo>
                      <a:lnTo>
                        <a:pt x="21685" y="730"/>
                      </a:lnTo>
                      <a:cubicBezTo>
                        <a:pt x="26447" y="-1175"/>
                        <a:pt x="32162" y="730"/>
                        <a:pt x="34068" y="5493"/>
                      </a:cubicBezTo>
                      <a:cubicBezTo>
                        <a:pt x="35972" y="10255"/>
                        <a:pt x="34068" y="15970"/>
                        <a:pt x="29305" y="17875"/>
                      </a:cubicBezTo>
                      <a:lnTo>
                        <a:pt x="13112" y="24543"/>
                      </a:lnTo>
                      <a:cubicBezTo>
                        <a:pt x="12160" y="25495"/>
                        <a:pt x="11208" y="25495"/>
                        <a:pt x="9302" y="2549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0" name="Google Shape;920;p45"/>
                <p:cNvSpPr/>
                <p:nvPr/>
              </p:nvSpPr>
              <p:spPr>
                <a:xfrm>
                  <a:off x="-984588" y="-68283"/>
                  <a:ext cx="27979" cy="2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79" h="24467" extrusionOk="0">
                      <a:moveTo>
                        <a:pt x="9227" y="24467"/>
                      </a:moveTo>
                      <a:cubicBezTo>
                        <a:pt x="6370" y="24467"/>
                        <a:pt x="3512" y="22562"/>
                        <a:pt x="1607" y="20657"/>
                      </a:cubicBezTo>
                      <a:cubicBezTo>
                        <a:pt x="-1250" y="15895"/>
                        <a:pt x="-298" y="10180"/>
                        <a:pt x="4465" y="7322"/>
                      </a:cubicBezTo>
                      <a:lnTo>
                        <a:pt x="13037" y="1607"/>
                      </a:lnTo>
                      <a:cubicBezTo>
                        <a:pt x="17800" y="-1250"/>
                        <a:pt x="23515" y="-298"/>
                        <a:pt x="26372" y="4465"/>
                      </a:cubicBezTo>
                      <a:cubicBezTo>
                        <a:pt x="29230" y="9227"/>
                        <a:pt x="28277" y="14942"/>
                        <a:pt x="23515" y="17800"/>
                      </a:cubicBezTo>
                      <a:lnTo>
                        <a:pt x="14942" y="23515"/>
                      </a:lnTo>
                      <a:cubicBezTo>
                        <a:pt x="13037" y="23515"/>
                        <a:pt x="11132" y="24467"/>
                        <a:pt x="9227" y="244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1" name="Google Shape;921;p45"/>
                <p:cNvSpPr/>
                <p:nvPr/>
              </p:nvSpPr>
              <p:spPr>
                <a:xfrm>
                  <a:off x="-964639" y="-51138"/>
                  <a:ext cx="29938" cy="30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38" h="30182" extrusionOk="0">
                      <a:moveTo>
                        <a:pt x="9282" y="30182"/>
                      </a:moveTo>
                      <a:cubicBezTo>
                        <a:pt x="6424" y="30182"/>
                        <a:pt x="3566" y="29230"/>
                        <a:pt x="1661" y="26372"/>
                      </a:cubicBezTo>
                      <a:cubicBezTo>
                        <a:pt x="-1196" y="22562"/>
                        <a:pt x="-243" y="15895"/>
                        <a:pt x="3566" y="13037"/>
                      </a:cubicBezTo>
                      <a:cubicBezTo>
                        <a:pt x="6424" y="10180"/>
                        <a:pt x="10234" y="7322"/>
                        <a:pt x="12139" y="4465"/>
                      </a:cubicBezTo>
                      <a:cubicBezTo>
                        <a:pt x="14996" y="-298"/>
                        <a:pt x="20711" y="-1250"/>
                        <a:pt x="25474" y="1607"/>
                      </a:cubicBezTo>
                      <a:cubicBezTo>
                        <a:pt x="30236" y="4465"/>
                        <a:pt x="31189" y="10180"/>
                        <a:pt x="28332" y="14942"/>
                      </a:cubicBezTo>
                      <a:cubicBezTo>
                        <a:pt x="24521" y="20657"/>
                        <a:pt x="20711" y="25420"/>
                        <a:pt x="14996" y="29230"/>
                      </a:cubicBezTo>
                      <a:cubicBezTo>
                        <a:pt x="14044" y="29230"/>
                        <a:pt x="12139" y="30182"/>
                        <a:pt x="9282" y="3018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2" name="Google Shape;922;p45"/>
                <p:cNvSpPr/>
                <p:nvPr/>
              </p:nvSpPr>
              <p:spPr>
                <a:xfrm>
                  <a:off x="-759873" y="-410305"/>
                  <a:ext cx="28833" cy="70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33" h="70262" extrusionOk="0">
                      <a:moveTo>
                        <a:pt x="18828" y="70262"/>
                      </a:moveTo>
                      <a:cubicBezTo>
                        <a:pt x="17875" y="70262"/>
                        <a:pt x="17875" y="70262"/>
                        <a:pt x="18828" y="70262"/>
                      </a:cubicBezTo>
                      <a:cubicBezTo>
                        <a:pt x="13113" y="70262"/>
                        <a:pt x="9303" y="65500"/>
                        <a:pt x="9303" y="59785"/>
                      </a:cubicBezTo>
                      <a:cubicBezTo>
                        <a:pt x="10255" y="43592"/>
                        <a:pt x="7398" y="27400"/>
                        <a:pt x="730" y="13113"/>
                      </a:cubicBezTo>
                      <a:cubicBezTo>
                        <a:pt x="-1175" y="8350"/>
                        <a:pt x="730" y="2635"/>
                        <a:pt x="5492" y="730"/>
                      </a:cubicBezTo>
                      <a:cubicBezTo>
                        <a:pt x="10255" y="-1175"/>
                        <a:pt x="15970" y="730"/>
                        <a:pt x="17875" y="5492"/>
                      </a:cubicBezTo>
                      <a:cubicBezTo>
                        <a:pt x="26448" y="22638"/>
                        <a:pt x="30257" y="42640"/>
                        <a:pt x="28353" y="61690"/>
                      </a:cubicBezTo>
                      <a:cubicBezTo>
                        <a:pt x="27400" y="66452"/>
                        <a:pt x="23590" y="70262"/>
                        <a:pt x="18828" y="7026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18th - Century Literature - Master of Arts in English by Slidesgo">
  <a:themeElements>
    <a:clrScheme name="Simple Light">
      <a:dk1>
        <a:srgbClr val="2B241A"/>
      </a:dk1>
      <a:lt1>
        <a:srgbClr val="F3EFEA"/>
      </a:lt1>
      <a:dk2>
        <a:srgbClr val="594B3E"/>
      </a:dk2>
      <a:lt2>
        <a:srgbClr val="7F8C83"/>
      </a:lt2>
      <a:accent1>
        <a:srgbClr val="D1B796"/>
      </a:accent1>
      <a:accent2>
        <a:srgbClr val="CAA054"/>
      </a:accent2>
      <a:accent3>
        <a:srgbClr val="7E4500"/>
      </a:accent3>
      <a:accent4>
        <a:srgbClr val="FFFFFF"/>
      </a:accent4>
      <a:accent5>
        <a:srgbClr val="FFFFFF"/>
      </a:accent5>
      <a:accent6>
        <a:srgbClr val="FFFFFF"/>
      </a:accent6>
      <a:hlink>
        <a:srgbClr val="2B24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595</Words>
  <Application>Microsoft Office PowerPoint</Application>
  <PresentationFormat>On-screen Show (16:9)</PresentationFormat>
  <Paragraphs>113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Wix Madefor Text</vt:lpstr>
      <vt:lpstr>Arial</vt:lpstr>
      <vt:lpstr>Lora</vt:lpstr>
      <vt:lpstr>Nunito Light</vt:lpstr>
      <vt:lpstr>DM Sans</vt:lpstr>
      <vt:lpstr>Calibri</vt:lpstr>
      <vt:lpstr>18th - Century Literature - Master of Arts in English by Slidesgo</vt:lpstr>
      <vt:lpstr>LinguaL – A Language learning application</vt:lpstr>
      <vt:lpstr>Table of contents</vt:lpstr>
      <vt:lpstr>Project Overview</vt:lpstr>
      <vt:lpstr>Key Features</vt:lpstr>
      <vt:lpstr>Previous Design</vt:lpstr>
      <vt:lpstr>Implementation of SOLID</vt:lpstr>
      <vt:lpstr>Significance </vt:lpstr>
      <vt:lpstr>Implementation of SOLID</vt:lpstr>
      <vt:lpstr>Awesome words</vt:lpstr>
      <vt:lpstr>—Someone Famous</vt:lpstr>
      <vt:lpstr>A picture always reinforces  the concept</vt:lpstr>
      <vt:lpstr>9h 55m 23s</vt:lpstr>
      <vt:lpstr>Let’s use some percentages</vt:lpstr>
      <vt:lpstr>Computer mockup</vt:lpstr>
      <vt:lpstr>Phone mockup</vt:lpstr>
      <vt:lpstr>A linguistic revolution</vt:lpstr>
      <vt:lpstr>Use this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LinguaL – A Language learning application</dc:title>
  <cp:lastModifiedBy>Hasin Mahtab</cp:lastModifiedBy>
  <cp:revision>2</cp:revision>
  <dcterms:modified xsi:type="dcterms:W3CDTF">2024-01-19T09:57:38Z</dcterms:modified>
</cp:coreProperties>
</file>