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6" r:id="rId10"/>
    <p:sldId id="268" r:id="rId11"/>
    <p:sldId id="267" r:id="rId12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92cb0af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d92cb0af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3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d92cb0af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d92cb0af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65d30ef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65d30ef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92cb0a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92cb0a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65d30ef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65d30ef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65d30ef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65d30ef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41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65d30ef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65d30ef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d92cb0a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d92cb0a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65d30ef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65d30ef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0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92cb0af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d92cb0af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7856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471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695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221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357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70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630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961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72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142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772211" y="760183"/>
            <a:ext cx="5683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Projet n°1 : Cas GLPI / Authentification LDAP avec  Active Directory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877215" y="4243607"/>
            <a:ext cx="2079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Par Hasina Andriamihaja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5F1E69-D3A4-4CCD-BBB3-5F3D2754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00" y="2804418"/>
            <a:ext cx="2904603" cy="123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40B11B91-5CA2-9C06-95AD-4EC06023D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8511" y="2911869"/>
            <a:ext cx="4572000" cy="758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620588" y="319727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Importation et connexion des utilisateurs AD</a:t>
            </a:r>
            <a:br>
              <a:rPr lang="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9308F-1685-0B0D-23C4-0549D307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09" y="1233827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Dernière étape : la connexion des utilisateurs AD directement à GLPI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Connexion à l’interface utilisateur GLPI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547A6E-AA2C-B877-EA12-AE6742FA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36" y="2000097"/>
            <a:ext cx="2045189" cy="2731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61CFB7-1791-C354-92B6-962FC65FD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474" y="1918740"/>
            <a:ext cx="3084710" cy="2812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8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052550" y="2037477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attention.</a:t>
            </a:r>
            <a:br>
              <a:rPr lang="f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60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Sommaire :</a:t>
            </a:r>
            <a:endParaRPr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50779" y="16232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Prérequis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Liaison LDAP au serveur AD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Importation et connexion des utilisateurs AD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F408D0-766B-65AF-838F-3F8D5757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587" y="1554201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Qu’est ce que GLPI ?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GLPI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estion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ibre 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arc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nformatique, est une application web Open Source de gestion de parc informatique.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permet de faire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Inventaire automatisé via des plugins (OCS Inventory ou Fusion Inventory) des ordinateurs, moniteurs,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Assistance via la gestion des problèmes, demandes et incident via la gestion de tickets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Gestion du matériel informatique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8E218C6-F55C-AD1E-C64C-A7539E25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1. Présentation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AB36DA-E433-999F-F42C-CAD6B113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50" y="439432"/>
            <a:ext cx="1686199" cy="927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D34743-5B7B-1282-AC0D-150B1D3C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599" y="-339825"/>
            <a:ext cx="238125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4B066-D1C3-59BC-272B-D3379DA7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25468"/>
            <a:ext cx="7038900" cy="29112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1351" dirty="0">
                <a:latin typeface="Arial" panose="020B0604020202020204" pitchFamily="34" charset="0"/>
                <a:cs typeface="Arial" panose="020B0604020202020204" pitchFamily="34" charset="0"/>
              </a:rPr>
              <a:t>Voici l’interface web de GLPI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AA7125-FCDE-AE67-7E45-C21D100B9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1" t="13185" r="278" b="5672"/>
          <a:stretch/>
        </p:blipFill>
        <p:spPr>
          <a:xfrm>
            <a:off x="989351" y="1506833"/>
            <a:ext cx="6413459" cy="2911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4B066-D1C3-59BC-272B-D3379DA7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73" y="533010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Qu’est ce qu’un serveur AD DS 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 Directory (AD) est un 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ervice d’annuaire qui fonctionne sur Microsoft Windows Server</a:t>
            </a:r>
            <a:r>
              <a:rPr lang="fr-F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Sa fonction principale consiste à permettre aux administrateurs de gérer les permissions et de contrôler l’accès aux ressources du réseau. Cela comprennent les utilisateurs, les groupes, les applications et les périphériques.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 Directory Domain Services (AD DS) constitue un élément central d’Active Directory. Il fournit 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principal mécanisme d’authentification des utilisateurs </a:t>
            </a:r>
            <a:r>
              <a:rPr lang="fr-F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détermine les ressources du réseau auxquelles ils peuvent accéder.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105BD9BC-A299-24AE-C8B8-22C2C81B1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493" y="3119097"/>
            <a:ext cx="6694476" cy="11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099708" y="348888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2. Prérequis</a:t>
            </a:r>
            <a:br>
              <a:rPr lang="fr" b="1" u="sng" dirty="0"/>
            </a:br>
            <a:endParaRPr b="1" u="sng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07BAD-D58C-4BA0-C8A0-C392AA03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31" y="1262988"/>
            <a:ext cx="7038900" cy="3336308"/>
          </a:xfrm>
        </p:spPr>
        <p:txBody>
          <a:bodyPr/>
          <a:lstStyle/>
          <a:p>
            <a:pPr marL="14605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ce projet nous avons besoin de :</a:t>
            </a:r>
          </a:p>
          <a:p>
            <a:pPr marL="14605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 serveur GLPI (ici sous Debian)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Fusion Inventory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Windows Server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Service AD 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Service DNS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9271E1-7778-271A-118E-2372D37A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98" y="1303078"/>
            <a:ext cx="2266085" cy="1296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C183114-7399-19BA-7565-B297D13C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04" y="3074333"/>
            <a:ext cx="2983672" cy="1408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583550" y="453290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3. Liaison LDAP au serveur AD</a:t>
            </a:r>
            <a:br>
              <a:rPr lang="fr" sz="20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3FDCF0-3A6C-3B30-542B-6F37C891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121" y="1918124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d’un serveur LDAP Active Directory afin de permettre l’authentification d’utilisateur externe.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Permettre à GLPI de se connecter à Active Directory offre de nombreuses fonctionnalités tel que l’authentification des utilisateurs et la récupérations des informations de l’annuaire.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4B066-D1C3-59BC-272B-D3379DA7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721" y="585695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Voici l’annuaire LDAP qu’il faut renseigner pour rendre la connexion au serveur possible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49B3A14-1363-FC79-3497-A5EA80D4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78" y="1646606"/>
            <a:ext cx="6286740" cy="2911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620588" y="319727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Importation et connexion des utilisateurs AD</a:t>
            </a:r>
            <a:br>
              <a:rPr lang="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9308F-1685-0B0D-23C4-0549D307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08" y="1052536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fois le test de connexion au serveur réussi, nous pouvons importer des utilisateurs depuis notre annuaire LDAP. 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faudra avoir créer les utilisateurs et/ou les groupes en amont sur le serveur AD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DA4F83-8A6C-6212-E8BC-5458E231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2207573"/>
            <a:ext cx="4565325" cy="1208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9A0E61-CCE2-FBC3-1B1A-0301C05EC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43" t="18944" r="-30043" b="-18944"/>
          <a:stretch/>
        </p:blipFill>
        <p:spPr>
          <a:xfrm>
            <a:off x="1855497" y="3782445"/>
            <a:ext cx="6443376" cy="1361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186</TotalTime>
  <Words>366</Words>
  <Application>Microsoft Office PowerPoint</Application>
  <PresentationFormat>Affichage à l'écran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Century Schoolbook</vt:lpstr>
      <vt:lpstr>Wingdings 2</vt:lpstr>
      <vt:lpstr>Arial</vt:lpstr>
      <vt:lpstr>Vue</vt:lpstr>
      <vt:lpstr>Projet n°1 : Cas GLPI / Authentification LDAP avec  Active Directory</vt:lpstr>
      <vt:lpstr>Sommaire :</vt:lpstr>
      <vt:lpstr>1. Présentation</vt:lpstr>
      <vt:lpstr>Présentation PowerPoint</vt:lpstr>
      <vt:lpstr>Présentation PowerPoint</vt:lpstr>
      <vt:lpstr>2. Prérequis </vt:lpstr>
      <vt:lpstr>3. Liaison LDAP au serveur AD </vt:lpstr>
      <vt:lpstr>Présentation PowerPoint</vt:lpstr>
      <vt:lpstr>4. Importation et connexion des utilisateurs AD </vt:lpstr>
      <vt:lpstr>4. Importation et connexion des utilisateurs AD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Épreuve E4 - Support et mise à disposition de services informatiques</dc:title>
  <cp:lastModifiedBy>Hasina Adh</cp:lastModifiedBy>
  <cp:revision>10</cp:revision>
  <dcterms:modified xsi:type="dcterms:W3CDTF">2023-01-31T21:02:50Z</dcterms:modified>
</cp:coreProperties>
</file>