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8" r:id="rId9"/>
    <p:sldId id="267" r:id="rId10"/>
  </p:sldIdLst>
  <p:sldSz cx="9144000" cy="5143500" type="screen16x9"/>
  <p:notesSz cx="6858000" cy="9144000"/>
  <p:embeddedFontLst>
    <p:embeddedFont>
      <p:font typeface="Century Schoolbook" panose="02040604050505020304" pitchFamily="18" charset="0"/>
      <p:regular r:id="rId12"/>
      <p:bold r:id="rId13"/>
      <p:italic r:id="rId14"/>
      <p:boldItalic r:id="rId15"/>
    </p:embeddedFont>
    <p:embeddedFont>
      <p:font typeface="Wingdings 2" panose="05020102010507070707" pitchFamily="18" charset="2"/>
      <p:regular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d65d30ef9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d65d30ef9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d92cb0af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d92cb0af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d65d30ef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d65d30ef9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d65d30ef9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d65d30ef9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d92cb0af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d92cb0af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d92cb0aff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d92cb0aff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d92cb0aff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d92cb0aff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537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d92cb0af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d92cb0af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578563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4719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285750"/>
            <a:ext cx="1857375" cy="442317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85750"/>
            <a:ext cx="5800725" cy="442317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0695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752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2212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63570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41761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5706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26302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49610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400300" cy="1200148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514350"/>
            <a:ext cx="4559300" cy="41148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74801"/>
            <a:ext cx="2400300" cy="28575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47252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3846692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581442"/>
            <a:ext cx="7486650" cy="447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41425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098157" y="748903"/>
            <a:ext cx="14287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69506" y="3034903"/>
            <a:ext cx="2686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765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1772211" y="760183"/>
            <a:ext cx="56838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Projet n°1 : Cas GLPI / Authentification LDAP avec  Active Directory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6877215" y="4243607"/>
            <a:ext cx="20799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Arial" panose="020B0604020202020204" pitchFamily="34" charset="0"/>
                <a:cs typeface="Arial" panose="020B0604020202020204" pitchFamily="34" charset="0"/>
              </a:rPr>
              <a:t>Par Hasina Andriamihaja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35F1E69-D3A4-4CCD-BBB3-5F3D27542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500" y="2804418"/>
            <a:ext cx="2904603" cy="12361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B60C06D-02AD-1F63-1476-AEA067CAD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899" y="2485512"/>
            <a:ext cx="2495099" cy="15550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6090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 b="1" u="sng" dirty="0">
                <a:latin typeface="Arial" panose="020B0604020202020204" pitchFamily="34" charset="0"/>
                <a:cs typeface="Arial" panose="020B0604020202020204" pitchFamily="34" charset="0"/>
              </a:rPr>
              <a:t>Sommaire :</a:t>
            </a:r>
            <a:endParaRPr sz="3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50779" y="16232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46100" lvl="0" indent="-4572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fr" sz="2000" dirty="0">
                <a:latin typeface="Arial" panose="020B0604020202020204" pitchFamily="34" charset="0"/>
                <a:cs typeface="Arial" panose="020B0604020202020204" pitchFamily="34" charset="0"/>
              </a:rPr>
              <a:t>Présentation</a:t>
            </a:r>
          </a:p>
          <a:p>
            <a:pPr marL="546100" lvl="0" indent="-4572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fr" sz="2000" dirty="0">
                <a:latin typeface="Arial" panose="020B0604020202020204" pitchFamily="34" charset="0"/>
                <a:cs typeface="Arial" panose="020B0604020202020204" pitchFamily="34" charset="0"/>
              </a:rPr>
              <a:t>Prérequis</a:t>
            </a:r>
          </a:p>
          <a:p>
            <a:pPr marL="546100" lvl="0" indent="-4572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fr" sz="2000" dirty="0">
                <a:latin typeface="Arial" panose="020B0604020202020204" pitchFamily="34" charset="0"/>
                <a:cs typeface="Arial" panose="020B0604020202020204" pitchFamily="34" charset="0"/>
              </a:rPr>
              <a:t>Liaison LDAP au serveur AD</a:t>
            </a:r>
          </a:p>
          <a:p>
            <a:pPr marL="546100" lvl="0" indent="-4572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fr" sz="2000" dirty="0">
                <a:latin typeface="Arial" panose="020B0604020202020204" pitchFamily="34" charset="0"/>
                <a:cs typeface="Arial" panose="020B0604020202020204" pitchFamily="34" charset="0"/>
              </a:rPr>
              <a:t>Importation et connexion des utilisateurs AD</a:t>
            </a:r>
          </a:p>
          <a:p>
            <a:pPr marL="546100" lvl="0" indent="-4572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F408D0-766B-65AF-838F-3F8D5757D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587" y="1554201"/>
            <a:ext cx="7038900" cy="2911200"/>
          </a:xfrm>
        </p:spPr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Qu’est ce que GLPI ?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GLPI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estion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ibre de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arc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nformatique, est une application web Open Source de gestion de parc informatique.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Il permet de faire :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Inventaire automatisé via des plugins (OCS Inventory ou Fusion Inventory) des ordinateurs, moniteurs,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Assistance via la gestion des problèmes, demandes et incident via la gestion de tickets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Gestion du matériel informatique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98E218C6-F55C-AD1E-C64C-A7539E25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>
                <a:latin typeface="Arial" panose="020B0604020202020204" pitchFamily="34" charset="0"/>
                <a:cs typeface="Arial" panose="020B0604020202020204" pitchFamily="34" charset="0"/>
              </a:rPr>
              <a:t>1. Présentation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AAB36DA-E433-999F-F42C-CAD6B1135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850" y="439432"/>
            <a:ext cx="1686199" cy="9274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5D34743-5B7B-1282-AC0D-150B1D3C8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599" y="-339825"/>
            <a:ext cx="2381250" cy="2381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193150" y="6534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84B066-D1C3-59BC-272B-D3379DA79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147" y="1907947"/>
            <a:ext cx="7038900" cy="2911200"/>
          </a:xfrm>
        </p:spPr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Qu’est un serveur AD DS 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1099708" y="348888"/>
            <a:ext cx="74583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u="sng" dirty="0">
                <a:latin typeface="Arial" panose="020B0604020202020204" pitchFamily="34" charset="0"/>
                <a:cs typeface="Arial" panose="020B0604020202020204" pitchFamily="34" charset="0"/>
              </a:rPr>
              <a:t>2. Prérequis</a:t>
            </a:r>
            <a:br>
              <a:rPr lang="fr" b="1" u="sng" dirty="0"/>
            </a:br>
            <a:endParaRPr b="1" u="sng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907BAD-D58C-4BA0-C8A0-C392AA03F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31" y="1262988"/>
            <a:ext cx="7038900" cy="3336308"/>
          </a:xfrm>
        </p:spPr>
        <p:txBody>
          <a:bodyPr/>
          <a:lstStyle/>
          <a:p>
            <a:pPr marL="14605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Pour ce projet nous avons besoin de :</a:t>
            </a:r>
          </a:p>
          <a:p>
            <a:pPr marL="146050" indent="0">
              <a:buNone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Un serveur GLPI (ici sous Debian)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Apache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MariaDB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Fusion Inventory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Windows Server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Service AD 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Service DNS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B9271E1-7778-271A-118E-2372D37AB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598" y="1303078"/>
            <a:ext cx="2266085" cy="12968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C183114-7399-19BA-7565-B297D13C9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804" y="3074333"/>
            <a:ext cx="2983672" cy="14089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583550" y="453290"/>
            <a:ext cx="74583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fr" b="1" u="sng" dirty="0">
                <a:latin typeface="Arial" panose="020B0604020202020204" pitchFamily="34" charset="0"/>
                <a:cs typeface="Arial" panose="020B0604020202020204" pitchFamily="34" charset="0"/>
              </a:rPr>
              <a:t>3. Liaison LDAP au serveur AD</a:t>
            </a:r>
            <a:br>
              <a:rPr lang="fr" sz="2000" b="1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3FDCF0-3A6C-3B30-542B-6F37C891D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102" y="1116150"/>
            <a:ext cx="7038900" cy="2911200"/>
          </a:xfrm>
        </p:spPr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Configuration d’un serveur LDAP Active Directory afin de permettre l’authentification d’utilisateur externe.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Permettre à GLPI de se connecter à Active Directory offre de nombreuses fonctionnalités tel que l’authentification des utilisateurs et la récupérations des informations de l’annuaire.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0">
              <a:buNone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Voici l’interface Annuaire LDAP sur GLPI : (informations à renseigner pour rendre la connexion au serveur possible)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>
            <a:spLocks noGrp="1"/>
          </p:cNvSpPr>
          <p:nvPr>
            <p:ph type="title"/>
          </p:nvPr>
        </p:nvSpPr>
        <p:spPr>
          <a:xfrm>
            <a:off x="620588" y="319727"/>
            <a:ext cx="74583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fr" b="1" u="sng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fr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Importation et connexion des utilisateurs AD</a:t>
            </a:r>
            <a:br>
              <a:rPr lang="f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09308F-1685-0B0D-23C4-0549D3074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708" y="1052536"/>
            <a:ext cx="7038900" cy="2911200"/>
          </a:xfrm>
        </p:spPr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Une fois le test de connexion au serveur réussi, nous pouvons importer des utilisateurs depuis notre annuaire LDAP. 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Il faudra avoir créer les utilisateurs et/ou les groupes en amont sur le serveur AD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0DA4F83-8A6C-6212-E8BC-5458E231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495" y="2207573"/>
            <a:ext cx="4565325" cy="12084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99A0E61-CCE2-FBC3-1B1A-0301C05EC2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043" t="18944" r="-30043" b="-18944"/>
          <a:stretch/>
        </p:blipFill>
        <p:spPr>
          <a:xfrm>
            <a:off x="1855497" y="3782445"/>
            <a:ext cx="6443376" cy="13610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>
            <a:spLocks noGrp="1"/>
          </p:cNvSpPr>
          <p:nvPr>
            <p:ph type="title"/>
          </p:nvPr>
        </p:nvSpPr>
        <p:spPr>
          <a:xfrm>
            <a:off x="620588" y="319727"/>
            <a:ext cx="74583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fr" b="1" u="sng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fr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Importation et connexion des utilisateurs AD</a:t>
            </a:r>
            <a:br>
              <a:rPr lang="f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09308F-1685-0B0D-23C4-0549D3074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709" y="1233827"/>
            <a:ext cx="7038900" cy="2911200"/>
          </a:xfrm>
        </p:spPr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Dernière étape : la connexion des utilisateurs AD directement à GLPI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839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>
            <a:spLocks noGrp="1"/>
          </p:cNvSpPr>
          <p:nvPr>
            <p:ph type="body" idx="1"/>
          </p:nvPr>
        </p:nvSpPr>
        <p:spPr>
          <a:xfrm>
            <a:off x="1052550" y="2037477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 b="1" dirty="0">
                <a:latin typeface="Arial" panose="020B0604020202020204" pitchFamily="34" charset="0"/>
                <a:cs typeface="Arial" panose="020B0604020202020204" pitchFamily="34" charset="0"/>
              </a:rPr>
              <a:t>Merci de votre attention.</a:t>
            </a:r>
            <a:br>
              <a:rPr lang="fr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ue">
  <a:themeElements>
    <a:clrScheme name="Vu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u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u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Vue</Template>
  <TotalTime>163</TotalTime>
  <Words>276</Words>
  <Application>Microsoft Office PowerPoint</Application>
  <PresentationFormat>Affichage à l'écran (16:9)</PresentationFormat>
  <Paragraphs>47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Century Schoolbook</vt:lpstr>
      <vt:lpstr>Wingdings 2</vt:lpstr>
      <vt:lpstr>Arial</vt:lpstr>
      <vt:lpstr>Vue</vt:lpstr>
      <vt:lpstr>Projet n°1 : Cas GLPI / Authentification LDAP avec  Active Directory</vt:lpstr>
      <vt:lpstr>Sommaire :</vt:lpstr>
      <vt:lpstr>1. Présentation</vt:lpstr>
      <vt:lpstr>Présentation PowerPoint</vt:lpstr>
      <vt:lpstr>2. Prérequis </vt:lpstr>
      <vt:lpstr>3. Liaison LDAP au serveur AD </vt:lpstr>
      <vt:lpstr>4. Importation et connexion des utilisateurs AD </vt:lpstr>
      <vt:lpstr>4. Importation et connexion des utilisateurs AD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Épreuve E4 - Support et mise à disposition de services informatiques</dc:title>
  <cp:lastModifiedBy>Hasina Adh</cp:lastModifiedBy>
  <cp:revision>8</cp:revision>
  <dcterms:modified xsi:type="dcterms:W3CDTF">2023-01-31T11:11:31Z</dcterms:modified>
</cp:coreProperties>
</file>