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98" r:id="rId2"/>
    <p:sldId id="280" r:id="rId3"/>
    <p:sldId id="282" r:id="rId4"/>
    <p:sldId id="283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outlineViewPr>
    <p:cViewPr>
      <p:scale>
        <a:sx n="33" d="100"/>
        <a:sy n="33" d="100"/>
      </p:scale>
      <p:origin x="0" y="-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4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3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05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17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4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3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9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2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8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6CE3-2477-A041-A496-ECEFAA3B13E8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5A24-6DFD-3048-B0D7-E140E95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6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719F-F074-7375-61BC-2F5EE46E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2" y="1827557"/>
            <a:ext cx="8840238" cy="2740315"/>
          </a:xfrm>
        </p:spPr>
        <p:txBody>
          <a:bodyPr/>
          <a:lstStyle/>
          <a:p>
            <a:r>
              <a:rPr lang="en-US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Integration of DAC and </a:t>
            </a:r>
            <a:r>
              <a:rPr lang="en-US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rbac</a:t>
            </a:r>
            <a:r>
              <a:rPr lang="en-US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policies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FC660-9939-D7E3-281D-F5F5EAD50865}"/>
              </a:ext>
            </a:extLst>
          </p:cNvPr>
          <p:cNvSpPr txBox="1"/>
          <p:nvPr/>
        </p:nvSpPr>
        <p:spPr>
          <a:xfrm>
            <a:off x="7691120" y="456787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1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FD06-D0E4-39EF-3073-7644DB7B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41" y="266095"/>
            <a:ext cx="9905998" cy="33652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STEP 6: creating the required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25F2-1881-4658-1E79-BC7951AA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731520"/>
            <a:ext cx="10271759" cy="5547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Creating Documents directory in the April user account and creating Reqs.pdf file in the April’s document directory.</a:t>
            </a:r>
          </a:p>
        </p:txBody>
      </p:sp>
      <p:pic>
        <p:nvPicPr>
          <p:cNvPr id="5" name="Picture 4" descr="A computer screen with text&#10;&#10;Description automatically generated">
            <a:extLst>
              <a:ext uri="{FF2B5EF4-FFF2-40B4-BE49-F238E27FC236}">
                <a16:creationId xmlns:a16="http://schemas.microsoft.com/office/drawing/2014/main" id="{6985853F-593B-D6FE-6F06-C8B112C65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9"/>
          <a:stretch/>
        </p:blipFill>
        <p:spPr>
          <a:xfrm>
            <a:off x="1351281" y="2867977"/>
            <a:ext cx="9633632" cy="246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FD06-D0E4-39EF-3073-7644DB7B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281" y="255935"/>
            <a:ext cx="9905998" cy="33652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25F2-1881-4658-1E79-BC7951AA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731520"/>
            <a:ext cx="10271759" cy="5547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April would like all developers to review the Reqs.pdf file we need to restrict the access permission to other groups</a:t>
            </a:r>
          </a:p>
        </p:txBody>
      </p:sp>
      <p:pic>
        <p:nvPicPr>
          <p:cNvPr id="4" name="Picture 3" descr="A black background with a white line&#10;&#10;Description automatically generated">
            <a:extLst>
              <a:ext uri="{FF2B5EF4-FFF2-40B4-BE49-F238E27FC236}">
                <a16:creationId xmlns:a16="http://schemas.microsoft.com/office/drawing/2014/main" id="{FD2B49F0-F59E-0866-46D2-96811AE67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991"/>
          <a:stretch/>
        </p:blipFill>
        <p:spPr>
          <a:xfrm>
            <a:off x="1203959" y="1994535"/>
            <a:ext cx="4331723" cy="2035810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0B3D5E9D-D71B-1D10-D7A3-8076979D7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316" b="46183"/>
          <a:stretch/>
        </p:blipFill>
        <p:spPr bwMode="auto">
          <a:xfrm>
            <a:off x="6096000" y="1994535"/>
            <a:ext cx="5248849" cy="20358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30B5E2-523A-C822-A8A2-5C8C79A4E1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2688520" y="4688206"/>
            <a:ext cx="6886077" cy="16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5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FD06-D0E4-39EF-3073-7644DB7B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41" y="266095"/>
            <a:ext cx="9905998" cy="33652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STEP 7: reviewing the required file by developers</a:t>
            </a:r>
          </a:p>
        </p:txBody>
      </p:sp>
      <p:pic>
        <p:nvPicPr>
          <p:cNvPr id="4" name="Content Placeholder 3" descr="A computer screen shot&#10;&#10;Description automatically generated">
            <a:extLst>
              <a:ext uri="{FF2B5EF4-FFF2-40B4-BE49-F238E27FC236}">
                <a16:creationId xmlns:a16="http://schemas.microsoft.com/office/drawing/2014/main" id="{96378EB2-43F7-E8B7-C130-5E4F4A9F5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503"/>
          <a:stretch/>
        </p:blipFill>
        <p:spPr>
          <a:xfrm>
            <a:off x="1036320" y="1999849"/>
            <a:ext cx="4974739" cy="3163102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CBF09C9A-2F1C-C31E-725E-382D9EC9B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39"/>
          <a:stretch/>
        </p:blipFill>
        <p:spPr>
          <a:xfrm>
            <a:off x="6314440" y="1999849"/>
            <a:ext cx="4840699" cy="316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5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FD06-D0E4-39EF-3073-7644DB7B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41" y="266095"/>
            <a:ext cx="9905998" cy="33652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STEP 8: implementing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rbac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policies on users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F5FC84C-9A3B-C3F8-5E1F-DAD23E0FC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81"/>
          <a:stretch/>
        </p:blipFill>
        <p:spPr>
          <a:xfrm>
            <a:off x="1648405" y="1645920"/>
            <a:ext cx="924819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7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FD06-D0E4-39EF-3073-7644DB7B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41" y="266095"/>
            <a:ext cx="9905998" cy="33652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STEP 9: deleting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25F2-1881-4658-1E79-BC7951AA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731520"/>
            <a:ext cx="10271759" cy="5547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Deleting the user ‘steven’ from developer group by the administrator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B0BC1594-BD14-86FE-5906-992C75587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454"/>
          <a:stretch/>
        </p:blipFill>
        <p:spPr>
          <a:xfrm>
            <a:off x="2585720" y="2460789"/>
            <a:ext cx="7020560" cy="29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9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FD06-D0E4-39EF-3073-7644DB7B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60" y="182880"/>
            <a:ext cx="10393679" cy="61976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3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STEP 10: checking for the account and access in developers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 descr="A black circle with white lines&#10;&#10;Description automatically generated">
            <a:extLst>
              <a:ext uri="{FF2B5EF4-FFF2-40B4-BE49-F238E27FC236}">
                <a16:creationId xmlns:a16="http://schemas.microsoft.com/office/drawing/2014/main" id="{D37DD759-B230-40B2-DAE3-A4E8205EA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1720"/>
          <a:stretch/>
        </p:blipFill>
        <p:spPr>
          <a:xfrm>
            <a:off x="1150840" y="1416925"/>
            <a:ext cx="5636040" cy="1828799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93EE186-26E2-0027-3B90-4AE92BE94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846"/>
          <a:stretch/>
        </p:blipFill>
        <p:spPr>
          <a:xfrm>
            <a:off x="4250189" y="3612277"/>
            <a:ext cx="6251941" cy="27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FD06-D0E4-39EF-3073-7644DB7B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60" y="182880"/>
            <a:ext cx="10393679" cy="61976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STEP 11: checking whether new users added to developers group can review the file.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0CA4D3B-E201-B77C-58AE-D2C910A8F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83"/>
          <a:stretch/>
        </p:blipFill>
        <p:spPr>
          <a:xfrm>
            <a:off x="660400" y="1989648"/>
            <a:ext cx="5689600" cy="3719320"/>
          </a:xfrm>
          <a:prstGeom prst="rect">
            <a:avLst/>
          </a:prstGeom>
        </p:spPr>
      </p:pic>
      <p:pic>
        <p:nvPicPr>
          <p:cNvPr id="7" name="Picture 6" descr="A computer screen shot&#10;&#10;Description automatically generated">
            <a:extLst>
              <a:ext uri="{FF2B5EF4-FFF2-40B4-BE49-F238E27FC236}">
                <a16:creationId xmlns:a16="http://schemas.microsoft.com/office/drawing/2014/main" id="{7443F8A6-2F3F-B424-DA8A-1FD48E464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90" t="46" r="58896" b="-46"/>
          <a:stretch/>
        </p:blipFill>
        <p:spPr>
          <a:xfrm>
            <a:off x="6350000" y="1989648"/>
            <a:ext cx="5019041" cy="37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C923B-90E0-C6E5-036F-FE2E33BA0FEC}"/>
              </a:ext>
            </a:extLst>
          </p:cNvPr>
          <p:cNvSpPr txBox="1"/>
          <p:nvPr/>
        </p:nvSpPr>
        <p:spPr>
          <a:xfrm>
            <a:off x="4085225" y="2672080"/>
            <a:ext cx="4021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Thank You…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9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FD06-D0E4-39EF-3073-7644DB7B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3652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25F2-1881-4658-1E79-BC7951AA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3200"/>
            <a:ext cx="10126026" cy="503936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7200" dirty="0">
                <a:latin typeface="Times New Roman" charset="0"/>
                <a:ea typeface="Times New Roman" charset="0"/>
                <a:cs typeface="Times New Roman" charset="0"/>
              </a:rPr>
              <a:t>DAC stands for Discretionary Access Control. It allows the data owner to determine who has access to specific resources and what actions they can perform. </a:t>
            </a:r>
          </a:p>
          <a:p>
            <a:pPr algn="just">
              <a:lnSpc>
                <a:spcPct val="170000"/>
              </a:lnSpc>
            </a:pPr>
            <a:r>
              <a:rPr lang="en-US" sz="7200" dirty="0">
                <a:latin typeface="Times New Roman" charset="0"/>
                <a:ea typeface="Times New Roman" charset="0"/>
                <a:cs typeface="Times New Roman" charset="0"/>
              </a:rPr>
              <a:t>The DAC policy specifies the rules and permissions associated with accessing and manipulating data within a database. They are crucial for maintaining the confidentiality and integrity of data within a database.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7200" dirty="0">
                <a:latin typeface="Times New Roman" charset="0"/>
                <a:ea typeface="Times New Roman" charset="0"/>
                <a:cs typeface="Times New Roman" charset="0"/>
              </a:rPr>
              <a:t>RBAC stands for Role-Based Access Control. It is an access control mechanism that restricts system access to authorized users and assigns permissions based on the roles those users have.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7200" dirty="0">
                <a:latin typeface="Times New Roman" charset="0"/>
                <a:ea typeface="Times New Roman" charset="0"/>
                <a:cs typeface="Times New Roman" charset="0"/>
              </a:rPr>
              <a:t>A RBAC policy is a set of rules and guidelines that govern the access permissions granted to users or systems based on their roles within an organization or system.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7200" dirty="0">
                <a:latin typeface="Times New Roman" charset="0"/>
                <a:ea typeface="Times New Roman" charset="0"/>
                <a:cs typeface="Times New Roman" charset="0"/>
              </a:rPr>
              <a:t>It enhances security, helps with compliance, and provides a structured approach to managing access within an organization or system.</a:t>
            </a:r>
          </a:p>
          <a:p>
            <a:pPr algn="just"/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5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FD06-D0E4-39EF-3073-7644DB7B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3652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25F2-1881-4658-1E79-BC7951AA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2433"/>
            <a:ext cx="10126026" cy="4155440"/>
          </a:xfrm>
        </p:spPr>
        <p:txBody>
          <a:bodyPr>
            <a:normAutofit/>
          </a:bodyPr>
          <a:lstStyle/>
          <a:p>
            <a:r>
              <a:rPr lang="en-US" dirty="0"/>
              <a:t>Creating the users, groups and assigning the users to groups using DAC policies.</a:t>
            </a:r>
          </a:p>
          <a:p>
            <a:r>
              <a:rPr lang="en-US" dirty="0"/>
              <a:t>Setting user and group permissions</a:t>
            </a:r>
          </a:p>
          <a:p>
            <a:r>
              <a:rPr lang="en-US" dirty="0"/>
              <a:t>Showing how April created a required document Reqs.pdf</a:t>
            </a:r>
          </a:p>
          <a:p>
            <a:r>
              <a:rPr lang="en-US" dirty="0"/>
              <a:t>Allowing the developers to review Reqs.pdf created by April</a:t>
            </a:r>
          </a:p>
          <a:p>
            <a:r>
              <a:rPr lang="en-US" dirty="0"/>
              <a:t>Implementing RBAC policies on users</a:t>
            </a:r>
          </a:p>
          <a:p>
            <a:r>
              <a:rPr lang="en-US" dirty="0"/>
              <a:t>Deleting the user ‘Steven’ from developer group by the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11515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FD06-D0E4-39EF-3073-7644DB7B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41" y="255935"/>
            <a:ext cx="9905998" cy="33652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STEP 1: Creating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25F2-1881-4658-1E79-BC7951AA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1859280"/>
            <a:ext cx="10271759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Creating the users by using ‘</a:t>
            </a:r>
            <a:r>
              <a:rPr lang="en-US" dirty="0" err="1"/>
              <a:t>adduser</a:t>
            </a:r>
            <a:r>
              <a:rPr lang="en-US" dirty="0"/>
              <a:t>’ command and protecting them with password</a:t>
            </a:r>
          </a:p>
          <a:p>
            <a:pPr marL="0" indent="0">
              <a:buNone/>
            </a:pPr>
            <a:r>
              <a:rPr lang="en-US" u="sng" dirty="0"/>
              <a:t>List of users</a:t>
            </a:r>
            <a:r>
              <a:rPr lang="en-US" dirty="0"/>
              <a:t>:  Susan</a:t>
            </a:r>
          </a:p>
          <a:p>
            <a:pPr marL="0" indent="0">
              <a:buNone/>
            </a:pPr>
            <a:r>
              <a:rPr lang="en-US" dirty="0"/>
              <a:t>	         April</a:t>
            </a:r>
          </a:p>
          <a:p>
            <a:pPr marL="0" indent="0">
              <a:buNone/>
            </a:pPr>
            <a:r>
              <a:rPr lang="en-US" dirty="0"/>
              <a:t>	         Carla</a:t>
            </a:r>
          </a:p>
          <a:p>
            <a:pPr marL="0" indent="0">
              <a:buNone/>
            </a:pPr>
            <a:r>
              <a:rPr lang="en-US" dirty="0"/>
              <a:t>	         Steven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0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3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86696B0-DC42-487B-A75C-9323FE41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C852927-7A85-41C3-91E9-2F6992E34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DDB4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26E950F-ECF3-28C9-4103-DAD4FD6D7C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3300"/>
          <a:stretch/>
        </p:blipFill>
        <p:spPr>
          <a:xfrm>
            <a:off x="771799" y="643467"/>
            <a:ext cx="4954568" cy="5571066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0E4670F0-2634-43A1-A1DE-4011D2209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3" y="480057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DDB4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D2EADD2-5EE3-EC83-08E1-50FF50A16E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17" r="-2" b="-2"/>
          <a:stretch/>
        </p:blipFill>
        <p:spPr>
          <a:xfrm>
            <a:off x="6471244" y="640924"/>
            <a:ext cx="49545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6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FD06-D0E4-39EF-3073-7644DB7B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41" y="255935"/>
            <a:ext cx="9905998" cy="33652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STEP 2: Creating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25F2-1881-4658-1E79-BC7951AA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731520"/>
            <a:ext cx="10271759" cy="5547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Creating the groups for different roles by using ‘</a:t>
            </a:r>
            <a:r>
              <a:rPr lang="en-US" dirty="0" err="1"/>
              <a:t>addgroup</a:t>
            </a:r>
            <a:r>
              <a:rPr lang="en-US" dirty="0"/>
              <a:t>’ command </a:t>
            </a:r>
          </a:p>
          <a:p>
            <a:pPr marL="0" indent="0">
              <a:buNone/>
            </a:pPr>
            <a:r>
              <a:rPr lang="en-US" u="sng" dirty="0"/>
              <a:t>List of groups</a:t>
            </a:r>
            <a:r>
              <a:rPr lang="en-US" dirty="0"/>
              <a:t>:  Administrator</a:t>
            </a:r>
          </a:p>
          <a:p>
            <a:pPr marL="0" indent="0">
              <a:buNone/>
            </a:pPr>
            <a:r>
              <a:rPr lang="en-US" dirty="0"/>
              <a:t>		Architect</a:t>
            </a:r>
          </a:p>
          <a:p>
            <a:pPr marL="0" indent="0">
              <a:buNone/>
            </a:pPr>
            <a:r>
              <a:rPr lang="en-US" dirty="0"/>
              <a:t>		Developer</a:t>
            </a:r>
          </a:p>
        </p:txBody>
      </p:sp>
      <p:pic>
        <p:nvPicPr>
          <p:cNvPr id="4" name="Picture 3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D8BB04DB-64A6-5DC5-65F3-2AD7D1FE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16" y="3780762"/>
            <a:ext cx="8121241" cy="28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9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FD06-D0E4-39EF-3073-7644DB7B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281" y="255935"/>
            <a:ext cx="9905998" cy="3365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STEP 3: assigning users to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25F2-1881-4658-1E79-BC7951AA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731520"/>
            <a:ext cx="10271759" cy="5547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Assigning users to their respective groups using ’</a:t>
            </a:r>
            <a:r>
              <a:rPr lang="en-US" dirty="0" err="1"/>
              <a:t>usermod</a:t>
            </a:r>
            <a:r>
              <a:rPr lang="en-US" dirty="0"/>
              <a:t>’ command.</a:t>
            </a:r>
          </a:p>
          <a:p>
            <a:pPr marL="0" indent="0">
              <a:buNone/>
            </a:pPr>
            <a:r>
              <a:rPr lang="en-US" u="sng" dirty="0"/>
              <a:t>Users and their groups</a:t>
            </a:r>
            <a:r>
              <a:rPr lang="en-US" dirty="0"/>
              <a:t>:  Susan: Administrator</a:t>
            </a:r>
          </a:p>
          <a:p>
            <a:pPr marL="0" indent="0">
              <a:buNone/>
            </a:pPr>
            <a:r>
              <a:rPr lang="en-US" dirty="0"/>
              <a:t>			   April: Architect</a:t>
            </a:r>
          </a:p>
          <a:p>
            <a:pPr marL="0" indent="0">
              <a:buNone/>
            </a:pPr>
            <a:r>
              <a:rPr lang="en-US" dirty="0"/>
              <a:t>			   Carla: Developer</a:t>
            </a:r>
          </a:p>
          <a:p>
            <a:pPr marL="0" indent="0">
              <a:buNone/>
            </a:pPr>
            <a:r>
              <a:rPr lang="en-US" dirty="0"/>
              <a:t>			   Steven: Developer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37A9B1-58B4-0D26-77E5-65F3F966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935093"/>
            <a:ext cx="8923136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2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FD06-D0E4-39EF-3073-7644DB7B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281" y="255935"/>
            <a:ext cx="9905998" cy="33652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STEP 4: verifying user group memberships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25F2-1881-4658-1E79-BC7951AA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731520"/>
            <a:ext cx="10271759" cy="5547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Checking the group memberships using ‘id’ command.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A0E87C9-C6DA-BD03-ACA8-78631F21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59" y="2426970"/>
            <a:ext cx="8728348" cy="32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2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FD06-D0E4-39EF-3073-7644DB7B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281" y="255935"/>
            <a:ext cx="9905998" cy="33652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STEP 5: setting user and group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25F2-1881-4658-1E79-BC7951AA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731520"/>
            <a:ext cx="10271759" cy="5547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Assigning the architect group to </a:t>
            </a:r>
            <a:r>
              <a:rPr lang="en-US" dirty="0" err="1"/>
              <a:t>april</a:t>
            </a:r>
            <a:r>
              <a:rPr lang="en-US" dirty="0"/>
              <a:t> in its home directory and giving read, write and execute permissions using ‘</a:t>
            </a:r>
            <a:r>
              <a:rPr lang="en-US" dirty="0" err="1"/>
              <a:t>chown</a:t>
            </a:r>
            <a:r>
              <a:rPr lang="en-US" dirty="0"/>
              <a:t>’ and ‘</a:t>
            </a:r>
            <a:r>
              <a:rPr lang="en-US" dirty="0" err="1"/>
              <a:t>chmod</a:t>
            </a:r>
            <a:r>
              <a:rPr lang="en-US" dirty="0"/>
              <a:t>’ command respectively.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omputer screen with text&#10;&#10;Description automatically generated">
            <a:extLst>
              <a:ext uri="{FF2B5EF4-FFF2-40B4-BE49-F238E27FC236}">
                <a16:creationId xmlns:a16="http://schemas.microsoft.com/office/drawing/2014/main" id="{6985853F-593B-D6FE-6F06-C8B112C65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9"/>
          <a:stretch/>
        </p:blipFill>
        <p:spPr>
          <a:xfrm>
            <a:off x="1351281" y="2867977"/>
            <a:ext cx="9633632" cy="246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2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1110</TotalTime>
  <Words>516</Words>
  <Application>Microsoft Macintosh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Tw Cen MT</vt:lpstr>
      <vt:lpstr>Circuit</vt:lpstr>
      <vt:lpstr>Integration of DAC and rbac policies</vt:lpstr>
      <vt:lpstr>INtroduction</vt:lpstr>
      <vt:lpstr> Methodology</vt:lpstr>
      <vt:lpstr>     STEP 1: Creating users</vt:lpstr>
      <vt:lpstr>PowerPoint Presentation</vt:lpstr>
      <vt:lpstr>  STEP 2: Creating GROUPS</vt:lpstr>
      <vt:lpstr>STEP 3: assigning users to GROUPS</vt:lpstr>
      <vt:lpstr>  STEP 4: verifying user group memberships</vt:lpstr>
      <vt:lpstr>  STEP 5: setting user and group permissions</vt:lpstr>
      <vt:lpstr>  STEP 6: creating the required file</vt:lpstr>
      <vt:lpstr> </vt:lpstr>
      <vt:lpstr>   STEP 7: reviewing the required file by developers</vt:lpstr>
      <vt:lpstr>         STEP 8: implementing rbac policies on users</vt:lpstr>
      <vt:lpstr>  STEP 9: deleting the user</vt:lpstr>
      <vt:lpstr>  STEP 10: checking for the account and access in developers</vt:lpstr>
      <vt:lpstr>   STEP 11: checking whether new users added to developers group can review the file.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Yanala, Naga Sai</dc:creator>
  <cp:lastModifiedBy>Thatikonda, Akshay Kumar</cp:lastModifiedBy>
  <cp:revision>19</cp:revision>
  <dcterms:created xsi:type="dcterms:W3CDTF">2023-12-04T23:48:47Z</dcterms:created>
  <dcterms:modified xsi:type="dcterms:W3CDTF">2024-06-14T00:40:01Z</dcterms:modified>
</cp:coreProperties>
</file>