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3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3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5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8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76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6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5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2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1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0088-A140-4ABD-ADA0-28D3AA33F8FF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8E6A-2367-4A1D-832D-27D3F9E64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French Script MT" panose="03020402040607040605" pitchFamily="66" charset="0"/>
              </a:rPr>
              <a:t>All about </a:t>
            </a:r>
            <a:r>
              <a:rPr lang="en-US" sz="5400" dirty="0" err="1" smtClean="0">
                <a:latin typeface="French Script MT" panose="03020402040607040605" pitchFamily="66" charset="0"/>
              </a:rPr>
              <a:t>krishna</a:t>
            </a:r>
            <a:endParaRPr lang="en-IN" sz="5400" dirty="0">
              <a:latin typeface="French Script MT" panose="03020402040607040605" pitchFamily="66" charset="0"/>
            </a:endParaRPr>
          </a:p>
        </p:txBody>
      </p:sp>
      <p:pic>
        <p:nvPicPr>
          <p:cNvPr id="1034" name="Picture 10" descr="Free flute pipe whistle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12" y="2520327"/>
            <a:ext cx="3437681" cy="197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grass meadow green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8335"/>
            <a:ext cx="12192000" cy="50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krishna god krishna god vect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283" y="2520327"/>
            <a:ext cx="3117447" cy="433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7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French Script MT</vt:lpstr>
      <vt:lpstr>Office Theme</vt:lpstr>
      <vt:lpstr>All about krishna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about krishna</dc:title>
  <dc:creator>GVPW</dc:creator>
  <cp:lastModifiedBy>GVPW</cp:lastModifiedBy>
  <cp:revision>5</cp:revision>
  <dcterms:created xsi:type="dcterms:W3CDTF">2024-09-18T08:38:36Z</dcterms:created>
  <dcterms:modified xsi:type="dcterms:W3CDTF">2024-09-18T09:50:17Z</dcterms:modified>
</cp:coreProperties>
</file>