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 IN INDIA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19-4C3D-9A92-505A9D5D9C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119-4C3D-9A92-505A9D5D9C06}"/>
              </c:ext>
            </c:extLst>
          </c:dPt>
          <c:dPt>
            <c:idx val="2"/>
            <c:bubble3D val="0"/>
            <c:explosion val="1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19-4C3D-9A92-505A9D5D9C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9-4C3D-9A92-505A9D5D9C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0.36259</cdr:x>
      <cdr:y>0.20856</cdr:y>
    </cdr:from>
    <cdr:to>
      <cdr:x>0.48961</cdr:x>
      <cdr:y>0.40463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10196" y="97259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0.51501</cdr:x>
      <cdr:y>0.45989</cdr:y>
    </cdr:from>
    <cdr:to>
      <cdr:x>0.66859</cdr:x>
      <cdr:y>0.57754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07476" y="2144684"/>
          <a:ext cx="1105593" cy="5486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WATER</a:t>
          </a:r>
          <a:endParaRPr lang="en-IN" sz="2400" dirty="0"/>
        </a:p>
      </cdr:txBody>
    </cdr:sp>
  </cdr:relSizeAnchor>
  <cdr:relSizeAnchor xmlns:cdr="http://schemas.openxmlformats.org/drawingml/2006/chartDrawing">
    <cdr:from>
      <cdr:x>0.16166</cdr:x>
      <cdr:y>0.51872</cdr:y>
    </cdr:from>
    <cdr:to>
      <cdr:x>0.39376</cdr:x>
      <cdr:y>0.84314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163783" y="2419004"/>
          <a:ext cx="1670858" cy="15129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FOOD</a:t>
          </a:r>
          <a:r>
            <a:rPr lang="en-US" sz="1100" dirty="0" smtClean="0"/>
            <a:t> </a:t>
          </a:r>
          <a:r>
            <a:rPr lang="en-US" sz="1600" dirty="0" smtClean="0"/>
            <a:t>PRODUCTIVITY</a:t>
          </a:r>
          <a:endParaRPr lang="en-IN" sz="1600" dirty="0"/>
        </a:p>
      </cdr:txBody>
    </cdr:sp>
  </cdr:relSizeAnchor>
  <cdr:relSizeAnchor xmlns:cdr="http://schemas.openxmlformats.org/drawingml/2006/chartDrawing">
    <cdr:from>
      <cdr:x>0.24942</cdr:x>
      <cdr:y>0.31729</cdr:y>
    </cdr:from>
    <cdr:to>
      <cdr:x>0.37644</cdr:x>
      <cdr:y>0.55437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795549" y="1479666"/>
          <a:ext cx="914400" cy="1105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0.22055</cdr:x>
      <cdr:y>0.31194</cdr:y>
    </cdr:from>
    <cdr:to>
      <cdr:x>0.35566</cdr:x>
      <cdr:y>0.48841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587731" y="1454728"/>
          <a:ext cx="972589" cy="822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 smtClean="0"/>
            <a:t>AGRICULTURE</a:t>
          </a:r>
          <a:endParaRPr lang="en-IN" sz="1200" dirty="0"/>
        </a:p>
      </cdr:txBody>
    </cdr:sp>
  </cdr:relSizeAnchor>
  <cdr:relSizeAnchor xmlns:cdr="http://schemas.openxmlformats.org/drawingml/2006/chartDrawing">
    <cdr:from>
      <cdr:x>0.31986</cdr:x>
      <cdr:y>0.19608</cdr:y>
    </cdr:from>
    <cdr:to>
      <cdr:x>0.32621</cdr:x>
      <cdr:y>0.20588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302625" y="914400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O</a:t>
          </a:r>
          <a:endParaRPr lang="en-IN" sz="1100" dirty="0"/>
        </a:p>
      </cdr:txBody>
    </cdr:sp>
  </cdr:relSizeAnchor>
  <cdr:relSizeAnchor xmlns:cdr="http://schemas.openxmlformats.org/drawingml/2006/chartDrawing">
    <cdr:from>
      <cdr:x>0.30831</cdr:x>
      <cdr:y>0.17469</cdr:y>
    </cdr:from>
    <cdr:to>
      <cdr:x>0.43533</cdr:x>
      <cdr:y>0.4082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219498" y="814647"/>
          <a:ext cx="914400" cy="10889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OTHER</a:t>
          </a:r>
          <a:r>
            <a:rPr lang="en-US" sz="1100" dirty="0" smtClean="0"/>
            <a:t> </a:t>
          </a:r>
          <a:r>
            <a:rPr lang="en-US" sz="900" dirty="0" smtClean="0"/>
            <a:t>RESOURCES</a:t>
          </a:r>
          <a:endParaRPr lang="en-IN" sz="9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7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1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8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1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2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2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494E-803B-41B1-A6F8-C23A0CB2E34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B591-FEF7-4A66-921A-BA8EDF3BB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0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71735"/>
              </p:ext>
            </p:extLst>
          </p:nvPr>
        </p:nvGraphicFramePr>
        <p:xfrm>
          <a:off x="2073564" y="1330037"/>
          <a:ext cx="8128002" cy="343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05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48662941"/>
                    </a:ext>
                  </a:extLst>
                </a:gridCol>
                <a:gridCol w="1268767">
                  <a:extLst>
                    <a:ext uri="{9D8B030D-6E8A-4147-A177-3AD203B41FA5}">
                      <a16:colId xmlns:a16="http://schemas.microsoft.com/office/drawing/2014/main" val="357390050"/>
                    </a:ext>
                  </a:extLst>
                </a:gridCol>
                <a:gridCol w="1440567">
                  <a:extLst>
                    <a:ext uri="{9D8B030D-6E8A-4147-A177-3AD203B41FA5}">
                      <a16:colId xmlns:a16="http://schemas.microsoft.com/office/drawing/2014/main" val="29840568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49171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9789478"/>
                    </a:ext>
                  </a:extLst>
                </a:gridCol>
              </a:tblGrid>
              <a:tr h="686631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OF STUDENT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ROLL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NUMBER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COURSE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BRANCH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SECTION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CGPA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64835"/>
                  </a:ext>
                </a:extLst>
              </a:tr>
              <a:tr h="686631">
                <a:tc>
                  <a:txBody>
                    <a:bodyPr/>
                    <a:lstStyle/>
                    <a:p>
                      <a:r>
                        <a:rPr lang="en-US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Akhila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B-Tech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CSE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78.5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44526"/>
                  </a:ext>
                </a:extLst>
              </a:tr>
              <a:tr h="686631">
                <a:tc>
                  <a:txBody>
                    <a:bodyPr/>
                    <a:lstStyle/>
                    <a:p>
                      <a:r>
                        <a:rPr lang="en-US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Chandana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B-Tech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CSE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80.3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86587"/>
                  </a:ext>
                </a:extLst>
              </a:tr>
              <a:tr h="686631">
                <a:tc>
                  <a:txBody>
                    <a:bodyPr/>
                    <a:lstStyle/>
                    <a:p>
                      <a:r>
                        <a:rPr lang="en-US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Latha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B-Tech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81.3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49470"/>
                  </a:ext>
                </a:extLst>
              </a:tr>
              <a:tr h="686631">
                <a:tc>
                  <a:txBody>
                    <a:bodyPr/>
                    <a:lstStyle/>
                    <a:p>
                      <a:r>
                        <a:rPr lang="en-US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Geethu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B-Tech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79.5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223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3564" y="631767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INSERTING TABLES ON SLIDE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34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75778058"/>
              </p:ext>
            </p:extLst>
          </p:nvPr>
        </p:nvGraphicFramePr>
        <p:xfrm>
          <a:off x="2593571" y="1113905"/>
          <a:ext cx="7198822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2131" y="315885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INSERTING CHART ON SLIDE 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2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015" y="1122217"/>
            <a:ext cx="1496290" cy="10307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5-Point Star 2"/>
          <p:cNvSpPr/>
          <p:nvPr/>
        </p:nvSpPr>
        <p:spPr>
          <a:xfrm>
            <a:off x="2726574" y="573577"/>
            <a:ext cx="1762299" cy="1338350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Explosion 1 3"/>
          <p:cNvSpPr/>
          <p:nvPr/>
        </p:nvSpPr>
        <p:spPr>
          <a:xfrm>
            <a:off x="2269374" y="2676698"/>
            <a:ext cx="914400" cy="91440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gnetic Disk 4"/>
          <p:cNvSpPr/>
          <p:nvPr/>
        </p:nvSpPr>
        <p:spPr>
          <a:xfrm>
            <a:off x="1014152" y="4372496"/>
            <a:ext cx="773084" cy="1055716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Sequential Access Storage 5"/>
          <p:cNvSpPr/>
          <p:nvPr/>
        </p:nvSpPr>
        <p:spPr>
          <a:xfrm>
            <a:off x="3419025" y="4715810"/>
            <a:ext cx="612648" cy="612648"/>
          </a:xfrm>
          <a:prstGeom prst="flowChartMagneticTa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Explosion 2 6"/>
          <p:cNvSpPr/>
          <p:nvPr/>
        </p:nvSpPr>
        <p:spPr>
          <a:xfrm>
            <a:off x="4206240" y="2768138"/>
            <a:ext cx="914400" cy="914400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llate 7"/>
          <p:cNvSpPr/>
          <p:nvPr/>
        </p:nvSpPr>
        <p:spPr>
          <a:xfrm>
            <a:off x="6143106" y="1953491"/>
            <a:ext cx="457200" cy="914400"/>
          </a:xfrm>
          <a:prstGeom prst="flowChartCol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5054138" y="785552"/>
            <a:ext cx="914400" cy="91440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art 9"/>
          <p:cNvSpPr/>
          <p:nvPr/>
        </p:nvSpPr>
        <p:spPr>
          <a:xfrm>
            <a:off x="5906193" y="4035830"/>
            <a:ext cx="914400" cy="914400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Home 10">
            <a:hlinkClick r:id="" action="ppaction://hlinkshowjump?jump=firstslide" highlightClick="1"/>
          </p:cNvPr>
          <p:cNvSpPr/>
          <p:nvPr/>
        </p:nvSpPr>
        <p:spPr>
          <a:xfrm>
            <a:off x="4979324" y="4073236"/>
            <a:ext cx="45719" cy="4571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loud Callout 11"/>
          <p:cNvSpPr/>
          <p:nvPr/>
        </p:nvSpPr>
        <p:spPr>
          <a:xfrm>
            <a:off x="8013469" y="1846672"/>
            <a:ext cx="914400" cy="612648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4</cp:revision>
  <dcterms:created xsi:type="dcterms:W3CDTF">2024-12-23T10:03:11Z</dcterms:created>
  <dcterms:modified xsi:type="dcterms:W3CDTF">2024-12-23T10:30:10Z</dcterms:modified>
</cp:coreProperties>
</file>