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a9d24573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a9d24573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a9d24573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a9d24573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a9d24573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a9d24573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Hadoop vs Spark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5"/>
            <a:ext cx="85206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248201V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A.M.K.H.K Abeykoon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Analytics Technologies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r>
              <a:rPr lang="en"/>
              <a:t> me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Hey I’m a Hasintha!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BSc (Hons) in IT (UoM)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Software Engineer @ Eight25Media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178" y="1123575"/>
            <a:ext cx="3017648" cy="34741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Hadoop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framework (2006) for distributed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availability &amp; fault tolerant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MapReduce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Hadoop Common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with HDFS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Newer OS framework (2012)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memory computations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Perfect fit for real time data processing - streaming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Streaming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Complements Hadoop &amp; other tools in ecosystem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faster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57775"/>
            <a:ext cx="42078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on top of Disk - slower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suitable for batch 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latency non-interactive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 memory usage - low cost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 or Python applications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native/library support for ML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064175"/>
            <a:ext cx="399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>
                <a:solidFill>
                  <a:schemeClr val="dk1"/>
                </a:solidFill>
              </a:rPr>
              <a:t>Hadoop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24500" y="1457996"/>
            <a:ext cx="4207800" cy="16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in memory - save Disk IO - faster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Fit for real-time streams of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latency &amp; interactive 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memory usage - higher cost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Java, Python, R, Scala, Spark SQL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ML Library built in</a:t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4616741" y="1096040"/>
            <a:ext cx="399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>
                <a:solidFill>
                  <a:schemeClr val="dk1"/>
                </a:solidFill>
              </a:rPr>
              <a:t>Spark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794325" y="3287425"/>
            <a:ext cx="72828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Hadoop &amp; Spark are not mutually exclusive. Optimal benefit can be obtained by using both in correct use-case.</a:t>
            </a:r>
            <a:endParaRPr i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Many organizations use both for better gains.</a:t>
            </a:r>
            <a:endParaRPr i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