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6699" y="2324877"/>
            <a:ext cx="6327821" cy="2421464"/>
          </a:xfrm>
        </p:spPr>
        <p:txBody>
          <a:bodyPr>
            <a:noAutofit/>
          </a:bodyPr>
          <a:lstStyle/>
          <a:p>
            <a:pPr algn="ctr"/>
            <a:r>
              <a:rPr lang="en-US" sz="6000" cap="none" dirty="0" smtClean="0"/>
              <a:t>LegalGuide</a:t>
            </a:r>
            <a:r>
              <a:rPr lang="en-US" sz="6000" dirty="0" smtClean="0"/>
              <a:t>.PK </a:t>
            </a:r>
            <a:br>
              <a:rPr lang="en-US" sz="6000" dirty="0" smtClean="0"/>
            </a:br>
            <a:r>
              <a:rPr lang="en-US" sz="6000" dirty="0" smtClean="0"/>
              <a:t> </a:t>
            </a:r>
            <a:r>
              <a:rPr lang="en-US" sz="5400" cap="none" dirty="0" smtClean="0"/>
              <a:t>AI-based Legal Assistance Chatbot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9221" y="5452533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/>
              <a:t>An Ai-powered Chatbot For Providing Legal Guidance On Pakistani Law.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92630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3996" y="2279561"/>
            <a:ext cx="3153645" cy="69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37230" y="3177620"/>
            <a:ext cx="71787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Guide PK is a chatbot designed to assist users by providing    legal guidance in various areas of Pakistani law.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covers multiple legal domains such as criminal, civil, family, property, corporate, and 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is built using NLP and offers clear, simple English responses for better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18242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8366" y="2137893"/>
            <a:ext cx="5743978" cy="69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94808" y="3074795"/>
            <a:ext cx="64060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</a:rPr>
              <a:t>NLP &amp; Document Retrieval: </a:t>
            </a:r>
            <a:r>
              <a:rPr lang="en-US" cap="none" dirty="0" err="1">
                <a:latin typeface="Arial" panose="020B0604020202020204" pitchFamily="34" charset="0"/>
              </a:rPr>
              <a:t>LangChain</a:t>
            </a:r>
            <a:r>
              <a:rPr lang="en-US" cap="none" dirty="0">
                <a:latin typeface="Arial" panose="020B0604020202020204" pitchFamily="34" charset="0"/>
              </a:rPr>
              <a:t> and </a:t>
            </a:r>
            <a:r>
              <a:rPr lang="en-US" cap="none" dirty="0" err="1" smtClean="0">
                <a:latin typeface="Arial" panose="020B0604020202020204" pitchFamily="34" charset="0"/>
              </a:rPr>
              <a:t>Qdrant</a:t>
            </a:r>
            <a:endParaRPr lang="en-US" cap="none" dirty="0" smtClean="0">
              <a:latin typeface="Arial" panose="020B0604020202020204" pitchFamily="34" charset="0"/>
            </a:endParaRP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Language </a:t>
            </a:r>
            <a:r>
              <a:rPr lang="en-US" cap="none" dirty="0">
                <a:latin typeface="Arial" panose="020B0604020202020204" pitchFamily="34" charset="0"/>
              </a:rPr>
              <a:t>Processing: </a:t>
            </a:r>
            <a:r>
              <a:rPr lang="en-US" cap="none" dirty="0" err="1">
                <a:latin typeface="Arial" panose="020B0604020202020204" pitchFamily="34" charset="0"/>
              </a:rPr>
              <a:t>Groq</a:t>
            </a:r>
            <a:r>
              <a:rPr lang="en-US" cap="none" dirty="0">
                <a:latin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</a:rPr>
              <a:t>API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User </a:t>
            </a:r>
            <a:r>
              <a:rPr lang="en-US" cap="none" dirty="0">
                <a:latin typeface="Arial" panose="020B0604020202020204" pitchFamily="34" charset="0"/>
              </a:rPr>
              <a:t>Interface: </a:t>
            </a:r>
            <a:r>
              <a:rPr lang="en-US" cap="none" dirty="0" err="1">
                <a:latin typeface="Arial" panose="020B0604020202020204" pitchFamily="34" charset="0"/>
              </a:rPr>
              <a:t>Gradio</a:t>
            </a:r>
            <a:r>
              <a:rPr lang="en-US" cap="none" dirty="0">
                <a:latin typeface="Arial" panose="020B0604020202020204" pitchFamily="34" charset="0"/>
              </a:rPr>
              <a:t> with a </a:t>
            </a:r>
            <a:r>
              <a:rPr lang="en-US" cap="none" dirty="0" err="1">
                <a:latin typeface="Arial" panose="020B0604020202020204" pitchFamily="34" charset="0"/>
              </a:rPr>
              <a:t>WhatsApp</a:t>
            </a:r>
            <a:r>
              <a:rPr lang="en-US" cap="none" dirty="0">
                <a:latin typeface="Arial" panose="020B0604020202020204" pitchFamily="34" charset="0"/>
              </a:rPr>
              <a:t>-like chat </a:t>
            </a:r>
            <a:r>
              <a:rPr lang="en-US" cap="none" dirty="0" smtClean="0">
                <a:latin typeface="Arial" panose="020B0604020202020204" pitchFamily="34" charset="0"/>
              </a:rPr>
              <a:t>design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Deployment</a:t>
            </a:r>
            <a:r>
              <a:rPr lang="en-US" cap="none" dirty="0">
                <a:latin typeface="Arial" panose="020B0604020202020204" pitchFamily="34" charset="0"/>
              </a:rPr>
              <a:t>: Hugging Face Spaces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7207" y="2215166"/>
            <a:ext cx="4377136" cy="69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67207" y="3116601"/>
            <a:ext cx="55431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err="1">
                <a:latin typeface="Arial" panose="020B0604020202020204" pitchFamily="34" charset="0"/>
              </a:rPr>
              <a:t>WhatsApp</a:t>
            </a:r>
            <a:r>
              <a:rPr lang="en-US" cap="none" dirty="0">
                <a:latin typeface="Arial" panose="020B0604020202020204" pitchFamily="34" charset="0"/>
              </a:rPr>
              <a:t>-like conversational </a:t>
            </a:r>
            <a:r>
              <a:rPr lang="en-US" cap="none" dirty="0" smtClean="0">
                <a:latin typeface="Arial" panose="020B0604020202020204" pitchFamily="34" charset="0"/>
              </a:rPr>
              <a:t>interface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Real-time </a:t>
            </a:r>
            <a:r>
              <a:rPr lang="en-US" cap="none" dirty="0">
                <a:latin typeface="Arial" panose="020B0604020202020204" pitchFamily="34" charset="0"/>
              </a:rPr>
              <a:t>legal </a:t>
            </a:r>
            <a:r>
              <a:rPr lang="en-US" cap="none" dirty="0" smtClean="0">
                <a:latin typeface="Arial" panose="020B0604020202020204" pitchFamily="34" charset="0"/>
              </a:rPr>
              <a:t>guidance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Clear </a:t>
            </a:r>
            <a:r>
              <a:rPr lang="en-US" cap="none" dirty="0">
                <a:latin typeface="Arial" panose="020B0604020202020204" pitchFamily="34" charset="0"/>
              </a:rPr>
              <a:t>and simple English </a:t>
            </a:r>
            <a:r>
              <a:rPr lang="en-US" cap="none" dirty="0" smtClean="0">
                <a:latin typeface="Arial" panose="020B0604020202020204" pitchFamily="34" charset="0"/>
              </a:rPr>
              <a:t>responses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Multidisciplinary </a:t>
            </a:r>
            <a:r>
              <a:rPr lang="en-US" cap="none" dirty="0">
                <a:latin typeface="Arial" panose="020B0604020202020204" pitchFamily="34" charset="0"/>
              </a:rPr>
              <a:t>legal </a:t>
            </a:r>
            <a:r>
              <a:rPr lang="en-US" cap="none" dirty="0" smtClean="0">
                <a:latin typeface="Arial" panose="020B0604020202020204" pitchFamily="34" charset="0"/>
              </a:rPr>
              <a:t>coverage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Accurate </a:t>
            </a:r>
            <a:r>
              <a:rPr lang="en-US" cap="none" dirty="0">
                <a:latin typeface="Arial" panose="020B0604020202020204" pitchFamily="34" charset="0"/>
              </a:rPr>
              <a:t>legal references in each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7326" y="2173068"/>
            <a:ext cx="5441790" cy="69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Legal Areas Covered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52" y="3200211"/>
            <a:ext cx="52855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</a:rPr>
              <a:t>Constitutional </a:t>
            </a:r>
            <a:r>
              <a:rPr lang="en-US" cap="none" dirty="0" smtClean="0">
                <a:latin typeface="Arial" panose="020B0604020202020204" pitchFamily="34" charset="0"/>
              </a:rPr>
              <a:t>Law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Criminal Law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Civil Law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Family Law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Corporate Law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Property Law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Taxation</a:t>
            </a:r>
            <a:r>
              <a:rPr lang="en-US" cap="none" dirty="0">
                <a:latin typeface="Arial" panose="020B0604020202020204" pitchFamily="34" charset="0"/>
              </a:rPr>
              <a:t>, Labor, Cyber &amp; Human Rights Law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7630" y="2266682"/>
            <a:ext cx="4016528" cy="69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37230" y="3277689"/>
            <a:ext cx="71787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</a:rPr>
              <a:t>The chatbot is deployed on Hugging Face Spaces using </a:t>
            </a:r>
            <a:r>
              <a:rPr lang="en-US" cap="none" dirty="0" err="1">
                <a:latin typeface="Arial" panose="020B0604020202020204" pitchFamily="34" charset="0"/>
              </a:rPr>
              <a:t>Gradio</a:t>
            </a:r>
            <a:r>
              <a:rPr lang="en-US" cap="none" dirty="0">
                <a:latin typeface="Arial" panose="020B0604020202020204" pitchFamily="34" charset="0"/>
              </a:rPr>
              <a:t>, ensuring seamless real-time access</a:t>
            </a:r>
            <a:r>
              <a:rPr lang="en-US" cap="none" dirty="0" smtClean="0">
                <a:latin typeface="Arial" panose="020B0604020202020204" pitchFamily="34" charset="0"/>
              </a:rPr>
              <a:t>.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Users </a:t>
            </a:r>
            <a:r>
              <a:rPr lang="en-US" cap="none" dirty="0">
                <a:latin typeface="Arial" panose="020B0604020202020204" pitchFamily="34" charset="0"/>
              </a:rPr>
              <a:t>can access the chatbot 24/7 for legal assistance.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0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332" y="2266682"/>
            <a:ext cx="3153645" cy="6954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37230" y="3139190"/>
            <a:ext cx="71787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</a:rPr>
              <a:t>Legal Guide PK aims to make legal information more accessible to the general public</a:t>
            </a:r>
            <a:r>
              <a:rPr lang="en-US" cap="none" dirty="0" smtClean="0">
                <a:latin typeface="Arial" panose="020B0604020202020204" pitchFamily="34" charset="0"/>
              </a:rPr>
              <a:t>.</a:t>
            </a:r>
          </a:p>
          <a:p>
            <a:pPr marL="285750" lvl="0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cap="none" dirty="0" smtClean="0">
                <a:latin typeface="Arial" panose="020B0604020202020204" pitchFamily="34" charset="0"/>
              </a:rPr>
              <a:t>By </a:t>
            </a:r>
            <a:r>
              <a:rPr lang="en-US" cap="none" dirty="0">
                <a:latin typeface="Arial" panose="020B0604020202020204" pitchFamily="34" charset="0"/>
              </a:rPr>
              <a:t>using AI and NLP, it offers simple, real-time legal guidance, empowering users with essential knowledge about Pakistani laws.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98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</TotalTime>
  <Words>212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LegalGuide.PK   AI-based Legal Assistance Chatbot</vt:lpstr>
      <vt:lpstr>Overview</vt:lpstr>
      <vt:lpstr>Technology Stack</vt:lpstr>
      <vt:lpstr>Key Features</vt:lpstr>
      <vt:lpstr>Legal Areas Covered</vt:lpstr>
      <vt:lpstr>Deployment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LegalGuide.PK   AI-based Legal Assistance Chatbot</dc:title>
  <dc:creator>Usman Ghulam Nabi</dc:creator>
  <cp:lastModifiedBy>Usman Ghulam Nabi</cp:lastModifiedBy>
  <cp:revision>5</cp:revision>
  <dcterms:created xsi:type="dcterms:W3CDTF">2024-09-09T09:53:50Z</dcterms:created>
  <dcterms:modified xsi:type="dcterms:W3CDTF">2024-09-09T10:16:34Z</dcterms:modified>
</cp:coreProperties>
</file>