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7"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3" d="100"/>
          <a:sy n="93" d="100"/>
        </p:scale>
        <p:origin x="4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First Slide">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FFFFFF"/>
              </a:solidFill>
            </a:endParaRPr>
          </a:p>
        </p:txBody>
      </p:sp>
      <p:pic>
        <p:nvPicPr>
          <p:cNvPr id="4" name="Picture 3" descr="IFS Logotype"/>
          <p:cNvPicPr>
            <a:picLocks noChangeAspect="1"/>
          </p:cNvPicPr>
          <p:nvPr/>
        </p:nvPicPr>
        <p:blipFill>
          <a:blip r:embed="rId2" cstate="print"/>
          <a:stretch>
            <a:fillRect/>
          </a:stretch>
        </p:blipFill>
        <p:spPr>
          <a:xfrm>
            <a:off x="4516343" y="1508788"/>
            <a:ext cx="3115829" cy="3115829"/>
          </a:xfrm>
          <a:prstGeom prst="rect">
            <a:avLst/>
          </a:prstGeom>
        </p:spPr>
      </p:pic>
      <p:sp>
        <p:nvSpPr>
          <p:cNvPr id="5" name="TextBox 4"/>
          <p:cNvSpPr txBox="1"/>
          <p:nvPr/>
        </p:nvSpPr>
        <p:spPr>
          <a:xfrm>
            <a:off x="4397559" y="4782055"/>
            <a:ext cx="3396132" cy="326519"/>
          </a:xfrm>
          <a:prstGeom prst="rect">
            <a:avLst/>
          </a:prstGeom>
          <a:noFill/>
        </p:spPr>
        <p:txBody>
          <a:bodyPr wrap="none" lIns="0" tIns="0" rIns="0" bIns="0" rtlCol="0" anchor="ctr" anchorCtr="0">
            <a:noAutofit/>
          </a:bodyPr>
          <a:lstStyle/>
          <a:p>
            <a:pPr algn="ctr"/>
            <a:r>
              <a:rPr lang="en-US" sz="3200" kern="2800" noProof="1">
                <a:solidFill>
                  <a:srgbClr val="000000"/>
                </a:solidFill>
                <a:latin typeface="Franklin Gothic Demi Cond" pitchFamily="34" charset="0"/>
              </a:rPr>
              <a:t>www.IFSWORLD.com</a:t>
            </a:r>
          </a:p>
        </p:txBody>
      </p:sp>
      <p:sp>
        <p:nvSpPr>
          <p:cNvPr id="3" name="Rectangle 2"/>
          <p:cNvSpPr/>
          <p:nvPr/>
        </p:nvSpPr>
        <p:spPr>
          <a:xfrm>
            <a:off x="0" y="6761989"/>
            <a:ext cx="12192000" cy="960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120000" rIns="121920" bIns="120000" numCol="1" spcCol="0" rtlCol="0" fromWordArt="0" anchor="ctr" anchorCtr="0" forceAA="0" compatLnSpc="1">
            <a:prstTxWarp prst="textNoShape">
              <a:avLst/>
            </a:prstTxWarp>
            <a:noAutofit/>
          </a:bodyPr>
          <a:lstStyle/>
          <a:p>
            <a:pPr algn="ctr"/>
            <a:endParaRPr lang="sv-SE" sz="2400" dirty="0">
              <a:solidFill>
                <a:srgbClr val="FFFFFF"/>
              </a:solidFill>
              <a:latin typeface="Franklin Gothic Demi Cond"/>
            </a:endParaRPr>
          </a:p>
        </p:txBody>
      </p:sp>
    </p:spTree>
    <p:extLst>
      <p:ext uri="{BB962C8B-B14F-4D97-AF65-F5344CB8AC3E}">
        <p14:creationId xmlns:p14="http://schemas.microsoft.com/office/powerpoint/2010/main" val="234678476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Boxes">
    <p:spTree>
      <p:nvGrpSpPr>
        <p:cNvPr id="1" name=""/>
        <p:cNvGrpSpPr/>
        <p:nvPr/>
      </p:nvGrpSpPr>
      <p:grpSpPr>
        <a:xfrm>
          <a:off x="0" y="0"/>
          <a:ext cx="0" cy="0"/>
          <a:chOff x="0" y="0"/>
          <a:chExt cx="0" cy="0"/>
        </a:xfrm>
      </p:grpSpPr>
      <p:sp>
        <p:nvSpPr>
          <p:cNvPr id="6" name="Platshållare för bildnummer 5"/>
          <p:cNvSpPr>
            <a:spLocks noGrp="1"/>
          </p:cNvSpPr>
          <p:nvPr>
            <p:ph type="sldNum" sz="quarter" idx="12"/>
          </p:nvPr>
        </p:nvSpPr>
        <p:spPr>
          <a:xfrm>
            <a:off x="11822400" y="6566400"/>
            <a:ext cx="417600" cy="259200"/>
          </a:xfrm>
          <a:prstGeom prst="rect">
            <a:avLst/>
          </a:prstGeom>
        </p:spPr>
        <p:txBody>
          <a:bodyPr/>
          <a:lstStyle/>
          <a:p>
            <a:fld id="{4085A7A4-DA13-4709-A50A-C3550B58C155}" type="slidenum">
              <a:rPr lang="en-US" smtClean="0"/>
              <a:t>‹#›</a:t>
            </a:fld>
            <a:endParaRPr lang="en-US"/>
          </a:p>
        </p:txBody>
      </p:sp>
      <p:sp>
        <p:nvSpPr>
          <p:cNvPr id="4" name="Rubrik 3"/>
          <p:cNvSpPr>
            <a:spLocks noGrp="1"/>
          </p:cNvSpPr>
          <p:nvPr>
            <p:ph type="title" hasCustomPrompt="1"/>
          </p:nvPr>
        </p:nvSpPr>
        <p:spPr>
          <a:xfrm>
            <a:off x="816000" y="547200"/>
            <a:ext cx="10560000" cy="480000"/>
          </a:xfrm>
        </p:spPr>
        <p:txBody>
          <a:bodyPr/>
          <a:lstStyle/>
          <a:p>
            <a:r>
              <a:rPr lang="en-US" noProof="0" dirty="0" smtClean="0"/>
              <a:t>Click to add title</a:t>
            </a:r>
            <a:endParaRPr lang="en-US" noProof="0" dirty="0"/>
          </a:p>
        </p:txBody>
      </p:sp>
      <p:sp>
        <p:nvSpPr>
          <p:cNvPr id="8" name="Platshållare för text 7"/>
          <p:cNvSpPr>
            <a:spLocks noGrp="1"/>
          </p:cNvSpPr>
          <p:nvPr>
            <p:ph type="body" sz="quarter" idx="13" hasCustomPrompt="1"/>
          </p:nvPr>
        </p:nvSpPr>
        <p:spPr>
          <a:xfrm>
            <a:off x="816000" y="1123949"/>
            <a:ext cx="10560000" cy="393600"/>
          </a:xfrm>
        </p:spPr>
        <p:txBody>
          <a:bodyPr>
            <a:noAutofit/>
          </a:bodyPr>
          <a:lstStyle>
            <a:lvl1pPr marL="0" indent="0">
              <a:lnSpc>
                <a:spcPts val="3200"/>
              </a:lnSpc>
              <a:spcBef>
                <a:spcPts val="0"/>
              </a:spcBef>
              <a:buNone/>
              <a:defRPr sz="3200" cap="all" baseline="0"/>
            </a:lvl1pPr>
            <a:lvl2pPr marL="359815" inden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359815" indent="0">
              <a:buFont typeface="Arial" panose="020B0604020202020204" pitchFamily="34" charset="0"/>
              <a:buNone/>
              <a:defRPr/>
            </a:lvl5pPr>
          </a:lstStyle>
          <a:p>
            <a:pPr lvl="0"/>
            <a:r>
              <a:rPr lang="en-US" noProof="0" dirty="0" smtClean="0"/>
              <a:t>CLICK TO ADD SUBTITLE</a:t>
            </a:r>
            <a:endParaRPr lang="en-US" noProof="0" dirty="0"/>
          </a:p>
        </p:txBody>
      </p:sp>
      <p:sp>
        <p:nvSpPr>
          <p:cNvPr id="9" name="Content Placeholder 11"/>
          <p:cNvSpPr>
            <a:spLocks noGrp="1"/>
          </p:cNvSpPr>
          <p:nvPr>
            <p:ph sz="quarter" idx="18" hasCustomPrompt="1"/>
          </p:nvPr>
        </p:nvSpPr>
        <p:spPr>
          <a:xfrm>
            <a:off x="816000" y="1700809"/>
            <a:ext cx="3360000" cy="4416491"/>
          </a:xfrm>
          <a:prstGeom prst="rect">
            <a:avLst/>
          </a:prstGeom>
          <a:solidFill>
            <a:schemeClr val="tx2"/>
          </a:solidFill>
        </p:spPr>
        <p:txBody>
          <a:bodyPr lIns="90000" tIns="90000" rIns="90000" bIns="90000"/>
          <a:lstStyle>
            <a:lvl1pPr marL="0" indent="0">
              <a:spcBef>
                <a:spcPts val="1451"/>
              </a:spcBef>
              <a:buClr>
                <a:srgbClr val="873E8D"/>
              </a:buClr>
              <a:buSzPct val="80000"/>
              <a:buFontTx/>
              <a:buNone/>
              <a:defRPr sz="2133" cap="none" baseline="0">
                <a:solidFill>
                  <a:schemeClr val="bg1"/>
                </a:solidFill>
                <a:latin typeface="+mj-lt"/>
              </a:defRPr>
            </a:lvl1pPr>
            <a:lvl2pPr marL="598988" indent="-243405">
              <a:spcBef>
                <a:spcPts val="725"/>
              </a:spcBef>
              <a:buClr>
                <a:schemeClr val="bg1"/>
              </a:buClr>
              <a:buSzPct val="100000"/>
              <a:buFont typeface="Franklin Gothic Book" panose="020B0503020102020204" pitchFamily="34" charset="0"/>
              <a:buChar char="•"/>
              <a:defRPr sz="2133" cap="none" baseline="0">
                <a:solidFill>
                  <a:schemeClr val="bg1"/>
                </a:solidFill>
                <a:latin typeface="Franklin Gothic Book" pitchFamily="34" charset="0"/>
              </a:defRPr>
            </a:lvl2pPr>
            <a:lvl3pPr marL="958803" indent="-234939">
              <a:spcBef>
                <a:spcPts val="725"/>
              </a:spcBef>
              <a:buClr>
                <a:schemeClr val="bg1"/>
              </a:buClr>
              <a:buSzPct val="100000"/>
              <a:buFont typeface="Franklin Gothic Book" panose="020B0503020102020204" pitchFamily="34" charset="0"/>
              <a:buChar char="•"/>
              <a:defRPr sz="2133" cap="none" baseline="0">
                <a:solidFill>
                  <a:schemeClr val="bg1"/>
                </a:solidFill>
                <a:latin typeface="Franklin Gothic Book" pitchFamily="34" charset="0"/>
              </a:defRPr>
            </a:lvl3pPr>
            <a:lvl4pPr marL="0" indent="0">
              <a:spcBef>
                <a:spcPts val="2177"/>
              </a:spcBef>
              <a:buFontTx/>
              <a:buNone/>
              <a:defRPr sz="2133" cap="all" baseline="0">
                <a:solidFill>
                  <a:schemeClr val="bg1"/>
                </a:solidFill>
                <a:latin typeface="+mj-lt"/>
              </a:defRPr>
            </a:lvl4pPr>
            <a:lvl5pPr marL="0" indent="0">
              <a:spcBef>
                <a:spcPts val="0"/>
              </a:spcBef>
              <a:buFontTx/>
              <a:buNone/>
              <a:defRPr sz="2133" cap="none" baseline="0">
                <a:solidFill>
                  <a:schemeClr val="bg1"/>
                </a:solidFill>
                <a:latin typeface="+mn-lt"/>
              </a:defRPr>
            </a:lvl5pPr>
            <a:lvl6pPr marL="0" indent="355582">
              <a:spcBef>
                <a:spcPts val="0"/>
              </a:spcBef>
              <a:buFontTx/>
              <a:buNone/>
              <a:defRPr sz="2133" cap="none" baseline="0">
                <a:solidFill>
                  <a:schemeClr val="bg1"/>
                </a:solidFill>
                <a:latin typeface="+mn-lt"/>
              </a:defRPr>
            </a:lvl6pPr>
            <a:lvl7pPr marL="355582" indent="-355582">
              <a:spcBef>
                <a:spcPts val="1451"/>
              </a:spcBef>
              <a:buClr>
                <a:schemeClr val="bg1"/>
              </a:buClr>
              <a:buSzPct val="80000"/>
              <a:buFont typeface="Wingdings 2" panose="05020102010507070707" pitchFamily="18" charset="2"/>
              <a:buChar char=""/>
              <a:defRPr sz="2133" cap="none" baseline="0">
                <a:solidFill>
                  <a:schemeClr val="bg1"/>
                </a:solidFill>
                <a:latin typeface="+mn-lt"/>
              </a:defRPr>
            </a:lvl7pPr>
            <a:lvl8pPr marL="598988" indent="-243405">
              <a:spcBef>
                <a:spcPts val="725"/>
              </a:spcBef>
              <a:buClr>
                <a:schemeClr val="bg1"/>
              </a:buClr>
              <a:buSzPct val="90000"/>
              <a:buFont typeface="Franklin Gothic Book" panose="020B0503020102020204" pitchFamily="34" charset="0"/>
              <a:buChar char="•"/>
              <a:defRPr sz="2133" cap="none" baseline="0">
                <a:solidFill>
                  <a:schemeClr val="bg1"/>
                </a:solidFill>
                <a:latin typeface="+mn-lt"/>
              </a:defRPr>
            </a:lvl8pPr>
            <a:lvl9pPr marL="836042" indent="-237055">
              <a:spcBef>
                <a:spcPts val="725"/>
              </a:spcBef>
              <a:buClr>
                <a:schemeClr val="bg1"/>
              </a:buClr>
              <a:buSzPct val="80000"/>
              <a:buFont typeface="Franklin Gothic Book" panose="020B0503020102020204" pitchFamily="34" charset="0"/>
              <a:buChar char="•"/>
              <a:defRPr sz="2133" cap="none" baseline="0">
                <a:solidFill>
                  <a:schemeClr val="bg1"/>
                </a:solidFill>
                <a:latin typeface="+mn-lt"/>
              </a:defRPr>
            </a:lvl9pPr>
          </a:lstStyle>
          <a:p>
            <a:pPr lvl="0"/>
            <a:r>
              <a:rPr lang="en-US" dirty="0" smtClean="0"/>
              <a:t>Click to add text</a:t>
            </a:r>
          </a:p>
        </p:txBody>
      </p:sp>
      <p:sp>
        <p:nvSpPr>
          <p:cNvPr id="10" name="Content Placeholder 11"/>
          <p:cNvSpPr>
            <a:spLocks noGrp="1"/>
          </p:cNvSpPr>
          <p:nvPr>
            <p:ph sz="quarter" idx="19" hasCustomPrompt="1"/>
          </p:nvPr>
        </p:nvSpPr>
        <p:spPr>
          <a:xfrm>
            <a:off x="8007753" y="1700809"/>
            <a:ext cx="3360000" cy="4416491"/>
          </a:xfrm>
          <a:prstGeom prst="rect">
            <a:avLst/>
          </a:prstGeom>
          <a:solidFill>
            <a:schemeClr val="accent5"/>
          </a:solidFill>
        </p:spPr>
        <p:txBody>
          <a:bodyPr lIns="90000" tIns="90000" rIns="90000" bIns="90000"/>
          <a:lstStyle>
            <a:lvl1pPr marL="0" indent="0">
              <a:spcBef>
                <a:spcPts val="1451"/>
              </a:spcBef>
              <a:buClr>
                <a:srgbClr val="873E8D"/>
              </a:buClr>
              <a:buSzPct val="80000"/>
              <a:buFontTx/>
              <a:buNone/>
              <a:defRPr sz="2133" cap="none" baseline="0">
                <a:solidFill>
                  <a:schemeClr val="bg1"/>
                </a:solidFill>
                <a:latin typeface="+mj-lt"/>
              </a:defRPr>
            </a:lvl1pPr>
            <a:lvl2pPr marL="598988" indent="-243405">
              <a:spcBef>
                <a:spcPts val="725"/>
              </a:spcBef>
              <a:buClr>
                <a:schemeClr val="bg1"/>
              </a:buClr>
              <a:buSzPct val="100000"/>
              <a:buFont typeface="Franklin Gothic Book" panose="020B0503020102020204" pitchFamily="34" charset="0"/>
              <a:buChar char="•"/>
              <a:defRPr sz="2133" cap="none" baseline="0">
                <a:solidFill>
                  <a:schemeClr val="bg1"/>
                </a:solidFill>
                <a:latin typeface="Franklin Gothic Book" pitchFamily="34" charset="0"/>
              </a:defRPr>
            </a:lvl2pPr>
            <a:lvl3pPr marL="958803" indent="-234939">
              <a:spcBef>
                <a:spcPts val="725"/>
              </a:spcBef>
              <a:buClr>
                <a:schemeClr val="bg1"/>
              </a:buClr>
              <a:buSzPct val="100000"/>
              <a:buFont typeface="Franklin Gothic Book" panose="020B0503020102020204" pitchFamily="34" charset="0"/>
              <a:buChar char="•"/>
              <a:defRPr sz="2133" cap="none" baseline="0">
                <a:solidFill>
                  <a:schemeClr val="bg1"/>
                </a:solidFill>
                <a:latin typeface="Franklin Gothic Book" pitchFamily="34" charset="0"/>
              </a:defRPr>
            </a:lvl3pPr>
            <a:lvl4pPr marL="0" indent="0">
              <a:spcBef>
                <a:spcPts val="2177"/>
              </a:spcBef>
              <a:buFontTx/>
              <a:buNone/>
              <a:defRPr sz="2133" cap="all" baseline="0">
                <a:solidFill>
                  <a:schemeClr val="bg1"/>
                </a:solidFill>
                <a:latin typeface="+mj-lt"/>
              </a:defRPr>
            </a:lvl4pPr>
            <a:lvl5pPr marL="0" indent="0">
              <a:spcBef>
                <a:spcPts val="0"/>
              </a:spcBef>
              <a:buFontTx/>
              <a:buNone/>
              <a:defRPr sz="2133" cap="none" baseline="0">
                <a:solidFill>
                  <a:schemeClr val="bg1"/>
                </a:solidFill>
                <a:latin typeface="+mn-lt"/>
              </a:defRPr>
            </a:lvl5pPr>
            <a:lvl6pPr marL="0" indent="355582">
              <a:spcBef>
                <a:spcPts val="0"/>
              </a:spcBef>
              <a:buFontTx/>
              <a:buNone/>
              <a:defRPr sz="2133" cap="none" baseline="0">
                <a:solidFill>
                  <a:schemeClr val="bg1"/>
                </a:solidFill>
                <a:latin typeface="+mn-lt"/>
              </a:defRPr>
            </a:lvl6pPr>
            <a:lvl7pPr marL="355582" indent="-355582">
              <a:spcBef>
                <a:spcPts val="1451"/>
              </a:spcBef>
              <a:buClr>
                <a:schemeClr val="bg1"/>
              </a:buClr>
              <a:buSzPct val="80000"/>
              <a:buFont typeface="Wingdings 2" panose="05020102010507070707" pitchFamily="18" charset="2"/>
              <a:buChar char=""/>
              <a:defRPr sz="2133" cap="none" baseline="0">
                <a:solidFill>
                  <a:schemeClr val="bg1"/>
                </a:solidFill>
                <a:latin typeface="+mn-lt"/>
              </a:defRPr>
            </a:lvl7pPr>
            <a:lvl8pPr marL="598988" indent="-243405">
              <a:spcBef>
                <a:spcPts val="725"/>
              </a:spcBef>
              <a:buClr>
                <a:schemeClr val="bg1"/>
              </a:buClr>
              <a:buSzPct val="90000"/>
              <a:buFont typeface="Franklin Gothic Book" panose="020B0503020102020204" pitchFamily="34" charset="0"/>
              <a:buChar char="•"/>
              <a:defRPr sz="2133" cap="none" baseline="0">
                <a:solidFill>
                  <a:schemeClr val="bg1"/>
                </a:solidFill>
                <a:latin typeface="+mn-lt"/>
              </a:defRPr>
            </a:lvl8pPr>
            <a:lvl9pPr marL="836042" indent="-237055">
              <a:spcBef>
                <a:spcPts val="725"/>
              </a:spcBef>
              <a:buClr>
                <a:schemeClr val="bg1"/>
              </a:buClr>
              <a:buSzPct val="80000"/>
              <a:buFont typeface="Franklin Gothic Book" panose="020B0503020102020204" pitchFamily="34" charset="0"/>
              <a:buChar char="•"/>
              <a:defRPr sz="2133" cap="none" baseline="0">
                <a:solidFill>
                  <a:schemeClr val="bg1"/>
                </a:solidFill>
                <a:latin typeface="+mn-lt"/>
              </a:defRPr>
            </a:lvl9pPr>
          </a:lstStyle>
          <a:p>
            <a:pPr lvl="0"/>
            <a:r>
              <a:rPr lang="en-US" dirty="0" smtClean="0"/>
              <a:t>Click to add text</a:t>
            </a:r>
          </a:p>
        </p:txBody>
      </p:sp>
      <p:sp>
        <p:nvSpPr>
          <p:cNvPr id="11" name="Content Placeholder 11"/>
          <p:cNvSpPr>
            <a:spLocks noGrp="1"/>
          </p:cNvSpPr>
          <p:nvPr>
            <p:ph sz="quarter" idx="20" hasCustomPrompt="1"/>
          </p:nvPr>
        </p:nvSpPr>
        <p:spPr>
          <a:xfrm>
            <a:off x="4411877" y="1700809"/>
            <a:ext cx="3360000" cy="4416491"/>
          </a:xfrm>
          <a:prstGeom prst="rect">
            <a:avLst/>
          </a:prstGeom>
          <a:solidFill>
            <a:schemeClr val="accent2"/>
          </a:solidFill>
        </p:spPr>
        <p:txBody>
          <a:bodyPr lIns="90000" tIns="90000" rIns="90000" bIns="90000"/>
          <a:lstStyle>
            <a:lvl1pPr marL="0" indent="0">
              <a:spcBef>
                <a:spcPts val="1451"/>
              </a:spcBef>
              <a:buClr>
                <a:srgbClr val="873E8D"/>
              </a:buClr>
              <a:buSzPct val="80000"/>
              <a:buFontTx/>
              <a:buNone/>
              <a:defRPr sz="2133" cap="none" baseline="0">
                <a:solidFill>
                  <a:schemeClr val="bg1"/>
                </a:solidFill>
                <a:latin typeface="+mj-lt"/>
              </a:defRPr>
            </a:lvl1pPr>
            <a:lvl2pPr marL="598988" indent="-243405">
              <a:spcBef>
                <a:spcPts val="725"/>
              </a:spcBef>
              <a:buClr>
                <a:schemeClr val="bg1"/>
              </a:buClr>
              <a:buSzPct val="100000"/>
              <a:buFont typeface="Franklin Gothic Book" panose="020B0503020102020204" pitchFamily="34" charset="0"/>
              <a:buChar char="•"/>
              <a:defRPr sz="2133" cap="none" baseline="0">
                <a:solidFill>
                  <a:schemeClr val="bg1"/>
                </a:solidFill>
                <a:latin typeface="Franklin Gothic Book" pitchFamily="34" charset="0"/>
              </a:defRPr>
            </a:lvl2pPr>
            <a:lvl3pPr marL="958803" indent="-234939">
              <a:spcBef>
                <a:spcPts val="725"/>
              </a:spcBef>
              <a:buClr>
                <a:schemeClr val="bg1"/>
              </a:buClr>
              <a:buSzPct val="100000"/>
              <a:buFont typeface="Franklin Gothic Book" panose="020B0503020102020204" pitchFamily="34" charset="0"/>
              <a:buChar char="•"/>
              <a:defRPr sz="2133" cap="none" baseline="0">
                <a:solidFill>
                  <a:schemeClr val="bg1"/>
                </a:solidFill>
                <a:latin typeface="Franklin Gothic Book" pitchFamily="34" charset="0"/>
              </a:defRPr>
            </a:lvl3pPr>
            <a:lvl4pPr marL="0" indent="0">
              <a:spcBef>
                <a:spcPts val="2177"/>
              </a:spcBef>
              <a:buFontTx/>
              <a:buNone/>
              <a:defRPr sz="2133" cap="all" baseline="0">
                <a:solidFill>
                  <a:schemeClr val="bg1"/>
                </a:solidFill>
                <a:latin typeface="+mj-lt"/>
              </a:defRPr>
            </a:lvl4pPr>
            <a:lvl5pPr marL="0" indent="0">
              <a:spcBef>
                <a:spcPts val="0"/>
              </a:spcBef>
              <a:buFontTx/>
              <a:buNone/>
              <a:defRPr sz="2133" cap="none" baseline="0">
                <a:solidFill>
                  <a:schemeClr val="bg1"/>
                </a:solidFill>
                <a:latin typeface="+mn-lt"/>
              </a:defRPr>
            </a:lvl5pPr>
            <a:lvl6pPr marL="0" indent="355582">
              <a:spcBef>
                <a:spcPts val="0"/>
              </a:spcBef>
              <a:buFontTx/>
              <a:buNone/>
              <a:defRPr sz="2133" cap="none" baseline="0">
                <a:solidFill>
                  <a:schemeClr val="bg1"/>
                </a:solidFill>
                <a:latin typeface="+mn-lt"/>
              </a:defRPr>
            </a:lvl6pPr>
            <a:lvl7pPr marL="355582" indent="-355582">
              <a:spcBef>
                <a:spcPts val="1451"/>
              </a:spcBef>
              <a:buClr>
                <a:schemeClr val="bg1"/>
              </a:buClr>
              <a:buSzPct val="80000"/>
              <a:buFont typeface="Wingdings 2" panose="05020102010507070707" pitchFamily="18" charset="2"/>
              <a:buChar char=""/>
              <a:defRPr sz="2133" cap="none" baseline="0">
                <a:solidFill>
                  <a:schemeClr val="bg1"/>
                </a:solidFill>
                <a:latin typeface="+mn-lt"/>
              </a:defRPr>
            </a:lvl7pPr>
            <a:lvl8pPr marL="598988" indent="-243405">
              <a:spcBef>
                <a:spcPts val="725"/>
              </a:spcBef>
              <a:buClr>
                <a:schemeClr val="bg1"/>
              </a:buClr>
              <a:buSzPct val="90000"/>
              <a:buFont typeface="Franklin Gothic Book" panose="020B0503020102020204" pitchFamily="34" charset="0"/>
              <a:buChar char="•"/>
              <a:defRPr sz="2133" cap="none" baseline="0">
                <a:solidFill>
                  <a:schemeClr val="bg1"/>
                </a:solidFill>
                <a:latin typeface="+mn-lt"/>
              </a:defRPr>
            </a:lvl8pPr>
            <a:lvl9pPr marL="836042" indent="-237055">
              <a:spcBef>
                <a:spcPts val="725"/>
              </a:spcBef>
              <a:buClr>
                <a:schemeClr val="bg1"/>
              </a:buClr>
              <a:buSzPct val="80000"/>
              <a:buFont typeface="Franklin Gothic Book" panose="020B0503020102020204" pitchFamily="34" charset="0"/>
              <a:buChar char="•"/>
              <a:defRPr sz="2133" cap="none" baseline="0">
                <a:solidFill>
                  <a:schemeClr val="bg1"/>
                </a:solidFill>
                <a:latin typeface="+mn-lt"/>
              </a:defRPr>
            </a:lvl9pPr>
          </a:lstStyle>
          <a:p>
            <a:pPr lvl="0"/>
            <a:r>
              <a:rPr lang="en-US" dirty="0" smtClean="0"/>
              <a:t>Click to add text</a:t>
            </a:r>
          </a:p>
        </p:txBody>
      </p:sp>
    </p:spTree>
    <p:extLst>
      <p:ext uri="{BB962C8B-B14F-4D97-AF65-F5344CB8AC3E}">
        <p14:creationId xmlns:p14="http://schemas.microsoft.com/office/powerpoint/2010/main" val="72004051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hree Boxes bullet">
    <p:spTree>
      <p:nvGrpSpPr>
        <p:cNvPr id="1" name=""/>
        <p:cNvGrpSpPr/>
        <p:nvPr/>
      </p:nvGrpSpPr>
      <p:grpSpPr>
        <a:xfrm>
          <a:off x="0" y="0"/>
          <a:ext cx="0" cy="0"/>
          <a:chOff x="0" y="0"/>
          <a:chExt cx="0" cy="0"/>
        </a:xfrm>
      </p:grpSpPr>
      <p:sp>
        <p:nvSpPr>
          <p:cNvPr id="6" name="Platshållare för bildnummer 5"/>
          <p:cNvSpPr>
            <a:spLocks noGrp="1"/>
          </p:cNvSpPr>
          <p:nvPr>
            <p:ph type="sldNum" sz="quarter" idx="12"/>
          </p:nvPr>
        </p:nvSpPr>
        <p:spPr>
          <a:xfrm>
            <a:off x="11822400" y="6566400"/>
            <a:ext cx="417600" cy="259200"/>
          </a:xfrm>
          <a:prstGeom prst="rect">
            <a:avLst/>
          </a:prstGeom>
        </p:spPr>
        <p:txBody>
          <a:bodyPr/>
          <a:lstStyle/>
          <a:p>
            <a:fld id="{4085A7A4-DA13-4709-A50A-C3550B58C155}" type="slidenum">
              <a:rPr lang="en-US" smtClean="0"/>
              <a:t>‹#›</a:t>
            </a:fld>
            <a:endParaRPr lang="en-US"/>
          </a:p>
        </p:txBody>
      </p:sp>
      <p:sp>
        <p:nvSpPr>
          <p:cNvPr id="4" name="Rubrik 3"/>
          <p:cNvSpPr>
            <a:spLocks noGrp="1"/>
          </p:cNvSpPr>
          <p:nvPr>
            <p:ph type="title" hasCustomPrompt="1"/>
          </p:nvPr>
        </p:nvSpPr>
        <p:spPr>
          <a:xfrm>
            <a:off x="816000" y="547200"/>
            <a:ext cx="10560000" cy="480000"/>
          </a:xfrm>
        </p:spPr>
        <p:txBody>
          <a:bodyPr/>
          <a:lstStyle/>
          <a:p>
            <a:r>
              <a:rPr lang="en-US" noProof="0" dirty="0" smtClean="0"/>
              <a:t>Click to add title</a:t>
            </a:r>
            <a:endParaRPr lang="en-US" noProof="0" dirty="0"/>
          </a:p>
        </p:txBody>
      </p:sp>
      <p:sp>
        <p:nvSpPr>
          <p:cNvPr id="8" name="Platshållare för text 7"/>
          <p:cNvSpPr>
            <a:spLocks noGrp="1"/>
          </p:cNvSpPr>
          <p:nvPr>
            <p:ph type="body" sz="quarter" idx="13" hasCustomPrompt="1"/>
          </p:nvPr>
        </p:nvSpPr>
        <p:spPr>
          <a:xfrm>
            <a:off x="816000" y="1123949"/>
            <a:ext cx="10560000" cy="393600"/>
          </a:xfrm>
        </p:spPr>
        <p:txBody>
          <a:bodyPr>
            <a:noAutofit/>
          </a:bodyPr>
          <a:lstStyle>
            <a:lvl1pPr marL="0" indent="0">
              <a:lnSpc>
                <a:spcPts val="3200"/>
              </a:lnSpc>
              <a:spcBef>
                <a:spcPts val="0"/>
              </a:spcBef>
              <a:buNone/>
              <a:defRPr sz="3200" cap="all" baseline="0"/>
            </a:lvl1pPr>
            <a:lvl2pPr marL="359815" inden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359815" indent="0">
              <a:buFont typeface="Arial" panose="020B0604020202020204" pitchFamily="34" charset="0"/>
              <a:buNone/>
              <a:defRPr/>
            </a:lvl5pPr>
          </a:lstStyle>
          <a:p>
            <a:pPr lvl="0"/>
            <a:r>
              <a:rPr lang="en-US" noProof="0" dirty="0" smtClean="0"/>
              <a:t>CLICK TO ADD SUBTITLE</a:t>
            </a:r>
            <a:endParaRPr lang="en-US" noProof="0" dirty="0"/>
          </a:p>
        </p:txBody>
      </p:sp>
      <p:sp>
        <p:nvSpPr>
          <p:cNvPr id="9" name="Platshållare för innehåll 2"/>
          <p:cNvSpPr>
            <a:spLocks noGrp="1"/>
          </p:cNvSpPr>
          <p:nvPr>
            <p:ph sz="quarter" idx="24" hasCustomPrompt="1"/>
          </p:nvPr>
        </p:nvSpPr>
        <p:spPr>
          <a:xfrm>
            <a:off x="4407892" y="1723669"/>
            <a:ext cx="3360000" cy="4416000"/>
          </a:xfrm>
          <a:solidFill>
            <a:schemeClr val="accent2"/>
          </a:solidFill>
        </p:spPr>
        <p:txBody>
          <a:bodyPr lIns="90000" tIns="90000" rIns="90000" bIns="90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buClr>
                <a:schemeClr val="bg1"/>
              </a:buClr>
              <a:defRPr>
                <a:solidFill>
                  <a:schemeClr val="bg1"/>
                </a:solidFill>
              </a:defRPr>
            </a:lvl6pPr>
            <a:lvl7pPr>
              <a:buClr>
                <a:schemeClr val="bg1"/>
              </a:buClr>
              <a:defRPr>
                <a:solidFill>
                  <a:schemeClr val="bg1"/>
                </a:solidFill>
              </a:defRPr>
            </a:lvl7pPr>
            <a:lvl8pPr>
              <a:buClr>
                <a:schemeClr val="bg1"/>
              </a:buClr>
              <a:defRPr>
                <a:solidFill>
                  <a:schemeClr val="bg1"/>
                </a:solidFill>
              </a:defRPr>
            </a:lvl8pPr>
            <a:lvl9pPr>
              <a:buClr>
                <a:schemeClr val="bg1"/>
              </a:buClr>
              <a:defRPr>
                <a:solidFill>
                  <a:schemeClr val="bg1"/>
                </a:solidFill>
              </a:defRPr>
            </a:lvl9pPr>
          </a:lstStyle>
          <a:p>
            <a:pPr lvl="0"/>
            <a:r>
              <a:rPr lang="en-US" noProof="0" dirty="0" smtClean="0"/>
              <a:t>Click to add text</a:t>
            </a:r>
          </a:p>
          <a:p>
            <a:pPr lvl="1"/>
            <a:r>
              <a:rPr lang="en-US" noProof="0" dirty="0" smtClean="0"/>
              <a:t>Level two </a:t>
            </a:r>
          </a:p>
          <a:p>
            <a:pPr lvl="2"/>
            <a:r>
              <a:rPr lang="en-US" noProof="0" dirty="0" smtClean="0"/>
              <a:t>	</a:t>
            </a:r>
          </a:p>
        </p:txBody>
      </p:sp>
      <p:sp>
        <p:nvSpPr>
          <p:cNvPr id="10" name="Platshållare för innehåll 2"/>
          <p:cNvSpPr>
            <a:spLocks noGrp="1"/>
          </p:cNvSpPr>
          <p:nvPr>
            <p:ph sz="quarter" idx="25" hasCustomPrompt="1"/>
          </p:nvPr>
        </p:nvSpPr>
        <p:spPr>
          <a:xfrm>
            <a:off x="8016213" y="1723669"/>
            <a:ext cx="3360000" cy="4416000"/>
          </a:xfrm>
          <a:solidFill>
            <a:schemeClr val="accent5"/>
          </a:solidFill>
        </p:spPr>
        <p:txBody>
          <a:bodyPr lIns="90000" tIns="90000" rIns="90000" bIns="90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buClr>
                <a:schemeClr val="bg1"/>
              </a:buClr>
              <a:defRPr>
                <a:solidFill>
                  <a:schemeClr val="bg1"/>
                </a:solidFill>
              </a:defRPr>
            </a:lvl6pPr>
            <a:lvl7pPr>
              <a:buClr>
                <a:schemeClr val="bg1"/>
              </a:buClr>
              <a:defRPr>
                <a:solidFill>
                  <a:schemeClr val="bg1"/>
                </a:solidFill>
              </a:defRPr>
            </a:lvl7pPr>
            <a:lvl8pPr>
              <a:buClr>
                <a:schemeClr val="bg1"/>
              </a:buClr>
              <a:defRPr>
                <a:solidFill>
                  <a:schemeClr val="bg1"/>
                </a:solidFill>
              </a:defRPr>
            </a:lvl8pPr>
            <a:lvl9pPr>
              <a:buClr>
                <a:schemeClr val="bg1"/>
              </a:buClr>
              <a:defRPr>
                <a:solidFill>
                  <a:schemeClr val="bg1"/>
                </a:solidFill>
              </a:defRPr>
            </a:lvl9pPr>
          </a:lstStyle>
          <a:p>
            <a:pPr lvl="0"/>
            <a:r>
              <a:rPr lang="en-US" noProof="0" dirty="0" smtClean="0"/>
              <a:t>Click to add text</a:t>
            </a:r>
          </a:p>
          <a:p>
            <a:pPr lvl="1"/>
            <a:r>
              <a:rPr lang="en-US" noProof="0" dirty="0" smtClean="0"/>
              <a:t>Level two 	</a:t>
            </a:r>
          </a:p>
        </p:txBody>
      </p:sp>
      <p:sp>
        <p:nvSpPr>
          <p:cNvPr id="11" name="Platshållare för innehåll 2"/>
          <p:cNvSpPr>
            <a:spLocks noGrp="1"/>
          </p:cNvSpPr>
          <p:nvPr>
            <p:ph sz="quarter" idx="26" hasCustomPrompt="1"/>
          </p:nvPr>
        </p:nvSpPr>
        <p:spPr>
          <a:xfrm>
            <a:off x="799571" y="1723669"/>
            <a:ext cx="3360000" cy="4416000"/>
          </a:xfrm>
          <a:solidFill>
            <a:schemeClr val="accent1"/>
          </a:solidFill>
        </p:spPr>
        <p:txBody>
          <a:bodyPr lIns="90000" tIns="90000" rIns="90000" bIns="90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buClr>
                <a:schemeClr val="bg1"/>
              </a:buClr>
              <a:defRPr>
                <a:solidFill>
                  <a:schemeClr val="bg1"/>
                </a:solidFill>
              </a:defRPr>
            </a:lvl6pPr>
            <a:lvl7pPr>
              <a:buClr>
                <a:schemeClr val="bg1"/>
              </a:buClr>
              <a:defRPr>
                <a:solidFill>
                  <a:schemeClr val="bg1"/>
                </a:solidFill>
              </a:defRPr>
            </a:lvl7pPr>
            <a:lvl8pPr>
              <a:buClr>
                <a:schemeClr val="bg1"/>
              </a:buClr>
              <a:defRPr>
                <a:solidFill>
                  <a:schemeClr val="bg1"/>
                </a:solidFill>
              </a:defRPr>
            </a:lvl8pPr>
            <a:lvl9pPr>
              <a:buClr>
                <a:schemeClr val="bg1"/>
              </a:buClr>
              <a:defRPr>
                <a:solidFill>
                  <a:schemeClr val="bg1"/>
                </a:solidFill>
              </a:defRPr>
            </a:lvl9pPr>
          </a:lstStyle>
          <a:p>
            <a:pPr lvl="0"/>
            <a:r>
              <a:rPr lang="en-US" noProof="0" dirty="0" smtClean="0"/>
              <a:t>Click to add text</a:t>
            </a:r>
          </a:p>
          <a:p>
            <a:pPr lvl="1"/>
            <a:r>
              <a:rPr lang="en-US" noProof="0" dirty="0" smtClean="0"/>
              <a:t>Level two </a:t>
            </a:r>
          </a:p>
          <a:p>
            <a:pPr lvl="2"/>
            <a:r>
              <a:rPr lang="en-US" noProof="0" dirty="0" smtClean="0"/>
              <a:t>	</a:t>
            </a:r>
          </a:p>
        </p:txBody>
      </p:sp>
    </p:spTree>
    <p:extLst>
      <p:ext uri="{BB962C8B-B14F-4D97-AF65-F5344CB8AC3E}">
        <p14:creationId xmlns:p14="http://schemas.microsoft.com/office/powerpoint/2010/main" val="250917833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ix Boxes">
    <p:spTree>
      <p:nvGrpSpPr>
        <p:cNvPr id="1" name=""/>
        <p:cNvGrpSpPr/>
        <p:nvPr/>
      </p:nvGrpSpPr>
      <p:grpSpPr>
        <a:xfrm>
          <a:off x="0" y="0"/>
          <a:ext cx="0" cy="0"/>
          <a:chOff x="0" y="0"/>
          <a:chExt cx="0" cy="0"/>
        </a:xfrm>
      </p:grpSpPr>
      <p:sp>
        <p:nvSpPr>
          <p:cNvPr id="6" name="Platshållare för bildnummer 5"/>
          <p:cNvSpPr>
            <a:spLocks noGrp="1"/>
          </p:cNvSpPr>
          <p:nvPr>
            <p:ph type="sldNum" sz="quarter" idx="12"/>
          </p:nvPr>
        </p:nvSpPr>
        <p:spPr>
          <a:xfrm>
            <a:off x="11822400" y="6566400"/>
            <a:ext cx="417600" cy="259200"/>
          </a:xfrm>
          <a:prstGeom prst="rect">
            <a:avLst/>
          </a:prstGeom>
        </p:spPr>
        <p:txBody>
          <a:bodyPr/>
          <a:lstStyle/>
          <a:p>
            <a:fld id="{4085A7A4-DA13-4709-A50A-C3550B58C155}" type="slidenum">
              <a:rPr lang="en-US" smtClean="0"/>
              <a:t>‹#›</a:t>
            </a:fld>
            <a:endParaRPr lang="en-US"/>
          </a:p>
        </p:txBody>
      </p:sp>
      <p:sp>
        <p:nvSpPr>
          <p:cNvPr id="4" name="Rubrik 3"/>
          <p:cNvSpPr>
            <a:spLocks noGrp="1"/>
          </p:cNvSpPr>
          <p:nvPr>
            <p:ph type="title" hasCustomPrompt="1"/>
          </p:nvPr>
        </p:nvSpPr>
        <p:spPr>
          <a:xfrm>
            <a:off x="816000" y="547200"/>
            <a:ext cx="10560000" cy="480000"/>
          </a:xfrm>
        </p:spPr>
        <p:txBody>
          <a:bodyPr/>
          <a:lstStyle/>
          <a:p>
            <a:r>
              <a:rPr lang="en-US" noProof="0" dirty="0" smtClean="0"/>
              <a:t>Click to add title</a:t>
            </a:r>
            <a:endParaRPr lang="sv-SE" dirty="0"/>
          </a:p>
        </p:txBody>
      </p:sp>
      <p:sp>
        <p:nvSpPr>
          <p:cNvPr id="8" name="Platshållare för text 7"/>
          <p:cNvSpPr>
            <a:spLocks noGrp="1"/>
          </p:cNvSpPr>
          <p:nvPr>
            <p:ph type="body" sz="quarter" idx="13" hasCustomPrompt="1"/>
          </p:nvPr>
        </p:nvSpPr>
        <p:spPr>
          <a:xfrm>
            <a:off x="816000" y="1123949"/>
            <a:ext cx="10560000" cy="393600"/>
          </a:xfrm>
        </p:spPr>
        <p:txBody>
          <a:bodyPr>
            <a:noAutofit/>
          </a:bodyPr>
          <a:lstStyle>
            <a:lvl1pPr marL="0" indent="0">
              <a:lnSpc>
                <a:spcPts val="3200"/>
              </a:lnSpc>
              <a:spcBef>
                <a:spcPts val="0"/>
              </a:spcBef>
              <a:buNone/>
              <a:defRPr sz="3200" cap="all" baseline="0"/>
            </a:lvl1pPr>
            <a:lvl2pPr marL="359815" inden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359815" indent="0">
              <a:buFont typeface="Arial" panose="020B0604020202020204" pitchFamily="34" charset="0"/>
              <a:buNone/>
              <a:defRPr/>
            </a:lvl5pPr>
          </a:lstStyle>
          <a:p>
            <a:pPr lvl="0"/>
            <a:r>
              <a:rPr lang="en-US" noProof="0" dirty="0" smtClean="0"/>
              <a:t>CLICK TO ADD SUBTITLE</a:t>
            </a:r>
            <a:endParaRPr lang="en-US" noProof="0" dirty="0"/>
          </a:p>
        </p:txBody>
      </p:sp>
      <p:sp>
        <p:nvSpPr>
          <p:cNvPr id="12" name="Content Placeholder 11"/>
          <p:cNvSpPr>
            <a:spLocks noGrp="1"/>
          </p:cNvSpPr>
          <p:nvPr>
            <p:ph sz="quarter" idx="21" hasCustomPrompt="1"/>
          </p:nvPr>
        </p:nvSpPr>
        <p:spPr>
          <a:xfrm>
            <a:off x="815413" y="1699200"/>
            <a:ext cx="3360000" cy="2112000"/>
          </a:xfrm>
          <a:prstGeom prst="rect">
            <a:avLst/>
          </a:prstGeom>
          <a:solidFill>
            <a:schemeClr val="tx2"/>
          </a:solidFill>
        </p:spPr>
        <p:txBody>
          <a:bodyPr lIns="90000" tIns="90000" rIns="90000" bIns="90000"/>
          <a:lstStyle>
            <a:lvl1pPr marL="0" indent="0">
              <a:spcBef>
                <a:spcPts val="1451"/>
              </a:spcBef>
              <a:buClr>
                <a:srgbClr val="873E8D"/>
              </a:buClr>
              <a:buSzPct val="80000"/>
              <a:buFontTx/>
              <a:buNone/>
              <a:defRPr sz="2133" cap="none" baseline="0">
                <a:solidFill>
                  <a:schemeClr val="bg1"/>
                </a:solidFill>
                <a:latin typeface="+mj-lt"/>
              </a:defRPr>
            </a:lvl1pPr>
            <a:lvl2pPr marL="598988" indent="-243405">
              <a:spcBef>
                <a:spcPts val="725"/>
              </a:spcBef>
              <a:buClr>
                <a:schemeClr val="bg1"/>
              </a:buClr>
              <a:buSzPct val="100000"/>
              <a:buFont typeface="Franklin Gothic Book" panose="020B0503020102020204" pitchFamily="34" charset="0"/>
              <a:buChar char="•"/>
              <a:defRPr sz="2133" cap="none" baseline="0">
                <a:solidFill>
                  <a:schemeClr val="bg1"/>
                </a:solidFill>
                <a:latin typeface="Franklin Gothic Book" pitchFamily="34" charset="0"/>
              </a:defRPr>
            </a:lvl2pPr>
            <a:lvl3pPr marL="958803" indent="-234939">
              <a:spcBef>
                <a:spcPts val="725"/>
              </a:spcBef>
              <a:buClr>
                <a:schemeClr val="bg1"/>
              </a:buClr>
              <a:buSzPct val="100000"/>
              <a:buFont typeface="Franklin Gothic Book" panose="020B0503020102020204" pitchFamily="34" charset="0"/>
              <a:buChar char="•"/>
              <a:defRPr sz="2133" cap="none" baseline="0">
                <a:solidFill>
                  <a:schemeClr val="bg1"/>
                </a:solidFill>
                <a:latin typeface="Franklin Gothic Book" pitchFamily="34" charset="0"/>
              </a:defRPr>
            </a:lvl3pPr>
            <a:lvl4pPr marL="0" indent="0">
              <a:spcBef>
                <a:spcPts val="2177"/>
              </a:spcBef>
              <a:buFontTx/>
              <a:buNone/>
              <a:defRPr sz="2133" cap="all" baseline="0">
                <a:solidFill>
                  <a:schemeClr val="bg1"/>
                </a:solidFill>
                <a:latin typeface="+mj-lt"/>
              </a:defRPr>
            </a:lvl4pPr>
            <a:lvl5pPr marL="0" indent="0">
              <a:spcBef>
                <a:spcPts val="0"/>
              </a:spcBef>
              <a:buFontTx/>
              <a:buNone/>
              <a:defRPr sz="2133" cap="none" baseline="0">
                <a:solidFill>
                  <a:schemeClr val="bg1"/>
                </a:solidFill>
                <a:latin typeface="+mn-lt"/>
              </a:defRPr>
            </a:lvl5pPr>
            <a:lvl6pPr marL="0" indent="355582">
              <a:spcBef>
                <a:spcPts val="0"/>
              </a:spcBef>
              <a:buFontTx/>
              <a:buNone/>
              <a:defRPr sz="2133" cap="none" baseline="0">
                <a:solidFill>
                  <a:schemeClr val="bg1"/>
                </a:solidFill>
                <a:latin typeface="+mn-lt"/>
              </a:defRPr>
            </a:lvl6pPr>
            <a:lvl7pPr marL="355582" indent="-355582">
              <a:spcBef>
                <a:spcPts val="1451"/>
              </a:spcBef>
              <a:buClr>
                <a:schemeClr val="bg1"/>
              </a:buClr>
              <a:buSzPct val="80000"/>
              <a:buFont typeface="Wingdings 2" panose="05020102010507070707" pitchFamily="18" charset="2"/>
              <a:buChar char=""/>
              <a:defRPr sz="2133" cap="none" baseline="0">
                <a:solidFill>
                  <a:schemeClr val="bg1"/>
                </a:solidFill>
                <a:latin typeface="+mn-lt"/>
              </a:defRPr>
            </a:lvl7pPr>
            <a:lvl8pPr marL="598988" indent="-243405">
              <a:spcBef>
                <a:spcPts val="725"/>
              </a:spcBef>
              <a:buClr>
                <a:schemeClr val="bg1"/>
              </a:buClr>
              <a:buSzPct val="90000"/>
              <a:buFont typeface="Franklin Gothic Book" panose="020B0503020102020204" pitchFamily="34" charset="0"/>
              <a:buChar char="•"/>
              <a:defRPr sz="2133" cap="none" baseline="0">
                <a:solidFill>
                  <a:schemeClr val="bg1"/>
                </a:solidFill>
                <a:latin typeface="+mn-lt"/>
              </a:defRPr>
            </a:lvl8pPr>
            <a:lvl9pPr marL="836042" indent="-237055">
              <a:spcBef>
                <a:spcPts val="725"/>
              </a:spcBef>
              <a:buClr>
                <a:schemeClr val="bg1"/>
              </a:buClr>
              <a:buSzPct val="80000"/>
              <a:buFont typeface="Franklin Gothic Book" panose="020B0503020102020204" pitchFamily="34" charset="0"/>
              <a:buChar char="•"/>
              <a:defRPr sz="2133" cap="none" baseline="0">
                <a:solidFill>
                  <a:schemeClr val="bg1"/>
                </a:solidFill>
                <a:latin typeface="+mn-lt"/>
              </a:defRPr>
            </a:lvl9pPr>
          </a:lstStyle>
          <a:p>
            <a:pPr lvl="0"/>
            <a:r>
              <a:rPr lang="en-US" dirty="0" smtClean="0"/>
              <a:t>Click to add text</a:t>
            </a:r>
          </a:p>
        </p:txBody>
      </p:sp>
      <p:sp>
        <p:nvSpPr>
          <p:cNvPr id="13" name="Content Placeholder 11"/>
          <p:cNvSpPr>
            <a:spLocks noGrp="1"/>
          </p:cNvSpPr>
          <p:nvPr>
            <p:ph sz="quarter" idx="22" hasCustomPrompt="1"/>
          </p:nvPr>
        </p:nvSpPr>
        <p:spPr>
          <a:xfrm>
            <a:off x="8016213" y="1699200"/>
            <a:ext cx="3360000" cy="2112000"/>
          </a:xfrm>
          <a:prstGeom prst="rect">
            <a:avLst/>
          </a:prstGeom>
          <a:solidFill>
            <a:schemeClr val="accent3"/>
          </a:solidFill>
        </p:spPr>
        <p:txBody>
          <a:bodyPr lIns="90000" tIns="90000" rIns="90000" bIns="90000"/>
          <a:lstStyle>
            <a:lvl1pPr marL="0" indent="0">
              <a:spcBef>
                <a:spcPts val="1451"/>
              </a:spcBef>
              <a:buClr>
                <a:srgbClr val="873E8D"/>
              </a:buClr>
              <a:buSzPct val="80000"/>
              <a:buFontTx/>
              <a:buNone/>
              <a:defRPr sz="2133" cap="none" baseline="0">
                <a:solidFill>
                  <a:schemeClr val="bg1"/>
                </a:solidFill>
                <a:latin typeface="+mj-lt"/>
              </a:defRPr>
            </a:lvl1pPr>
            <a:lvl2pPr marL="598988" indent="-243405">
              <a:spcBef>
                <a:spcPts val="725"/>
              </a:spcBef>
              <a:buClr>
                <a:schemeClr val="bg1"/>
              </a:buClr>
              <a:buSzPct val="100000"/>
              <a:buFont typeface="Franklin Gothic Book" panose="020B0503020102020204" pitchFamily="34" charset="0"/>
              <a:buChar char="•"/>
              <a:defRPr sz="2133" cap="none" baseline="0">
                <a:solidFill>
                  <a:schemeClr val="bg1"/>
                </a:solidFill>
                <a:latin typeface="Franklin Gothic Book" pitchFamily="34" charset="0"/>
              </a:defRPr>
            </a:lvl2pPr>
            <a:lvl3pPr marL="958803" indent="-234939">
              <a:spcBef>
                <a:spcPts val="725"/>
              </a:spcBef>
              <a:buClr>
                <a:schemeClr val="bg1"/>
              </a:buClr>
              <a:buSzPct val="100000"/>
              <a:buFont typeface="Franklin Gothic Book" panose="020B0503020102020204" pitchFamily="34" charset="0"/>
              <a:buChar char="•"/>
              <a:defRPr sz="2133" cap="none" baseline="0">
                <a:solidFill>
                  <a:schemeClr val="bg1"/>
                </a:solidFill>
                <a:latin typeface="Franklin Gothic Book" pitchFamily="34" charset="0"/>
              </a:defRPr>
            </a:lvl3pPr>
            <a:lvl4pPr marL="0" indent="0">
              <a:spcBef>
                <a:spcPts val="2177"/>
              </a:spcBef>
              <a:buFontTx/>
              <a:buNone/>
              <a:defRPr sz="2133" cap="all" baseline="0">
                <a:solidFill>
                  <a:schemeClr val="bg1"/>
                </a:solidFill>
                <a:latin typeface="+mj-lt"/>
              </a:defRPr>
            </a:lvl4pPr>
            <a:lvl5pPr marL="0" indent="0">
              <a:spcBef>
                <a:spcPts val="0"/>
              </a:spcBef>
              <a:buFontTx/>
              <a:buNone/>
              <a:defRPr sz="2133" cap="none" baseline="0">
                <a:solidFill>
                  <a:schemeClr val="bg1"/>
                </a:solidFill>
                <a:latin typeface="+mn-lt"/>
              </a:defRPr>
            </a:lvl5pPr>
            <a:lvl6pPr marL="0" indent="355582">
              <a:spcBef>
                <a:spcPts val="0"/>
              </a:spcBef>
              <a:buFontTx/>
              <a:buNone/>
              <a:defRPr sz="2133" cap="none" baseline="0">
                <a:solidFill>
                  <a:schemeClr val="bg1"/>
                </a:solidFill>
                <a:latin typeface="+mn-lt"/>
              </a:defRPr>
            </a:lvl6pPr>
            <a:lvl7pPr marL="355582" indent="-355582">
              <a:spcBef>
                <a:spcPts val="1451"/>
              </a:spcBef>
              <a:buClr>
                <a:schemeClr val="bg1"/>
              </a:buClr>
              <a:buSzPct val="80000"/>
              <a:buFont typeface="Wingdings 2" panose="05020102010507070707" pitchFamily="18" charset="2"/>
              <a:buChar char=""/>
              <a:defRPr sz="2133" cap="none" baseline="0">
                <a:solidFill>
                  <a:schemeClr val="bg1"/>
                </a:solidFill>
                <a:latin typeface="+mn-lt"/>
              </a:defRPr>
            </a:lvl7pPr>
            <a:lvl8pPr marL="598988" indent="-243405">
              <a:spcBef>
                <a:spcPts val="725"/>
              </a:spcBef>
              <a:buClr>
                <a:schemeClr val="bg1"/>
              </a:buClr>
              <a:buSzPct val="90000"/>
              <a:buFont typeface="Franklin Gothic Book" panose="020B0503020102020204" pitchFamily="34" charset="0"/>
              <a:buChar char="•"/>
              <a:defRPr sz="2133" cap="none" baseline="0">
                <a:solidFill>
                  <a:schemeClr val="bg1"/>
                </a:solidFill>
                <a:latin typeface="+mn-lt"/>
              </a:defRPr>
            </a:lvl8pPr>
            <a:lvl9pPr marL="836042" indent="-237055">
              <a:spcBef>
                <a:spcPts val="725"/>
              </a:spcBef>
              <a:buClr>
                <a:schemeClr val="bg1"/>
              </a:buClr>
              <a:buSzPct val="80000"/>
              <a:buFont typeface="Franklin Gothic Book" panose="020B0503020102020204" pitchFamily="34" charset="0"/>
              <a:buChar char="•"/>
              <a:defRPr sz="2133" cap="none" baseline="0">
                <a:solidFill>
                  <a:schemeClr val="bg1"/>
                </a:solidFill>
                <a:latin typeface="+mn-lt"/>
              </a:defRPr>
            </a:lvl9pPr>
          </a:lstStyle>
          <a:p>
            <a:pPr lvl="0"/>
            <a:r>
              <a:rPr lang="en-US" dirty="0" smtClean="0"/>
              <a:t>Click to add text</a:t>
            </a:r>
          </a:p>
        </p:txBody>
      </p:sp>
      <p:sp>
        <p:nvSpPr>
          <p:cNvPr id="14" name="Content Placeholder 11"/>
          <p:cNvSpPr>
            <a:spLocks noGrp="1"/>
          </p:cNvSpPr>
          <p:nvPr>
            <p:ph sz="quarter" idx="23" hasCustomPrompt="1"/>
          </p:nvPr>
        </p:nvSpPr>
        <p:spPr>
          <a:xfrm>
            <a:off x="4415813" y="1699200"/>
            <a:ext cx="3360000" cy="2112000"/>
          </a:xfrm>
          <a:prstGeom prst="rect">
            <a:avLst/>
          </a:prstGeom>
          <a:solidFill>
            <a:schemeClr val="accent2"/>
          </a:solidFill>
        </p:spPr>
        <p:txBody>
          <a:bodyPr lIns="90000" tIns="90000" rIns="90000" bIns="90000"/>
          <a:lstStyle>
            <a:lvl1pPr marL="0" indent="0">
              <a:spcBef>
                <a:spcPts val="1451"/>
              </a:spcBef>
              <a:buClr>
                <a:srgbClr val="873E8D"/>
              </a:buClr>
              <a:buSzPct val="80000"/>
              <a:buFontTx/>
              <a:buNone/>
              <a:defRPr sz="2133" cap="none" baseline="0">
                <a:solidFill>
                  <a:schemeClr val="bg1"/>
                </a:solidFill>
                <a:latin typeface="+mj-lt"/>
              </a:defRPr>
            </a:lvl1pPr>
            <a:lvl2pPr marL="598988" indent="-243405">
              <a:spcBef>
                <a:spcPts val="725"/>
              </a:spcBef>
              <a:buClr>
                <a:schemeClr val="bg1"/>
              </a:buClr>
              <a:buSzPct val="100000"/>
              <a:buFont typeface="Franklin Gothic Book" panose="020B0503020102020204" pitchFamily="34" charset="0"/>
              <a:buChar char="•"/>
              <a:defRPr sz="2133" cap="none" baseline="0">
                <a:solidFill>
                  <a:schemeClr val="bg1"/>
                </a:solidFill>
                <a:latin typeface="Franklin Gothic Book" pitchFamily="34" charset="0"/>
              </a:defRPr>
            </a:lvl2pPr>
            <a:lvl3pPr marL="958803" indent="-234939">
              <a:spcBef>
                <a:spcPts val="725"/>
              </a:spcBef>
              <a:buClr>
                <a:schemeClr val="bg1"/>
              </a:buClr>
              <a:buSzPct val="100000"/>
              <a:buFont typeface="Franklin Gothic Book" panose="020B0503020102020204" pitchFamily="34" charset="0"/>
              <a:buChar char="•"/>
              <a:defRPr sz="2133" cap="none" baseline="0">
                <a:solidFill>
                  <a:schemeClr val="bg1"/>
                </a:solidFill>
                <a:latin typeface="Franklin Gothic Book" pitchFamily="34" charset="0"/>
              </a:defRPr>
            </a:lvl3pPr>
            <a:lvl4pPr marL="0" indent="0">
              <a:spcBef>
                <a:spcPts val="2177"/>
              </a:spcBef>
              <a:buFontTx/>
              <a:buNone/>
              <a:defRPr sz="2133" cap="all" baseline="0">
                <a:solidFill>
                  <a:schemeClr val="bg1"/>
                </a:solidFill>
                <a:latin typeface="+mj-lt"/>
              </a:defRPr>
            </a:lvl4pPr>
            <a:lvl5pPr marL="0" indent="0">
              <a:spcBef>
                <a:spcPts val="0"/>
              </a:spcBef>
              <a:buFontTx/>
              <a:buNone/>
              <a:defRPr sz="2133" cap="none" baseline="0">
                <a:solidFill>
                  <a:schemeClr val="bg1"/>
                </a:solidFill>
                <a:latin typeface="+mn-lt"/>
              </a:defRPr>
            </a:lvl5pPr>
            <a:lvl6pPr marL="0" indent="355582">
              <a:spcBef>
                <a:spcPts val="0"/>
              </a:spcBef>
              <a:buFontTx/>
              <a:buNone/>
              <a:defRPr sz="2133" cap="none" baseline="0">
                <a:solidFill>
                  <a:schemeClr val="bg1"/>
                </a:solidFill>
                <a:latin typeface="+mn-lt"/>
              </a:defRPr>
            </a:lvl6pPr>
            <a:lvl7pPr marL="355582" indent="-355582">
              <a:spcBef>
                <a:spcPts val="1451"/>
              </a:spcBef>
              <a:buClr>
                <a:schemeClr val="bg1"/>
              </a:buClr>
              <a:buSzPct val="80000"/>
              <a:buFont typeface="Wingdings 2" panose="05020102010507070707" pitchFamily="18" charset="2"/>
              <a:buChar char=""/>
              <a:defRPr sz="2133" cap="none" baseline="0">
                <a:solidFill>
                  <a:schemeClr val="bg1"/>
                </a:solidFill>
                <a:latin typeface="+mn-lt"/>
              </a:defRPr>
            </a:lvl7pPr>
            <a:lvl8pPr marL="598988" indent="-243405">
              <a:spcBef>
                <a:spcPts val="725"/>
              </a:spcBef>
              <a:buClr>
                <a:schemeClr val="bg1"/>
              </a:buClr>
              <a:buSzPct val="90000"/>
              <a:buFont typeface="Franklin Gothic Book" panose="020B0503020102020204" pitchFamily="34" charset="0"/>
              <a:buChar char="•"/>
              <a:defRPr sz="2133" cap="none" baseline="0">
                <a:solidFill>
                  <a:schemeClr val="bg1"/>
                </a:solidFill>
                <a:latin typeface="+mn-lt"/>
              </a:defRPr>
            </a:lvl8pPr>
            <a:lvl9pPr marL="836042" indent="-237055">
              <a:spcBef>
                <a:spcPts val="725"/>
              </a:spcBef>
              <a:buClr>
                <a:schemeClr val="bg1"/>
              </a:buClr>
              <a:buSzPct val="80000"/>
              <a:buFont typeface="Franklin Gothic Book" panose="020B0503020102020204" pitchFamily="34" charset="0"/>
              <a:buChar char="•"/>
              <a:defRPr sz="2133" cap="none" baseline="0">
                <a:solidFill>
                  <a:schemeClr val="bg1"/>
                </a:solidFill>
                <a:latin typeface="+mn-lt"/>
              </a:defRPr>
            </a:lvl9pPr>
          </a:lstStyle>
          <a:p>
            <a:pPr lvl="0"/>
            <a:r>
              <a:rPr lang="en-US" dirty="0" smtClean="0"/>
              <a:t>Click to add text</a:t>
            </a:r>
          </a:p>
        </p:txBody>
      </p:sp>
      <p:sp>
        <p:nvSpPr>
          <p:cNvPr id="15" name="Content Placeholder 11"/>
          <p:cNvSpPr>
            <a:spLocks noGrp="1"/>
          </p:cNvSpPr>
          <p:nvPr>
            <p:ph sz="quarter" idx="24" hasCustomPrompt="1"/>
          </p:nvPr>
        </p:nvSpPr>
        <p:spPr>
          <a:xfrm>
            <a:off x="815413" y="3999853"/>
            <a:ext cx="3360000" cy="2112000"/>
          </a:xfrm>
          <a:prstGeom prst="rect">
            <a:avLst/>
          </a:prstGeom>
          <a:solidFill>
            <a:schemeClr val="accent5"/>
          </a:solidFill>
        </p:spPr>
        <p:txBody>
          <a:bodyPr lIns="90000" tIns="90000" rIns="90000" bIns="90000"/>
          <a:lstStyle>
            <a:lvl1pPr marL="0" indent="0">
              <a:spcBef>
                <a:spcPts val="1451"/>
              </a:spcBef>
              <a:buClr>
                <a:srgbClr val="873E8D"/>
              </a:buClr>
              <a:buSzPct val="80000"/>
              <a:buFontTx/>
              <a:buNone/>
              <a:defRPr sz="2133" cap="none" baseline="0">
                <a:solidFill>
                  <a:schemeClr val="bg1"/>
                </a:solidFill>
                <a:latin typeface="+mj-lt"/>
              </a:defRPr>
            </a:lvl1pPr>
            <a:lvl2pPr marL="598988" indent="-243405">
              <a:spcBef>
                <a:spcPts val="725"/>
              </a:spcBef>
              <a:buClr>
                <a:schemeClr val="bg1"/>
              </a:buClr>
              <a:buSzPct val="100000"/>
              <a:buFont typeface="Franklin Gothic Book" panose="020B0503020102020204" pitchFamily="34" charset="0"/>
              <a:buChar char="•"/>
              <a:defRPr sz="2133" cap="none" baseline="0">
                <a:solidFill>
                  <a:schemeClr val="bg1"/>
                </a:solidFill>
                <a:latin typeface="Franklin Gothic Book" pitchFamily="34" charset="0"/>
              </a:defRPr>
            </a:lvl2pPr>
            <a:lvl3pPr marL="958803" indent="-234939">
              <a:spcBef>
                <a:spcPts val="725"/>
              </a:spcBef>
              <a:buClr>
                <a:schemeClr val="bg1"/>
              </a:buClr>
              <a:buSzPct val="100000"/>
              <a:buFont typeface="Franklin Gothic Book" panose="020B0503020102020204" pitchFamily="34" charset="0"/>
              <a:buChar char="•"/>
              <a:defRPr sz="2133" cap="none" baseline="0">
                <a:solidFill>
                  <a:schemeClr val="bg1"/>
                </a:solidFill>
                <a:latin typeface="Franklin Gothic Book" pitchFamily="34" charset="0"/>
              </a:defRPr>
            </a:lvl3pPr>
            <a:lvl4pPr marL="0" indent="0">
              <a:spcBef>
                <a:spcPts val="2177"/>
              </a:spcBef>
              <a:buFontTx/>
              <a:buNone/>
              <a:defRPr sz="2133" cap="all" baseline="0">
                <a:solidFill>
                  <a:schemeClr val="bg1"/>
                </a:solidFill>
                <a:latin typeface="+mj-lt"/>
              </a:defRPr>
            </a:lvl4pPr>
            <a:lvl5pPr marL="0" indent="0">
              <a:spcBef>
                <a:spcPts val="0"/>
              </a:spcBef>
              <a:buFontTx/>
              <a:buNone/>
              <a:defRPr sz="2133" cap="none" baseline="0">
                <a:solidFill>
                  <a:schemeClr val="bg1"/>
                </a:solidFill>
                <a:latin typeface="+mn-lt"/>
              </a:defRPr>
            </a:lvl5pPr>
            <a:lvl6pPr marL="0" indent="355582">
              <a:spcBef>
                <a:spcPts val="0"/>
              </a:spcBef>
              <a:buFontTx/>
              <a:buNone/>
              <a:defRPr sz="2133" cap="none" baseline="0">
                <a:solidFill>
                  <a:schemeClr val="bg1"/>
                </a:solidFill>
                <a:latin typeface="+mn-lt"/>
              </a:defRPr>
            </a:lvl6pPr>
            <a:lvl7pPr marL="355582" indent="-355582">
              <a:spcBef>
                <a:spcPts val="1451"/>
              </a:spcBef>
              <a:buClr>
                <a:schemeClr val="bg1"/>
              </a:buClr>
              <a:buSzPct val="80000"/>
              <a:buFont typeface="Wingdings 2" panose="05020102010507070707" pitchFamily="18" charset="2"/>
              <a:buChar char=""/>
              <a:defRPr sz="2133" cap="none" baseline="0">
                <a:solidFill>
                  <a:schemeClr val="bg1"/>
                </a:solidFill>
                <a:latin typeface="+mn-lt"/>
              </a:defRPr>
            </a:lvl7pPr>
            <a:lvl8pPr marL="598988" indent="-243405">
              <a:spcBef>
                <a:spcPts val="725"/>
              </a:spcBef>
              <a:buClr>
                <a:schemeClr val="bg1"/>
              </a:buClr>
              <a:buSzPct val="90000"/>
              <a:buFont typeface="Franklin Gothic Book" panose="020B0503020102020204" pitchFamily="34" charset="0"/>
              <a:buChar char="•"/>
              <a:defRPr sz="2133" cap="none" baseline="0">
                <a:solidFill>
                  <a:schemeClr val="bg1"/>
                </a:solidFill>
                <a:latin typeface="+mn-lt"/>
              </a:defRPr>
            </a:lvl8pPr>
            <a:lvl9pPr marL="836042" indent="-237055">
              <a:spcBef>
                <a:spcPts val="725"/>
              </a:spcBef>
              <a:buClr>
                <a:schemeClr val="bg1"/>
              </a:buClr>
              <a:buSzPct val="80000"/>
              <a:buFont typeface="Franklin Gothic Book" panose="020B0503020102020204" pitchFamily="34" charset="0"/>
              <a:buChar char="•"/>
              <a:defRPr sz="2133" cap="none" baseline="0">
                <a:solidFill>
                  <a:schemeClr val="bg1"/>
                </a:solidFill>
                <a:latin typeface="+mn-lt"/>
              </a:defRPr>
            </a:lvl9pPr>
          </a:lstStyle>
          <a:p>
            <a:pPr lvl="0"/>
            <a:r>
              <a:rPr lang="en-US" dirty="0" smtClean="0"/>
              <a:t>Click to add text</a:t>
            </a:r>
          </a:p>
        </p:txBody>
      </p:sp>
      <p:sp>
        <p:nvSpPr>
          <p:cNvPr id="16" name="Content Placeholder 11"/>
          <p:cNvSpPr>
            <a:spLocks noGrp="1"/>
          </p:cNvSpPr>
          <p:nvPr>
            <p:ph sz="quarter" idx="25" hasCustomPrompt="1"/>
          </p:nvPr>
        </p:nvSpPr>
        <p:spPr>
          <a:xfrm>
            <a:off x="8016213" y="3999853"/>
            <a:ext cx="3360000" cy="2112000"/>
          </a:xfrm>
          <a:prstGeom prst="rect">
            <a:avLst/>
          </a:prstGeom>
          <a:solidFill>
            <a:schemeClr val="accent6"/>
          </a:solidFill>
        </p:spPr>
        <p:txBody>
          <a:bodyPr lIns="90000" tIns="90000" rIns="90000" bIns="90000"/>
          <a:lstStyle>
            <a:lvl1pPr marL="0" indent="0">
              <a:spcBef>
                <a:spcPts val="1451"/>
              </a:spcBef>
              <a:buClr>
                <a:srgbClr val="873E8D"/>
              </a:buClr>
              <a:buSzPct val="80000"/>
              <a:buFontTx/>
              <a:buNone/>
              <a:defRPr sz="2133" cap="none" baseline="0">
                <a:solidFill>
                  <a:schemeClr val="bg1"/>
                </a:solidFill>
                <a:latin typeface="+mj-lt"/>
              </a:defRPr>
            </a:lvl1pPr>
            <a:lvl2pPr marL="598988" indent="-243405">
              <a:spcBef>
                <a:spcPts val="725"/>
              </a:spcBef>
              <a:buClr>
                <a:schemeClr val="bg1"/>
              </a:buClr>
              <a:buSzPct val="100000"/>
              <a:buFont typeface="Franklin Gothic Book" panose="020B0503020102020204" pitchFamily="34" charset="0"/>
              <a:buChar char="•"/>
              <a:defRPr sz="2133" cap="none" baseline="0">
                <a:solidFill>
                  <a:schemeClr val="bg1"/>
                </a:solidFill>
                <a:latin typeface="Franklin Gothic Book" pitchFamily="34" charset="0"/>
              </a:defRPr>
            </a:lvl2pPr>
            <a:lvl3pPr marL="958803" indent="-234939">
              <a:spcBef>
                <a:spcPts val="725"/>
              </a:spcBef>
              <a:buClr>
                <a:schemeClr val="bg1"/>
              </a:buClr>
              <a:buSzPct val="100000"/>
              <a:buFont typeface="Franklin Gothic Book" panose="020B0503020102020204" pitchFamily="34" charset="0"/>
              <a:buChar char="•"/>
              <a:defRPr sz="2133" cap="none" baseline="0">
                <a:solidFill>
                  <a:schemeClr val="bg1"/>
                </a:solidFill>
                <a:latin typeface="Franklin Gothic Book" pitchFamily="34" charset="0"/>
              </a:defRPr>
            </a:lvl3pPr>
            <a:lvl4pPr marL="0" indent="0">
              <a:spcBef>
                <a:spcPts val="2177"/>
              </a:spcBef>
              <a:buFontTx/>
              <a:buNone/>
              <a:defRPr sz="2133" cap="all" baseline="0">
                <a:solidFill>
                  <a:schemeClr val="bg1"/>
                </a:solidFill>
                <a:latin typeface="+mj-lt"/>
              </a:defRPr>
            </a:lvl4pPr>
            <a:lvl5pPr marL="0" indent="0">
              <a:spcBef>
                <a:spcPts val="0"/>
              </a:spcBef>
              <a:buFontTx/>
              <a:buNone/>
              <a:defRPr sz="2133" cap="none" baseline="0">
                <a:solidFill>
                  <a:schemeClr val="bg1"/>
                </a:solidFill>
                <a:latin typeface="+mn-lt"/>
              </a:defRPr>
            </a:lvl5pPr>
            <a:lvl6pPr marL="0" indent="355582">
              <a:spcBef>
                <a:spcPts val="0"/>
              </a:spcBef>
              <a:buFontTx/>
              <a:buNone/>
              <a:defRPr sz="2133" cap="none" baseline="0">
                <a:solidFill>
                  <a:schemeClr val="bg1"/>
                </a:solidFill>
                <a:latin typeface="+mn-lt"/>
              </a:defRPr>
            </a:lvl6pPr>
            <a:lvl7pPr marL="355582" indent="-355582">
              <a:spcBef>
                <a:spcPts val="1451"/>
              </a:spcBef>
              <a:buClr>
                <a:schemeClr val="bg1"/>
              </a:buClr>
              <a:buSzPct val="80000"/>
              <a:buFont typeface="Wingdings 2" panose="05020102010507070707" pitchFamily="18" charset="2"/>
              <a:buChar char=""/>
              <a:defRPr sz="2133" cap="none" baseline="0">
                <a:solidFill>
                  <a:schemeClr val="bg1"/>
                </a:solidFill>
                <a:latin typeface="+mn-lt"/>
              </a:defRPr>
            </a:lvl7pPr>
            <a:lvl8pPr marL="598988" indent="-243405">
              <a:spcBef>
                <a:spcPts val="725"/>
              </a:spcBef>
              <a:buClr>
                <a:schemeClr val="bg1"/>
              </a:buClr>
              <a:buSzPct val="90000"/>
              <a:buFont typeface="Franklin Gothic Book" panose="020B0503020102020204" pitchFamily="34" charset="0"/>
              <a:buChar char="•"/>
              <a:defRPr sz="2133" cap="none" baseline="0">
                <a:solidFill>
                  <a:schemeClr val="bg1"/>
                </a:solidFill>
                <a:latin typeface="+mn-lt"/>
              </a:defRPr>
            </a:lvl8pPr>
            <a:lvl9pPr marL="836042" indent="-237055">
              <a:spcBef>
                <a:spcPts val="725"/>
              </a:spcBef>
              <a:buClr>
                <a:schemeClr val="bg1"/>
              </a:buClr>
              <a:buSzPct val="80000"/>
              <a:buFont typeface="Franklin Gothic Book" panose="020B0503020102020204" pitchFamily="34" charset="0"/>
              <a:buChar char="•"/>
              <a:defRPr sz="2133" cap="none" baseline="0">
                <a:solidFill>
                  <a:schemeClr val="bg1"/>
                </a:solidFill>
                <a:latin typeface="+mn-lt"/>
              </a:defRPr>
            </a:lvl9pPr>
          </a:lstStyle>
          <a:p>
            <a:pPr lvl="0"/>
            <a:r>
              <a:rPr lang="en-US" dirty="0" smtClean="0"/>
              <a:t>Click to add text</a:t>
            </a:r>
          </a:p>
        </p:txBody>
      </p:sp>
      <p:sp>
        <p:nvSpPr>
          <p:cNvPr id="17" name="Content Placeholder 11"/>
          <p:cNvSpPr>
            <a:spLocks noGrp="1"/>
          </p:cNvSpPr>
          <p:nvPr>
            <p:ph sz="quarter" idx="26" hasCustomPrompt="1"/>
          </p:nvPr>
        </p:nvSpPr>
        <p:spPr>
          <a:xfrm>
            <a:off x="4415813" y="3999853"/>
            <a:ext cx="3360000" cy="2112000"/>
          </a:xfrm>
          <a:prstGeom prst="rect">
            <a:avLst/>
          </a:prstGeom>
          <a:solidFill>
            <a:schemeClr val="accent4"/>
          </a:solidFill>
        </p:spPr>
        <p:txBody>
          <a:bodyPr lIns="90000" tIns="90000" rIns="90000" bIns="90000"/>
          <a:lstStyle>
            <a:lvl1pPr marL="0" indent="0">
              <a:spcBef>
                <a:spcPts val="1451"/>
              </a:spcBef>
              <a:buClr>
                <a:srgbClr val="873E8D"/>
              </a:buClr>
              <a:buSzPct val="80000"/>
              <a:buFontTx/>
              <a:buNone/>
              <a:defRPr sz="2133" cap="none" baseline="0">
                <a:solidFill>
                  <a:schemeClr val="bg1"/>
                </a:solidFill>
                <a:latin typeface="+mj-lt"/>
              </a:defRPr>
            </a:lvl1pPr>
            <a:lvl2pPr marL="598988" indent="-243405">
              <a:spcBef>
                <a:spcPts val="725"/>
              </a:spcBef>
              <a:buClr>
                <a:schemeClr val="bg1"/>
              </a:buClr>
              <a:buSzPct val="100000"/>
              <a:buFont typeface="Franklin Gothic Book" panose="020B0503020102020204" pitchFamily="34" charset="0"/>
              <a:buChar char="•"/>
              <a:defRPr sz="2133" cap="none" baseline="0">
                <a:solidFill>
                  <a:schemeClr val="bg1"/>
                </a:solidFill>
                <a:latin typeface="Franklin Gothic Book" pitchFamily="34" charset="0"/>
              </a:defRPr>
            </a:lvl2pPr>
            <a:lvl3pPr marL="958803" indent="-234939">
              <a:spcBef>
                <a:spcPts val="725"/>
              </a:spcBef>
              <a:buClr>
                <a:schemeClr val="bg1"/>
              </a:buClr>
              <a:buSzPct val="100000"/>
              <a:buFont typeface="Franklin Gothic Book" panose="020B0503020102020204" pitchFamily="34" charset="0"/>
              <a:buChar char="•"/>
              <a:defRPr sz="2133" cap="none" baseline="0">
                <a:solidFill>
                  <a:schemeClr val="bg1"/>
                </a:solidFill>
                <a:latin typeface="Franklin Gothic Book" pitchFamily="34" charset="0"/>
              </a:defRPr>
            </a:lvl3pPr>
            <a:lvl4pPr marL="0" indent="0">
              <a:spcBef>
                <a:spcPts val="2177"/>
              </a:spcBef>
              <a:buFontTx/>
              <a:buNone/>
              <a:defRPr sz="2133" cap="all" baseline="0">
                <a:solidFill>
                  <a:schemeClr val="bg1"/>
                </a:solidFill>
                <a:latin typeface="+mj-lt"/>
              </a:defRPr>
            </a:lvl4pPr>
            <a:lvl5pPr marL="0" indent="0">
              <a:spcBef>
                <a:spcPts val="0"/>
              </a:spcBef>
              <a:buFontTx/>
              <a:buNone/>
              <a:defRPr sz="2133" cap="none" baseline="0">
                <a:solidFill>
                  <a:schemeClr val="bg1"/>
                </a:solidFill>
                <a:latin typeface="+mn-lt"/>
              </a:defRPr>
            </a:lvl5pPr>
            <a:lvl6pPr marL="0" indent="355582">
              <a:spcBef>
                <a:spcPts val="0"/>
              </a:spcBef>
              <a:buFontTx/>
              <a:buNone/>
              <a:defRPr sz="2133" cap="none" baseline="0">
                <a:solidFill>
                  <a:schemeClr val="bg1"/>
                </a:solidFill>
                <a:latin typeface="+mn-lt"/>
              </a:defRPr>
            </a:lvl6pPr>
            <a:lvl7pPr marL="355582" indent="-355582">
              <a:spcBef>
                <a:spcPts val="1451"/>
              </a:spcBef>
              <a:buClr>
                <a:schemeClr val="bg1"/>
              </a:buClr>
              <a:buSzPct val="80000"/>
              <a:buFont typeface="Wingdings 2" panose="05020102010507070707" pitchFamily="18" charset="2"/>
              <a:buChar char=""/>
              <a:defRPr sz="2133" cap="none" baseline="0">
                <a:solidFill>
                  <a:schemeClr val="bg1"/>
                </a:solidFill>
                <a:latin typeface="+mn-lt"/>
              </a:defRPr>
            </a:lvl7pPr>
            <a:lvl8pPr marL="598988" indent="-243405">
              <a:spcBef>
                <a:spcPts val="725"/>
              </a:spcBef>
              <a:buClr>
                <a:schemeClr val="bg1"/>
              </a:buClr>
              <a:buSzPct val="90000"/>
              <a:buFont typeface="Franklin Gothic Book" panose="020B0503020102020204" pitchFamily="34" charset="0"/>
              <a:buChar char="•"/>
              <a:defRPr sz="2133" cap="none" baseline="0">
                <a:solidFill>
                  <a:schemeClr val="bg1"/>
                </a:solidFill>
                <a:latin typeface="+mn-lt"/>
              </a:defRPr>
            </a:lvl8pPr>
            <a:lvl9pPr marL="836042" indent="-237055">
              <a:spcBef>
                <a:spcPts val="725"/>
              </a:spcBef>
              <a:buClr>
                <a:schemeClr val="bg1"/>
              </a:buClr>
              <a:buSzPct val="80000"/>
              <a:buFont typeface="Franklin Gothic Book" panose="020B0503020102020204" pitchFamily="34" charset="0"/>
              <a:buChar char="•"/>
              <a:defRPr sz="2133" cap="none" baseline="0">
                <a:solidFill>
                  <a:schemeClr val="bg1"/>
                </a:solidFill>
                <a:latin typeface="+mn-lt"/>
              </a:defRPr>
            </a:lvl9pPr>
          </a:lstStyle>
          <a:p>
            <a:pPr lvl="0"/>
            <a:r>
              <a:rPr lang="en-US" dirty="0" smtClean="0"/>
              <a:t>Click to add text</a:t>
            </a:r>
          </a:p>
        </p:txBody>
      </p:sp>
    </p:spTree>
    <p:extLst>
      <p:ext uri="{BB962C8B-B14F-4D97-AF65-F5344CB8AC3E}">
        <p14:creationId xmlns:p14="http://schemas.microsoft.com/office/powerpoint/2010/main" val="262185008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hree Textboxes with frame">
    <p:spTree>
      <p:nvGrpSpPr>
        <p:cNvPr id="1" name=""/>
        <p:cNvGrpSpPr/>
        <p:nvPr/>
      </p:nvGrpSpPr>
      <p:grpSpPr>
        <a:xfrm>
          <a:off x="0" y="0"/>
          <a:ext cx="0" cy="0"/>
          <a:chOff x="0" y="0"/>
          <a:chExt cx="0" cy="0"/>
        </a:xfrm>
      </p:grpSpPr>
      <p:sp>
        <p:nvSpPr>
          <p:cNvPr id="6" name="Platshållare för bildnummer 5"/>
          <p:cNvSpPr>
            <a:spLocks noGrp="1"/>
          </p:cNvSpPr>
          <p:nvPr>
            <p:ph type="sldNum" sz="quarter" idx="12"/>
          </p:nvPr>
        </p:nvSpPr>
        <p:spPr>
          <a:xfrm>
            <a:off x="11822400" y="6566400"/>
            <a:ext cx="417600" cy="259200"/>
          </a:xfrm>
          <a:prstGeom prst="rect">
            <a:avLst/>
          </a:prstGeom>
        </p:spPr>
        <p:txBody>
          <a:bodyPr/>
          <a:lstStyle/>
          <a:p>
            <a:fld id="{4085A7A4-DA13-4709-A50A-C3550B58C155}" type="slidenum">
              <a:rPr lang="en-US" smtClean="0"/>
              <a:t>‹#›</a:t>
            </a:fld>
            <a:endParaRPr lang="en-US"/>
          </a:p>
        </p:txBody>
      </p:sp>
      <p:sp>
        <p:nvSpPr>
          <p:cNvPr id="4" name="Rubrik 3"/>
          <p:cNvSpPr>
            <a:spLocks noGrp="1"/>
          </p:cNvSpPr>
          <p:nvPr>
            <p:ph type="title" hasCustomPrompt="1"/>
          </p:nvPr>
        </p:nvSpPr>
        <p:spPr>
          <a:xfrm>
            <a:off x="816000" y="547200"/>
            <a:ext cx="10560000" cy="480000"/>
          </a:xfrm>
        </p:spPr>
        <p:txBody>
          <a:bodyPr/>
          <a:lstStyle/>
          <a:p>
            <a:r>
              <a:rPr lang="en-US" noProof="0" dirty="0" smtClean="0"/>
              <a:t>Click to add title</a:t>
            </a:r>
            <a:endParaRPr lang="sv-SE" dirty="0"/>
          </a:p>
        </p:txBody>
      </p:sp>
      <p:sp>
        <p:nvSpPr>
          <p:cNvPr id="8" name="Platshållare för text 7"/>
          <p:cNvSpPr>
            <a:spLocks noGrp="1"/>
          </p:cNvSpPr>
          <p:nvPr>
            <p:ph type="body" sz="quarter" idx="13" hasCustomPrompt="1"/>
          </p:nvPr>
        </p:nvSpPr>
        <p:spPr>
          <a:xfrm>
            <a:off x="816000" y="1123949"/>
            <a:ext cx="10560000" cy="393600"/>
          </a:xfrm>
        </p:spPr>
        <p:txBody>
          <a:bodyPr>
            <a:noAutofit/>
          </a:bodyPr>
          <a:lstStyle>
            <a:lvl1pPr marL="0" indent="0">
              <a:lnSpc>
                <a:spcPts val="3200"/>
              </a:lnSpc>
              <a:spcBef>
                <a:spcPts val="0"/>
              </a:spcBef>
              <a:buNone/>
              <a:defRPr sz="3200" cap="all" baseline="0"/>
            </a:lvl1pPr>
            <a:lvl2pPr marL="359815" inden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359815" indent="0">
              <a:buFont typeface="Arial" panose="020B0604020202020204" pitchFamily="34" charset="0"/>
              <a:buNone/>
              <a:defRPr/>
            </a:lvl5pPr>
          </a:lstStyle>
          <a:p>
            <a:pPr lvl="0"/>
            <a:r>
              <a:rPr lang="en-US" noProof="0" dirty="0" smtClean="0"/>
              <a:t>CLICK TO ADD SUBTITLE</a:t>
            </a:r>
            <a:endParaRPr lang="en-US" noProof="0" dirty="0"/>
          </a:p>
        </p:txBody>
      </p:sp>
      <p:sp>
        <p:nvSpPr>
          <p:cNvPr id="9" name="Content Placeholder 11"/>
          <p:cNvSpPr>
            <a:spLocks noGrp="1"/>
          </p:cNvSpPr>
          <p:nvPr>
            <p:ph sz="quarter" idx="18" hasCustomPrompt="1"/>
          </p:nvPr>
        </p:nvSpPr>
        <p:spPr>
          <a:xfrm>
            <a:off x="815413" y="1700809"/>
            <a:ext cx="3360000" cy="4416491"/>
          </a:xfrm>
          <a:prstGeom prst="rect">
            <a:avLst/>
          </a:prstGeom>
          <a:solidFill>
            <a:schemeClr val="bg1"/>
          </a:solidFill>
          <a:ln w="12700">
            <a:solidFill>
              <a:schemeClr val="tx2"/>
            </a:solidFill>
          </a:ln>
          <a:effectLst>
            <a:outerShdw blurRad="50800" dist="38100" dir="2700000" algn="tl" rotWithShape="0">
              <a:prstClr val="black">
                <a:alpha val="40000"/>
              </a:prstClr>
            </a:outerShdw>
          </a:effectLst>
        </p:spPr>
        <p:txBody>
          <a:bodyPr lIns="90000" tIns="90000" rIns="90000" bIns="90000"/>
          <a:lstStyle>
            <a:lvl1pPr marL="0" indent="0">
              <a:spcBef>
                <a:spcPts val="0"/>
              </a:spcBef>
              <a:buClr>
                <a:schemeClr val="tx2"/>
              </a:buClr>
              <a:buSzPct val="80000"/>
              <a:buFontTx/>
              <a:buNone/>
              <a:defRPr lang="en-US" dirty="0" smtClean="0"/>
            </a:lvl1pPr>
            <a:lvl2pPr marL="598988" indent="-243405">
              <a:spcBef>
                <a:spcPts val="725"/>
              </a:spcBef>
              <a:buClr>
                <a:schemeClr val="tx2"/>
              </a:buClr>
              <a:buSzPct val="100000"/>
              <a:buFont typeface="Franklin Gothic Book" panose="020B0503020102020204" pitchFamily="34" charset="0"/>
              <a:buChar char="•"/>
              <a:defRPr sz="2133" cap="none" baseline="0">
                <a:solidFill>
                  <a:srgbClr val="000000"/>
                </a:solidFill>
                <a:latin typeface="Franklin Gothic Book" pitchFamily="34" charset="0"/>
              </a:defRPr>
            </a:lvl2pPr>
            <a:lvl3pPr marL="723865" indent="0">
              <a:spcBef>
                <a:spcPts val="725"/>
              </a:spcBef>
              <a:buClr>
                <a:schemeClr val="tx2"/>
              </a:buClr>
              <a:buSzPct val="100000"/>
              <a:buFont typeface="Franklin Gothic Book" panose="020B0503020102020204" pitchFamily="34" charset="0"/>
              <a:buNone/>
              <a:defRPr sz="2133" cap="none" baseline="0">
                <a:solidFill>
                  <a:srgbClr val="000000"/>
                </a:solidFill>
                <a:latin typeface="Franklin Gothic Book" pitchFamily="34" charset="0"/>
              </a:defRPr>
            </a:lvl3pPr>
            <a:lvl4pPr marL="0" indent="0">
              <a:spcBef>
                <a:spcPts val="2177"/>
              </a:spcBef>
              <a:buClr>
                <a:schemeClr val="tx2"/>
              </a:buClr>
              <a:buFontTx/>
              <a:buNone/>
              <a:defRPr sz="2133" cap="all" baseline="0">
                <a:solidFill>
                  <a:srgbClr val="000000"/>
                </a:solidFill>
                <a:latin typeface="+mj-lt"/>
              </a:defRPr>
            </a:lvl4pPr>
            <a:lvl5pPr marL="0" indent="0">
              <a:spcBef>
                <a:spcPts val="0"/>
              </a:spcBef>
              <a:buClr>
                <a:schemeClr val="tx2"/>
              </a:buClr>
              <a:buFontTx/>
              <a:buNone/>
              <a:defRPr sz="2133" cap="none" baseline="0">
                <a:solidFill>
                  <a:srgbClr val="000000"/>
                </a:solidFill>
                <a:latin typeface="+mn-lt"/>
              </a:defRPr>
            </a:lvl5pPr>
            <a:lvl6pPr marL="0" indent="355582">
              <a:spcBef>
                <a:spcPts val="0"/>
              </a:spcBef>
              <a:buClr>
                <a:schemeClr val="tx2"/>
              </a:buClr>
              <a:buFontTx/>
              <a:buNone/>
              <a:defRPr sz="2133" cap="none" baseline="0">
                <a:solidFill>
                  <a:srgbClr val="000000"/>
                </a:solidFill>
                <a:latin typeface="+mn-lt"/>
              </a:defRPr>
            </a:lvl6pPr>
            <a:lvl7pPr marL="0" indent="0">
              <a:spcBef>
                <a:spcPts val="1451"/>
              </a:spcBef>
              <a:buClr>
                <a:schemeClr val="tx2"/>
              </a:buClr>
              <a:buSzPct val="80000"/>
              <a:buFont typeface="Wingdings 2" panose="05020102010507070707" pitchFamily="18" charset="2"/>
              <a:buNone/>
              <a:defRPr sz="2133" cap="none" baseline="0">
                <a:solidFill>
                  <a:srgbClr val="000000"/>
                </a:solidFill>
                <a:latin typeface="+mn-lt"/>
              </a:defRPr>
            </a:lvl7pPr>
            <a:lvl8pPr marL="598988" indent="-243405">
              <a:spcBef>
                <a:spcPts val="725"/>
              </a:spcBef>
              <a:buClr>
                <a:schemeClr val="tx2"/>
              </a:buClr>
              <a:buSzPct val="90000"/>
              <a:buFont typeface="Franklin Gothic Book" panose="020B0503020102020204" pitchFamily="34" charset="0"/>
              <a:buChar char="•"/>
              <a:defRPr sz="2133" cap="none" baseline="0">
                <a:solidFill>
                  <a:srgbClr val="000000"/>
                </a:solidFill>
                <a:latin typeface="+mn-lt"/>
              </a:defRPr>
            </a:lvl8pPr>
            <a:lvl9pPr marL="836042" indent="-237055">
              <a:spcBef>
                <a:spcPts val="725"/>
              </a:spcBef>
              <a:buClr>
                <a:schemeClr val="tx2"/>
              </a:buClr>
              <a:buSzPct val="80000"/>
              <a:buFont typeface="Franklin Gothic Book" panose="020B0503020102020204" pitchFamily="34" charset="0"/>
              <a:buChar char="•"/>
              <a:defRPr sz="2133" cap="none" baseline="0">
                <a:solidFill>
                  <a:srgbClr val="000000"/>
                </a:solidFill>
                <a:latin typeface="+mn-lt"/>
              </a:defRPr>
            </a:lvl9pPr>
          </a:lstStyle>
          <a:p>
            <a:pPr lvl="0"/>
            <a:r>
              <a:rPr lang="en-US" dirty="0" smtClean="0"/>
              <a:t>Click to add text</a:t>
            </a:r>
          </a:p>
        </p:txBody>
      </p:sp>
      <p:sp>
        <p:nvSpPr>
          <p:cNvPr id="10" name="Content Placeholder 11"/>
          <p:cNvSpPr>
            <a:spLocks noGrp="1"/>
          </p:cNvSpPr>
          <p:nvPr>
            <p:ph sz="quarter" idx="19" hasCustomPrompt="1"/>
          </p:nvPr>
        </p:nvSpPr>
        <p:spPr>
          <a:xfrm>
            <a:off x="4415813" y="1700809"/>
            <a:ext cx="3360000" cy="4416491"/>
          </a:xfrm>
          <a:prstGeom prst="rect">
            <a:avLst/>
          </a:prstGeom>
          <a:solidFill>
            <a:schemeClr val="bg1"/>
          </a:solidFill>
          <a:ln w="12700">
            <a:solidFill>
              <a:schemeClr val="tx2"/>
            </a:solidFill>
          </a:ln>
          <a:effectLst>
            <a:outerShdw blurRad="50800" dist="38100" dir="2700000" algn="tl" rotWithShape="0">
              <a:prstClr val="black">
                <a:alpha val="40000"/>
              </a:prstClr>
            </a:outerShdw>
          </a:effectLst>
        </p:spPr>
        <p:txBody>
          <a:bodyPr lIns="90000" tIns="90000" rIns="90000" bIns="90000"/>
          <a:lstStyle>
            <a:lvl1pPr marL="0" indent="0">
              <a:spcBef>
                <a:spcPts val="0"/>
              </a:spcBef>
              <a:buClr>
                <a:schemeClr val="tx2"/>
              </a:buClr>
              <a:buSzPct val="80000"/>
              <a:buFontTx/>
              <a:buNone/>
              <a:defRPr lang="en-US" dirty="0" smtClean="0"/>
            </a:lvl1pPr>
            <a:lvl2pPr marL="598988" indent="-243405">
              <a:spcBef>
                <a:spcPts val="725"/>
              </a:spcBef>
              <a:buClr>
                <a:schemeClr val="tx2"/>
              </a:buClr>
              <a:buSzPct val="100000"/>
              <a:buFont typeface="Franklin Gothic Book" panose="020B0503020102020204" pitchFamily="34" charset="0"/>
              <a:buChar char="•"/>
              <a:defRPr sz="2133" cap="none" baseline="0">
                <a:solidFill>
                  <a:srgbClr val="000000"/>
                </a:solidFill>
                <a:latin typeface="Franklin Gothic Book" pitchFamily="34" charset="0"/>
              </a:defRPr>
            </a:lvl2pPr>
            <a:lvl3pPr marL="723865" indent="0">
              <a:spcBef>
                <a:spcPts val="725"/>
              </a:spcBef>
              <a:buClr>
                <a:schemeClr val="tx2"/>
              </a:buClr>
              <a:buSzPct val="100000"/>
              <a:buFont typeface="Franklin Gothic Book" panose="020B0503020102020204" pitchFamily="34" charset="0"/>
              <a:buNone/>
              <a:defRPr sz="2133" cap="none" baseline="0">
                <a:solidFill>
                  <a:srgbClr val="000000"/>
                </a:solidFill>
                <a:latin typeface="Franklin Gothic Book" pitchFamily="34" charset="0"/>
              </a:defRPr>
            </a:lvl3pPr>
            <a:lvl4pPr marL="0" indent="0">
              <a:spcBef>
                <a:spcPts val="2177"/>
              </a:spcBef>
              <a:buClr>
                <a:schemeClr val="tx2"/>
              </a:buClr>
              <a:buFontTx/>
              <a:buNone/>
              <a:defRPr sz="2133" cap="all" baseline="0">
                <a:solidFill>
                  <a:srgbClr val="000000"/>
                </a:solidFill>
                <a:latin typeface="+mj-lt"/>
              </a:defRPr>
            </a:lvl4pPr>
            <a:lvl5pPr marL="0" indent="0">
              <a:spcBef>
                <a:spcPts val="0"/>
              </a:spcBef>
              <a:buClr>
                <a:schemeClr val="tx2"/>
              </a:buClr>
              <a:buFontTx/>
              <a:buNone/>
              <a:defRPr sz="2133" cap="none" baseline="0">
                <a:solidFill>
                  <a:srgbClr val="000000"/>
                </a:solidFill>
                <a:latin typeface="+mn-lt"/>
              </a:defRPr>
            </a:lvl5pPr>
            <a:lvl6pPr marL="0" indent="355582">
              <a:spcBef>
                <a:spcPts val="0"/>
              </a:spcBef>
              <a:buClr>
                <a:schemeClr val="tx2"/>
              </a:buClr>
              <a:buFontTx/>
              <a:buNone/>
              <a:defRPr sz="2133" cap="none" baseline="0">
                <a:solidFill>
                  <a:srgbClr val="000000"/>
                </a:solidFill>
                <a:latin typeface="+mn-lt"/>
              </a:defRPr>
            </a:lvl6pPr>
            <a:lvl7pPr marL="0" indent="0">
              <a:spcBef>
                <a:spcPts val="1451"/>
              </a:spcBef>
              <a:buClr>
                <a:schemeClr val="tx2"/>
              </a:buClr>
              <a:buSzPct val="80000"/>
              <a:buFont typeface="Wingdings 2" panose="05020102010507070707" pitchFamily="18" charset="2"/>
              <a:buNone/>
              <a:defRPr sz="2133" cap="none" baseline="0">
                <a:solidFill>
                  <a:srgbClr val="000000"/>
                </a:solidFill>
                <a:latin typeface="+mn-lt"/>
              </a:defRPr>
            </a:lvl7pPr>
            <a:lvl8pPr marL="598988" indent="-243405">
              <a:spcBef>
                <a:spcPts val="725"/>
              </a:spcBef>
              <a:buClr>
                <a:schemeClr val="tx2"/>
              </a:buClr>
              <a:buSzPct val="90000"/>
              <a:buFont typeface="Franklin Gothic Book" panose="020B0503020102020204" pitchFamily="34" charset="0"/>
              <a:buChar char="•"/>
              <a:defRPr sz="2133" cap="none" baseline="0">
                <a:solidFill>
                  <a:srgbClr val="000000"/>
                </a:solidFill>
                <a:latin typeface="+mn-lt"/>
              </a:defRPr>
            </a:lvl8pPr>
            <a:lvl9pPr marL="836042" indent="-237055">
              <a:spcBef>
                <a:spcPts val="725"/>
              </a:spcBef>
              <a:buClr>
                <a:schemeClr val="tx2"/>
              </a:buClr>
              <a:buSzPct val="80000"/>
              <a:buFont typeface="Franklin Gothic Book" panose="020B0503020102020204" pitchFamily="34" charset="0"/>
              <a:buChar char="•"/>
              <a:defRPr sz="2133" cap="none" baseline="0">
                <a:solidFill>
                  <a:srgbClr val="000000"/>
                </a:solidFill>
                <a:latin typeface="+mn-lt"/>
              </a:defRPr>
            </a:lvl9pPr>
          </a:lstStyle>
          <a:p>
            <a:pPr lvl="0"/>
            <a:r>
              <a:rPr lang="en-US" dirty="0" smtClean="0"/>
              <a:t>Click to add text</a:t>
            </a:r>
          </a:p>
        </p:txBody>
      </p:sp>
      <p:sp>
        <p:nvSpPr>
          <p:cNvPr id="11" name="Content Placeholder 11"/>
          <p:cNvSpPr>
            <a:spLocks noGrp="1"/>
          </p:cNvSpPr>
          <p:nvPr>
            <p:ph sz="quarter" idx="20" hasCustomPrompt="1"/>
          </p:nvPr>
        </p:nvSpPr>
        <p:spPr>
          <a:xfrm>
            <a:off x="8016213" y="1700809"/>
            <a:ext cx="3360000" cy="4416491"/>
          </a:xfrm>
          <a:prstGeom prst="rect">
            <a:avLst/>
          </a:prstGeom>
          <a:solidFill>
            <a:schemeClr val="bg1"/>
          </a:solidFill>
          <a:ln w="12700">
            <a:solidFill>
              <a:schemeClr val="tx2"/>
            </a:solidFill>
          </a:ln>
          <a:effectLst>
            <a:outerShdw blurRad="50800" dist="38100" dir="2700000" algn="tl" rotWithShape="0">
              <a:prstClr val="black">
                <a:alpha val="40000"/>
              </a:prstClr>
            </a:outerShdw>
          </a:effectLst>
        </p:spPr>
        <p:txBody>
          <a:bodyPr lIns="90000" tIns="90000" rIns="90000" bIns="90000"/>
          <a:lstStyle>
            <a:lvl1pPr marL="0" indent="0">
              <a:spcBef>
                <a:spcPts val="0"/>
              </a:spcBef>
              <a:buClr>
                <a:schemeClr val="tx2"/>
              </a:buClr>
              <a:buSzPct val="80000"/>
              <a:buFontTx/>
              <a:buNone/>
              <a:defRPr lang="en-US" dirty="0" smtClean="0"/>
            </a:lvl1pPr>
            <a:lvl2pPr marL="598988" indent="-243405">
              <a:spcBef>
                <a:spcPts val="725"/>
              </a:spcBef>
              <a:buClr>
                <a:schemeClr val="tx2"/>
              </a:buClr>
              <a:buSzPct val="100000"/>
              <a:buFont typeface="Franklin Gothic Book" panose="020B0503020102020204" pitchFamily="34" charset="0"/>
              <a:buChar char="•"/>
              <a:defRPr sz="2133" cap="none" baseline="0">
                <a:solidFill>
                  <a:srgbClr val="000000"/>
                </a:solidFill>
                <a:latin typeface="Franklin Gothic Book" pitchFamily="34" charset="0"/>
              </a:defRPr>
            </a:lvl2pPr>
            <a:lvl3pPr marL="723865" indent="0">
              <a:spcBef>
                <a:spcPts val="725"/>
              </a:spcBef>
              <a:buClr>
                <a:schemeClr val="tx2"/>
              </a:buClr>
              <a:buSzPct val="100000"/>
              <a:buFont typeface="Franklin Gothic Book" panose="020B0503020102020204" pitchFamily="34" charset="0"/>
              <a:buNone/>
              <a:defRPr sz="2133" cap="none" baseline="0">
                <a:solidFill>
                  <a:srgbClr val="000000"/>
                </a:solidFill>
                <a:latin typeface="Franklin Gothic Book" pitchFamily="34" charset="0"/>
              </a:defRPr>
            </a:lvl3pPr>
            <a:lvl4pPr marL="0" indent="0">
              <a:spcBef>
                <a:spcPts val="2177"/>
              </a:spcBef>
              <a:buClr>
                <a:schemeClr val="tx2"/>
              </a:buClr>
              <a:buFontTx/>
              <a:buNone/>
              <a:defRPr sz="2133" cap="all" baseline="0">
                <a:solidFill>
                  <a:srgbClr val="000000"/>
                </a:solidFill>
                <a:latin typeface="+mj-lt"/>
              </a:defRPr>
            </a:lvl4pPr>
            <a:lvl5pPr marL="0" indent="0">
              <a:spcBef>
                <a:spcPts val="0"/>
              </a:spcBef>
              <a:buClr>
                <a:schemeClr val="tx2"/>
              </a:buClr>
              <a:buFontTx/>
              <a:buNone/>
              <a:defRPr sz="2133" cap="none" baseline="0">
                <a:solidFill>
                  <a:srgbClr val="000000"/>
                </a:solidFill>
                <a:latin typeface="+mn-lt"/>
              </a:defRPr>
            </a:lvl5pPr>
            <a:lvl6pPr marL="0" indent="355582">
              <a:spcBef>
                <a:spcPts val="0"/>
              </a:spcBef>
              <a:buClr>
                <a:schemeClr val="tx2"/>
              </a:buClr>
              <a:buFontTx/>
              <a:buNone/>
              <a:defRPr sz="2133" cap="none" baseline="0">
                <a:solidFill>
                  <a:srgbClr val="000000"/>
                </a:solidFill>
                <a:latin typeface="+mn-lt"/>
              </a:defRPr>
            </a:lvl6pPr>
            <a:lvl7pPr marL="0" indent="0">
              <a:spcBef>
                <a:spcPts val="1451"/>
              </a:spcBef>
              <a:buClr>
                <a:schemeClr val="tx2"/>
              </a:buClr>
              <a:buSzPct val="80000"/>
              <a:buFont typeface="Wingdings 2" panose="05020102010507070707" pitchFamily="18" charset="2"/>
              <a:buNone/>
              <a:defRPr sz="2133" cap="none" baseline="0">
                <a:solidFill>
                  <a:srgbClr val="000000"/>
                </a:solidFill>
                <a:latin typeface="+mn-lt"/>
              </a:defRPr>
            </a:lvl7pPr>
            <a:lvl8pPr marL="598988" indent="-243405">
              <a:spcBef>
                <a:spcPts val="725"/>
              </a:spcBef>
              <a:buClr>
                <a:schemeClr val="tx2"/>
              </a:buClr>
              <a:buSzPct val="90000"/>
              <a:buFont typeface="Franklin Gothic Book" panose="020B0503020102020204" pitchFamily="34" charset="0"/>
              <a:buChar char="•"/>
              <a:defRPr sz="2133" cap="none" baseline="0">
                <a:solidFill>
                  <a:srgbClr val="000000"/>
                </a:solidFill>
                <a:latin typeface="+mn-lt"/>
              </a:defRPr>
            </a:lvl8pPr>
            <a:lvl9pPr marL="836042" indent="-237055">
              <a:spcBef>
                <a:spcPts val="725"/>
              </a:spcBef>
              <a:buClr>
                <a:schemeClr val="tx2"/>
              </a:buClr>
              <a:buSzPct val="80000"/>
              <a:buFont typeface="Franklin Gothic Book" panose="020B0503020102020204" pitchFamily="34" charset="0"/>
              <a:buChar char="•"/>
              <a:defRPr sz="2133" cap="none" baseline="0">
                <a:solidFill>
                  <a:srgbClr val="000000"/>
                </a:solidFill>
                <a:latin typeface="+mn-lt"/>
              </a:defRPr>
            </a:lvl9pPr>
          </a:lstStyle>
          <a:p>
            <a:pPr lvl="0"/>
            <a:r>
              <a:rPr lang="en-US" dirty="0" smtClean="0"/>
              <a:t>Click to add text</a:t>
            </a:r>
          </a:p>
        </p:txBody>
      </p:sp>
    </p:spTree>
    <p:extLst>
      <p:ext uri="{BB962C8B-B14F-4D97-AF65-F5344CB8AC3E}">
        <p14:creationId xmlns:p14="http://schemas.microsoft.com/office/powerpoint/2010/main" val="2721943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ree Textboxes bullet with frame">
    <p:spTree>
      <p:nvGrpSpPr>
        <p:cNvPr id="1" name=""/>
        <p:cNvGrpSpPr/>
        <p:nvPr/>
      </p:nvGrpSpPr>
      <p:grpSpPr>
        <a:xfrm>
          <a:off x="0" y="0"/>
          <a:ext cx="0" cy="0"/>
          <a:chOff x="0" y="0"/>
          <a:chExt cx="0" cy="0"/>
        </a:xfrm>
      </p:grpSpPr>
      <p:sp>
        <p:nvSpPr>
          <p:cNvPr id="6" name="Platshållare för bildnummer 5"/>
          <p:cNvSpPr>
            <a:spLocks noGrp="1"/>
          </p:cNvSpPr>
          <p:nvPr>
            <p:ph type="sldNum" sz="quarter" idx="12"/>
          </p:nvPr>
        </p:nvSpPr>
        <p:spPr>
          <a:xfrm>
            <a:off x="11822400" y="6566400"/>
            <a:ext cx="417600" cy="259200"/>
          </a:xfrm>
          <a:prstGeom prst="rect">
            <a:avLst/>
          </a:prstGeom>
        </p:spPr>
        <p:txBody>
          <a:bodyPr/>
          <a:lstStyle/>
          <a:p>
            <a:fld id="{4085A7A4-DA13-4709-A50A-C3550B58C155}" type="slidenum">
              <a:rPr lang="en-US" smtClean="0"/>
              <a:t>‹#›</a:t>
            </a:fld>
            <a:endParaRPr lang="en-US"/>
          </a:p>
        </p:txBody>
      </p:sp>
      <p:sp>
        <p:nvSpPr>
          <p:cNvPr id="4" name="Rubrik 3"/>
          <p:cNvSpPr>
            <a:spLocks noGrp="1"/>
          </p:cNvSpPr>
          <p:nvPr>
            <p:ph type="title" hasCustomPrompt="1"/>
          </p:nvPr>
        </p:nvSpPr>
        <p:spPr>
          <a:xfrm>
            <a:off x="816000" y="547200"/>
            <a:ext cx="10560000" cy="480000"/>
          </a:xfrm>
        </p:spPr>
        <p:txBody>
          <a:bodyPr/>
          <a:lstStyle/>
          <a:p>
            <a:r>
              <a:rPr lang="en-US" noProof="0" dirty="0" smtClean="0"/>
              <a:t>Click to add title</a:t>
            </a:r>
            <a:endParaRPr lang="sv-SE" dirty="0"/>
          </a:p>
        </p:txBody>
      </p:sp>
      <p:sp>
        <p:nvSpPr>
          <p:cNvPr id="8" name="Platshållare för text 7"/>
          <p:cNvSpPr>
            <a:spLocks noGrp="1"/>
          </p:cNvSpPr>
          <p:nvPr>
            <p:ph type="body" sz="quarter" idx="13" hasCustomPrompt="1"/>
          </p:nvPr>
        </p:nvSpPr>
        <p:spPr>
          <a:xfrm>
            <a:off x="816000" y="1123949"/>
            <a:ext cx="10560000" cy="393600"/>
          </a:xfrm>
        </p:spPr>
        <p:txBody>
          <a:bodyPr>
            <a:noAutofit/>
          </a:bodyPr>
          <a:lstStyle>
            <a:lvl1pPr marL="0" indent="0">
              <a:lnSpc>
                <a:spcPts val="3200"/>
              </a:lnSpc>
              <a:spcBef>
                <a:spcPts val="0"/>
              </a:spcBef>
              <a:buNone/>
              <a:defRPr sz="3200" cap="all" baseline="0"/>
            </a:lvl1pPr>
            <a:lvl2pPr marL="359815" inden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359815" indent="0">
              <a:buFont typeface="Arial" panose="020B0604020202020204" pitchFamily="34" charset="0"/>
              <a:buNone/>
              <a:defRPr/>
            </a:lvl5pPr>
          </a:lstStyle>
          <a:p>
            <a:pPr lvl="0"/>
            <a:r>
              <a:rPr lang="en-US" noProof="0" dirty="0" smtClean="0"/>
              <a:t>CLICK TO ADD SUBTITLE</a:t>
            </a:r>
            <a:endParaRPr lang="en-US" noProof="0" dirty="0"/>
          </a:p>
        </p:txBody>
      </p:sp>
      <p:sp>
        <p:nvSpPr>
          <p:cNvPr id="9" name="Content Placeholder 11"/>
          <p:cNvSpPr>
            <a:spLocks noGrp="1"/>
          </p:cNvSpPr>
          <p:nvPr>
            <p:ph sz="quarter" idx="18" hasCustomPrompt="1"/>
          </p:nvPr>
        </p:nvSpPr>
        <p:spPr>
          <a:xfrm>
            <a:off x="815413" y="1700809"/>
            <a:ext cx="3360000" cy="4416491"/>
          </a:xfrm>
          <a:prstGeom prst="rect">
            <a:avLst/>
          </a:prstGeom>
          <a:solidFill>
            <a:schemeClr val="bg1"/>
          </a:solidFill>
          <a:ln w="12700">
            <a:solidFill>
              <a:schemeClr val="tx2"/>
            </a:solidFill>
          </a:ln>
          <a:effectLst>
            <a:outerShdw blurRad="50800" dist="38100" dir="2700000" algn="tl" rotWithShape="0">
              <a:prstClr val="black">
                <a:alpha val="40000"/>
              </a:prstClr>
            </a:outerShdw>
          </a:effectLst>
        </p:spPr>
        <p:txBody>
          <a:bodyPr lIns="90000" tIns="90000" rIns="90000" bIns="90000"/>
          <a:lstStyle>
            <a:lvl1pPr marL="239989" marR="0" indent="-239989" algn="l" defTabSz="1219140" rtl="0" eaLnBrk="1" fontAlgn="auto" latinLnBrk="0" hangingPunct="1">
              <a:lnSpc>
                <a:spcPct val="100000"/>
              </a:lnSpc>
              <a:spcBef>
                <a:spcPct val="20000"/>
              </a:spcBef>
              <a:spcAft>
                <a:spcPts val="0"/>
              </a:spcAft>
              <a:buClr>
                <a:srgbClr val="873E8D"/>
              </a:buClr>
              <a:buSzTx/>
              <a:buFont typeface="Franklin Gothic Book" panose="020B0503020102020204" pitchFamily="34" charset="0"/>
              <a:buChar char="●"/>
              <a:tabLst/>
              <a:defRPr lang="en-US" dirty="0" smtClean="0"/>
            </a:lvl1pPr>
            <a:lvl2pPr marL="479976" marR="0" indent="-241289" algn="l" defTabSz="1219140" rtl="0" eaLnBrk="1" fontAlgn="auto" latinLnBrk="0" hangingPunct="1">
              <a:lnSpc>
                <a:spcPct val="100000"/>
              </a:lnSpc>
              <a:spcBef>
                <a:spcPts val="0"/>
              </a:spcBef>
              <a:spcAft>
                <a:spcPts val="0"/>
              </a:spcAft>
              <a:buClr>
                <a:srgbClr val="873E8D"/>
              </a:buClr>
              <a:buSzPct val="85000"/>
              <a:buFont typeface="Franklin Gothic Book" panose="020B0503020102020204" pitchFamily="34" charset="0"/>
              <a:buChar char="●"/>
              <a:tabLst/>
              <a:defRPr sz="2133" cap="none" baseline="0">
                <a:solidFill>
                  <a:srgbClr val="000000"/>
                </a:solidFill>
                <a:latin typeface="Franklin Gothic Book" pitchFamily="34" charset="0"/>
              </a:defRPr>
            </a:lvl2pPr>
            <a:lvl3pPr marL="0" marR="0" indent="0" algn="l" defTabSz="1219140" rtl="0" eaLnBrk="1" fontAlgn="auto" latinLnBrk="0" hangingPunct="1">
              <a:lnSpc>
                <a:spcPct val="100000"/>
              </a:lnSpc>
              <a:spcBef>
                <a:spcPts val="2177"/>
              </a:spcBef>
              <a:spcAft>
                <a:spcPts val="0"/>
              </a:spcAft>
              <a:buClrTx/>
              <a:buSzTx/>
              <a:buFont typeface="Arial" panose="020B0604020202020204" pitchFamily="34" charset="0"/>
              <a:buNone/>
              <a:tabLst/>
              <a:defRPr sz="2133" cap="none" baseline="0">
                <a:solidFill>
                  <a:srgbClr val="000000"/>
                </a:solidFill>
                <a:latin typeface="Franklin Gothic Book" pitchFamily="34" charset="0"/>
              </a:defRPr>
            </a:lvl3pPr>
            <a:lvl4pPr marL="0" marR="0" indent="0" algn="l" defTabSz="1219140" rtl="0" eaLnBrk="1" fontAlgn="auto" latinLnBrk="0" hangingPunct="1">
              <a:lnSpc>
                <a:spcPct val="100000"/>
              </a:lnSpc>
              <a:spcBef>
                <a:spcPct val="20000"/>
              </a:spcBef>
              <a:spcAft>
                <a:spcPts val="0"/>
              </a:spcAft>
              <a:buClrTx/>
              <a:buSzTx/>
              <a:buFont typeface="Arial" panose="020B0604020202020204" pitchFamily="34" charset="0"/>
              <a:buNone/>
              <a:tabLst/>
              <a:defRPr sz="2133" cap="all" baseline="0">
                <a:solidFill>
                  <a:srgbClr val="000000"/>
                </a:solidFill>
                <a:latin typeface="+mj-lt"/>
              </a:defRPr>
            </a:lvl4pPr>
            <a:lvl5pPr marL="0" marR="0" indent="239173" algn="l" defTabSz="325951" rtl="0" eaLnBrk="1" fontAlgn="auto" latinLnBrk="0" hangingPunct="1">
              <a:lnSpc>
                <a:spcPct val="100000"/>
              </a:lnSpc>
              <a:spcBef>
                <a:spcPts val="0"/>
              </a:spcBef>
              <a:spcAft>
                <a:spcPts val="0"/>
              </a:spcAft>
              <a:buClr>
                <a:srgbClr val="873E8D"/>
              </a:buClr>
              <a:buSzTx/>
              <a:buFont typeface="Arial" panose="020B0604020202020204" pitchFamily="34" charset="0"/>
              <a:buNone/>
              <a:tabLst/>
              <a:defRPr sz="2133" cap="none" baseline="0">
                <a:solidFill>
                  <a:srgbClr val="000000"/>
                </a:solidFill>
                <a:latin typeface="+mn-lt"/>
              </a:defRPr>
            </a:lvl5pPr>
            <a:lvl6pPr marL="241289" marR="0" indent="-241289" algn="l" defTabSz="1219140" rtl="0" eaLnBrk="1" fontAlgn="auto" latinLnBrk="0" hangingPunct="1">
              <a:lnSpc>
                <a:spcPct val="100000"/>
              </a:lnSpc>
              <a:spcBef>
                <a:spcPts val="1451"/>
              </a:spcBef>
              <a:spcAft>
                <a:spcPts val="0"/>
              </a:spcAft>
              <a:buClr>
                <a:srgbClr val="873E8D"/>
              </a:buClr>
              <a:buSzTx/>
              <a:buFont typeface="Franklin Gothic Book" panose="020B0503020102020204" pitchFamily="34" charset="0"/>
              <a:buChar char="●"/>
              <a:tabLst/>
              <a:defRPr sz="2133" cap="none" baseline="0">
                <a:solidFill>
                  <a:srgbClr val="000000"/>
                </a:solidFill>
                <a:latin typeface="+mn-lt"/>
              </a:defRPr>
            </a:lvl6pPr>
            <a:lvl7pPr marL="479976" marR="0" indent="-241289" algn="l" defTabSz="1219140" rtl="0" eaLnBrk="1" fontAlgn="auto" latinLnBrk="0" hangingPunct="1">
              <a:lnSpc>
                <a:spcPct val="100000"/>
              </a:lnSpc>
              <a:spcBef>
                <a:spcPts val="0"/>
              </a:spcBef>
              <a:spcAft>
                <a:spcPts val="0"/>
              </a:spcAft>
              <a:buClr>
                <a:srgbClr val="873E8D"/>
              </a:buClr>
              <a:buSzPct val="85000"/>
              <a:buFont typeface="Franklin Gothic Book" panose="020B0503020102020204" pitchFamily="34" charset="0"/>
              <a:buChar char="●"/>
              <a:tabLst/>
              <a:defRPr sz="2133" cap="none" baseline="0">
                <a:solidFill>
                  <a:srgbClr val="000000"/>
                </a:solidFill>
                <a:latin typeface="+mn-lt"/>
              </a:defRPr>
            </a:lvl7pPr>
            <a:lvl8pPr marL="241289" marR="0" indent="-241289" algn="l" defTabSz="1219140" rtl="0" eaLnBrk="1" fontAlgn="auto" latinLnBrk="0" hangingPunct="1">
              <a:lnSpc>
                <a:spcPct val="100000"/>
              </a:lnSpc>
              <a:spcBef>
                <a:spcPts val="1451"/>
              </a:spcBef>
              <a:spcAft>
                <a:spcPts val="0"/>
              </a:spcAft>
              <a:buClr>
                <a:srgbClr val="873E8D"/>
              </a:buClr>
              <a:buSzPct val="100000"/>
              <a:buFont typeface="+mj-lt"/>
              <a:buAutoNum type="arabicPeriod"/>
              <a:tabLst/>
              <a:defRPr sz="2133" cap="none" baseline="0">
                <a:solidFill>
                  <a:srgbClr val="000000"/>
                </a:solidFill>
                <a:latin typeface="+mn-lt"/>
              </a:defRPr>
            </a:lvl8pPr>
            <a:lvl9pPr marL="479976" marR="0" indent="-241289" algn="l" defTabSz="1219140" rtl="0" eaLnBrk="1" fontAlgn="auto" latinLnBrk="0" hangingPunct="1">
              <a:lnSpc>
                <a:spcPct val="100000"/>
              </a:lnSpc>
              <a:spcBef>
                <a:spcPts val="0"/>
              </a:spcBef>
              <a:spcAft>
                <a:spcPts val="0"/>
              </a:spcAft>
              <a:buClr>
                <a:srgbClr val="873E8D"/>
              </a:buClr>
              <a:buSzTx/>
              <a:buFont typeface="+mj-lt"/>
              <a:buAutoNum type="alphaLcPeriod"/>
              <a:tabLst/>
              <a:defRPr sz="2133" cap="none" baseline="0">
                <a:solidFill>
                  <a:srgbClr val="000000"/>
                </a:solidFill>
                <a:latin typeface="+mn-lt"/>
              </a:defRPr>
            </a:lvl9pPr>
          </a:lstStyle>
          <a:p>
            <a:pPr marL="239989" marR="0" lvl="0" indent="-239989" algn="l" defTabSz="1219140" rtl="0" eaLnBrk="1" fontAlgn="auto" latinLnBrk="0" hangingPunct="1">
              <a:lnSpc>
                <a:spcPct val="100000"/>
              </a:lnSpc>
              <a:spcBef>
                <a:spcPct val="20000"/>
              </a:spcBef>
              <a:spcAft>
                <a:spcPts val="0"/>
              </a:spcAft>
              <a:buClr>
                <a:srgbClr val="873E8D"/>
              </a:buClr>
              <a:buSzTx/>
              <a:buFont typeface="Franklin Gothic Book" panose="020B0503020102020204" pitchFamily="34" charset="0"/>
              <a:buChar char="●"/>
              <a:tabLst/>
              <a:defRPr/>
            </a:pPr>
            <a:r>
              <a:rPr kumimoji="0" lang="en-US" sz="2133" b="0" i="0" u="none" strike="noStrike" kern="1200" cap="none" spc="0" normalizeH="0" baseline="0" noProof="0" dirty="0" smtClean="0">
                <a:ln>
                  <a:noFill/>
                </a:ln>
                <a:solidFill>
                  <a:srgbClr val="3C3C3C"/>
                </a:solidFill>
                <a:effectLst/>
                <a:uLnTx/>
                <a:uFillTx/>
                <a:latin typeface="+mn-lt"/>
                <a:ea typeface="+mn-ea"/>
                <a:cs typeface="+mn-cs"/>
              </a:rPr>
              <a:t>Click to add text</a:t>
            </a:r>
          </a:p>
          <a:p>
            <a:pPr marL="479976" marR="0" lvl="1" indent="-241289" algn="l" defTabSz="1219140" rtl="0" eaLnBrk="1" fontAlgn="auto" latinLnBrk="0" hangingPunct="1">
              <a:lnSpc>
                <a:spcPct val="100000"/>
              </a:lnSpc>
              <a:spcBef>
                <a:spcPts val="0"/>
              </a:spcBef>
              <a:spcAft>
                <a:spcPts val="0"/>
              </a:spcAft>
              <a:buClr>
                <a:srgbClr val="873E8D"/>
              </a:buClr>
              <a:buSzPct val="85000"/>
              <a:buFont typeface="Franklin Gothic Book" panose="020B0503020102020204" pitchFamily="34" charset="0"/>
              <a:buChar char="●"/>
              <a:tabLst/>
              <a:defRPr/>
            </a:pPr>
            <a:r>
              <a:rPr kumimoji="0" lang="en-US" sz="2133" b="0" i="0" u="none" strike="noStrike" kern="1200" cap="none" spc="0" normalizeH="0" baseline="0" noProof="0" dirty="0" smtClean="0">
                <a:ln>
                  <a:noFill/>
                </a:ln>
                <a:solidFill>
                  <a:srgbClr val="3C3C3C"/>
                </a:solidFill>
                <a:effectLst/>
                <a:uLnTx/>
                <a:uFillTx/>
                <a:latin typeface="Franklin Gothic Book"/>
                <a:ea typeface="+mn-ea"/>
                <a:cs typeface="+mn-cs"/>
              </a:rPr>
              <a:t>Level two</a:t>
            </a:r>
          </a:p>
          <a:p>
            <a:pPr marL="0" marR="0" lvl="2" indent="0" algn="l" defTabSz="1219140" rtl="0" eaLnBrk="1" fontAlgn="auto" latinLnBrk="0" hangingPunct="1">
              <a:lnSpc>
                <a:spcPct val="100000"/>
              </a:lnSpc>
              <a:spcBef>
                <a:spcPts val="2177"/>
              </a:spcBef>
              <a:spcAft>
                <a:spcPts val="0"/>
              </a:spcAft>
              <a:buClrTx/>
              <a:buSzTx/>
              <a:buFont typeface="Arial" panose="020B0604020202020204" pitchFamily="34" charset="0"/>
              <a:buNone/>
              <a:tabLst/>
              <a:defRPr/>
            </a:pPr>
            <a:r>
              <a:rPr kumimoji="0" lang="en-US" sz="2133" b="0" i="0" u="none" strike="noStrike" kern="1200" cap="all" spc="0" normalizeH="0" baseline="0" noProof="0" dirty="0" smtClean="0">
                <a:ln>
                  <a:noFill/>
                </a:ln>
                <a:solidFill>
                  <a:srgbClr val="873E8D"/>
                </a:solidFill>
                <a:effectLst/>
                <a:uLnTx/>
                <a:uFillTx/>
                <a:latin typeface="Franklin Gothic Demi Cond"/>
                <a:ea typeface="+mn-ea"/>
                <a:cs typeface="+mn-cs"/>
              </a:rPr>
              <a:t>Third level</a:t>
            </a:r>
          </a:p>
          <a:p>
            <a:pPr marL="0" marR="0" lvl="3" indent="0" algn="l" defTabSz="121914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2133" b="0" i="0" u="none" strike="noStrike" kern="1200" cap="none" spc="0" normalizeH="0" baseline="0" noProof="0" dirty="0" smtClean="0">
                <a:ln>
                  <a:noFill/>
                </a:ln>
                <a:solidFill>
                  <a:srgbClr val="3C3C3C"/>
                </a:solidFill>
                <a:effectLst/>
                <a:uLnTx/>
                <a:uFillTx/>
                <a:latin typeface="Franklin Gothic Book"/>
                <a:ea typeface="+mn-ea"/>
                <a:cs typeface="+mn-cs"/>
              </a:rPr>
              <a:t>Fourth level</a:t>
            </a:r>
          </a:p>
          <a:p>
            <a:pPr marL="0" marR="0" lvl="4" indent="239173" algn="l" defTabSz="325951" rtl="0" eaLnBrk="1" fontAlgn="auto" latinLnBrk="0" hangingPunct="1">
              <a:lnSpc>
                <a:spcPct val="100000"/>
              </a:lnSpc>
              <a:spcBef>
                <a:spcPts val="0"/>
              </a:spcBef>
              <a:spcAft>
                <a:spcPts val="0"/>
              </a:spcAft>
              <a:buClr>
                <a:srgbClr val="873E8D"/>
              </a:buClr>
              <a:buSzTx/>
              <a:buFont typeface="Arial" panose="020B0604020202020204" pitchFamily="34" charset="0"/>
              <a:buNone/>
              <a:tabLst/>
              <a:defRPr/>
            </a:pPr>
            <a:r>
              <a:rPr kumimoji="0" lang="en-US" sz="2133" b="0" i="0" u="none" strike="noStrike" kern="1200" cap="none" spc="0" normalizeH="0" baseline="0" noProof="0" dirty="0" smtClean="0">
                <a:ln>
                  <a:noFill/>
                </a:ln>
                <a:solidFill>
                  <a:srgbClr val="3C3C3C"/>
                </a:solidFill>
                <a:effectLst/>
                <a:uLnTx/>
                <a:uFillTx/>
                <a:latin typeface="+mn-lt"/>
                <a:ea typeface="+mn-ea"/>
                <a:cs typeface="+mn-cs"/>
              </a:rPr>
              <a:t>Fifth level</a:t>
            </a:r>
          </a:p>
          <a:p>
            <a:pPr marL="241289" marR="0" lvl="5" indent="-241289" algn="l" defTabSz="1219140" rtl="0" eaLnBrk="1" fontAlgn="auto" latinLnBrk="0" hangingPunct="1">
              <a:lnSpc>
                <a:spcPct val="100000"/>
              </a:lnSpc>
              <a:spcBef>
                <a:spcPts val="1451"/>
              </a:spcBef>
              <a:spcAft>
                <a:spcPts val="0"/>
              </a:spcAft>
              <a:buClr>
                <a:srgbClr val="873E8D"/>
              </a:buClr>
              <a:buSzTx/>
              <a:buFont typeface="Franklin Gothic Book" panose="020B0503020102020204" pitchFamily="34" charset="0"/>
              <a:buChar char="●"/>
              <a:tabLst/>
              <a:defRPr/>
            </a:pPr>
            <a:r>
              <a:rPr kumimoji="0" lang="en-US" sz="2133" b="0" i="0" u="none" strike="noStrike" kern="1200" cap="none" spc="0" normalizeH="0" baseline="0" noProof="0" dirty="0" smtClean="0">
                <a:ln>
                  <a:noFill/>
                </a:ln>
                <a:solidFill>
                  <a:srgbClr val="3C3C3C"/>
                </a:solidFill>
                <a:effectLst/>
                <a:uLnTx/>
                <a:uFillTx/>
                <a:latin typeface="+mn-lt"/>
                <a:ea typeface="+mn-ea"/>
                <a:cs typeface="+mn-cs"/>
              </a:rPr>
              <a:t>Sixth level</a:t>
            </a:r>
          </a:p>
          <a:p>
            <a:pPr marL="479976" marR="0" lvl="6" indent="-241289" algn="l" defTabSz="1219140" rtl="0" eaLnBrk="1" fontAlgn="auto" latinLnBrk="0" hangingPunct="1">
              <a:lnSpc>
                <a:spcPct val="100000"/>
              </a:lnSpc>
              <a:spcBef>
                <a:spcPts val="0"/>
              </a:spcBef>
              <a:spcAft>
                <a:spcPts val="0"/>
              </a:spcAft>
              <a:buClr>
                <a:srgbClr val="873E8D"/>
              </a:buClr>
              <a:buSzPct val="85000"/>
              <a:buFont typeface="Franklin Gothic Book" panose="020B0503020102020204" pitchFamily="34" charset="0"/>
              <a:buChar char="●"/>
              <a:tabLst/>
              <a:defRPr/>
            </a:pPr>
            <a:r>
              <a:rPr kumimoji="0" lang="en-US" sz="2133" b="0" i="0" u="none" strike="noStrike" kern="1200" cap="none" spc="0" normalizeH="0" baseline="0" noProof="0" dirty="0" smtClean="0">
                <a:ln>
                  <a:noFill/>
                </a:ln>
                <a:solidFill>
                  <a:srgbClr val="3C3C3C"/>
                </a:solidFill>
                <a:effectLst/>
                <a:uLnTx/>
                <a:uFillTx/>
                <a:latin typeface="+mn-lt"/>
                <a:ea typeface="+mn-ea"/>
                <a:cs typeface="+mn-cs"/>
              </a:rPr>
              <a:t>Seventh level</a:t>
            </a:r>
          </a:p>
          <a:p>
            <a:pPr marL="241289" marR="0" lvl="7" indent="-241289" algn="l" defTabSz="1219140" rtl="0" eaLnBrk="1" fontAlgn="auto" latinLnBrk="0" hangingPunct="1">
              <a:lnSpc>
                <a:spcPct val="100000"/>
              </a:lnSpc>
              <a:spcBef>
                <a:spcPts val="1451"/>
              </a:spcBef>
              <a:spcAft>
                <a:spcPts val="0"/>
              </a:spcAft>
              <a:buClr>
                <a:srgbClr val="873E8D"/>
              </a:buClr>
              <a:buSzPct val="100000"/>
              <a:buFont typeface="+mj-lt"/>
              <a:buAutoNum type="arabicPeriod"/>
              <a:tabLst/>
              <a:defRPr/>
            </a:pPr>
            <a:r>
              <a:rPr kumimoji="0" lang="en-US" sz="2133" b="0" i="0" u="none" strike="noStrike" kern="1200" cap="none" spc="0" normalizeH="0" baseline="0" noProof="0" dirty="0" smtClean="0">
                <a:ln>
                  <a:noFill/>
                </a:ln>
                <a:solidFill>
                  <a:srgbClr val="3C3C3C"/>
                </a:solidFill>
                <a:effectLst/>
                <a:uLnTx/>
                <a:uFillTx/>
                <a:latin typeface="+mn-lt"/>
                <a:ea typeface="+mn-ea"/>
                <a:cs typeface="+mn-cs"/>
              </a:rPr>
              <a:t>Eighth level</a:t>
            </a:r>
          </a:p>
          <a:p>
            <a:pPr marL="479976" marR="0" lvl="8" indent="-241289" algn="l" defTabSz="1219140" rtl="0" eaLnBrk="1" fontAlgn="auto" latinLnBrk="0" hangingPunct="1">
              <a:lnSpc>
                <a:spcPct val="100000"/>
              </a:lnSpc>
              <a:spcBef>
                <a:spcPts val="0"/>
              </a:spcBef>
              <a:spcAft>
                <a:spcPts val="0"/>
              </a:spcAft>
              <a:buClr>
                <a:srgbClr val="873E8D"/>
              </a:buClr>
              <a:buSzTx/>
              <a:buFont typeface="+mj-lt"/>
              <a:buAutoNum type="alphaLcPeriod"/>
              <a:tabLst/>
              <a:defRPr/>
            </a:pPr>
            <a:r>
              <a:rPr kumimoji="0" lang="en-US" sz="2133" b="0" i="0" u="none" strike="noStrike" kern="1200" cap="none" spc="0" normalizeH="0" baseline="0" noProof="0" dirty="0" smtClean="0">
                <a:ln>
                  <a:noFill/>
                </a:ln>
                <a:solidFill>
                  <a:srgbClr val="3C3C3C"/>
                </a:solidFill>
                <a:effectLst/>
                <a:uLnTx/>
                <a:uFillTx/>
                <a:latin typeface="+mn-lt"/>
                <a:ea typeface="+mn-ea"/>
                <a:cs typeface="+mn-cs"/>
              </a:rPr>
              <a:t>Ninth level</a:t>
            </a:r>
          </a:p>
        </p:txBody>
      </p:sp>
      <p:sp>
        <p:nvSpPr>
          <p:cNvPr id="10" name="Content Placeholder 11"/>
          <p:cNvSpPr>
            <a:spLocks noGrp="1"/>
          </p:cNvSpPr>
          <p:nvPr>
            <p:ph sz="quarter" idx="19" hasCustomPrompt="1"/>
          </p:nvPr>
        </p:nvSpPr>
        <p:spPr>
          <a:xfrm>
            <a:off x="4415813" y="1700809"/>
            <a:ext cx="3360000" cy="4416491"/>
          </a:xfrm>
          <a:prstGeom prst="rect">
            <a:avLst/>
          </a:prstGeom>
          <a:solidFill>
            <a:schemeClr val="bg1"/>
          </a:solidFill>
          <a:ln w="12700">
            <a:solidFill>
              <a:schemeClr val="tx2"/>
            </a:solidFill>
          </a:ln>
          <a:effectLst>
            <a:outerShdw blurRad="50800" dist="38100" dir="2700000" algn="tl" rotWithShape="0">
              <a:prstClr val="black">
                <a:alpha val="40000"/>
              </a:prstClr>
            </a:outerShdw>
          </a:effectLst>
        </p:spPr>
        <p:txBody>
          <a:bodyPr lIns="90000" tIns="90000" rIns="90000" bIns="90000"/>
          <a:lstStyle>
            <a:lvl1pPr marL="239989" marR="0" indent="-239989" algn="l" defTabSz="1219140" rtl="0" eaLnBrk="1" fontAlgn="auto" latinLnBrk="0" hangingPunct="1">
              <a:lnSpc>
                <a:spcPct val="100000"/>
              </a:lnSpc>
              <a:spcBef>
                <a:spcPct val="20000"/>
              </a:spcBef>
              <a:spcAft>
                <a:spcPts val="0"/>
              </a:spcAft>
              <a:buClr>
                <a:srgbClr val="873E8D"/>
              </a:buClr>
              <a:buSzTx/>
              <a:buFont typeface="Franklin Gothic Book" panose="020B0503020102020204" pitchFamily="34" charset="0"/>
              <a:buChar char="●"/>
              <a:tabLst/>
              <a:defRPr lang="en-US" dirty="0" smtClean="0"/>
            </a:lvl1pPr>
            <a:lvl2pPr marL="479976" marR="0" indent="-241289" algn="l" defTabSz="1219140" rtl="0" eaLnBrk="1" fontAlgn="auto" latinLnBrk="0" hangingPunct="1">
              <a:lnSpc>
                <a:spcPct val="100000"/>
              </a:lnSpc>
              <a:spcBef>
                <a:spcPts val="0"/>
              </a:spcBef>
              <a:spcAft>
                <a:spcPts val="0"/>
              </a:spcAft>
              <a:buClr>
                <a:srgbClr val="873E8D"/>
              </a:buClr>
              <a:buSzPct val="85000"/>
              <a:buFont typeface="Franklin Gothic Book" panose="020B0503020102020204" pitchFamily="34" charset="0"/>
              <a:buChar char="●"/>
              <a:tabLst/>
              <a:defRPr sz="2133" cap="none" baseline="0">
                <a:solidFill>
                  <a:srgbClr val="000000"/>
                </a:solidFill>
                <a:latin typeface="Franklin Gothic Book" pitchFamily="34" charset="0"/>
              </a:defRPr>
            </a:lvl2pPr>
            <a:lvl3pPr marL="0" marR="0" indent="0" algn="l" defTabSz="1219140" rtl="0" eaLnBrk="1" fontAlgn="auto" latinLnBrk="0" hangingPunct="1">
              <a:lnSpc>
                <a:spcPct val="100000"/>
              </a:lnSpc>
              <a:spcBef>
                <a:spcPts val="2177"/>
              </a:spcBef>
              <a:spcAft>
                <a:spcPts val="0"/>
              </a:spcAft>
              <a:buClrTx/>
              <a:buSzTx/>
              <a:buFont typeface="Arial" panose="020B0604020202020204" pitchFamily="34" charset="0"/>
              <a:buNone/>
              <a:tabLst/>
              <a:defRPr sz="2133" cap="none" baseline="0">
                <a:solidFill>
                  <a:srgbClr val="000000"/>
                </a:solidFill>
                <a:latin typeface="Franklin Gothic Book" pitchFamily="34" charset="0"/>
              </a:defRPr>
            </a:lvl3pPr>
            <a:lvl4pPr marL="0" marR="0" indent="0" algn="l" defTabSz="1219140" rtl="0" eaLnBrk="1" fontAlgn="auto" latinLnBrk="0" hangingPunct="1">
              <a:lnSpc>
                <a:spcPct val="100000"/>
              </a:lnSpc>
              <a:spcBef>
                <a:spcPct val="20000"/>
              </a:spcBef>
              <a:spcAft>
                <a:spcPts val="0"/>
              </a:spcAft>
              <a:buClrTx/>
              <a:buSzTx/>
              <a:buFont typeface="Arial" panose="020B0604020202020204" pitchFamily="34" charset="0"/>
              <a:buNone/>
              <a:tabLst/>
              <a:defRPr sz="2133" cap="all" baseline="0">
                <a:solidFill>
                  <a:srgbClr val="000000"/>
                </a:solidFill>
                <a:latin typeface="+mj-lt"/>
              </a:defRPr>
            </a:lvl4pPr>
            <a:lvl5pPr marL="0" marR="0" indent="239173" algn="l" defTabSz="325951" rtl="0" eaLnBrk="1" fontAlgn="auto" latinLnBrk="0" hangingPunct="1">
              <a:lnSpc>
                <a:spcPct val="100000"/>
              </a:lnSpc>
              <a:spcBef>
                <a:spcPts val="0"/>
              </a:spcBef>
              <a:spcAft>
                <a:spcPts val="0"/>
              </a:spcAft>
              <a:buClr>
                <a:srgbClr val="873E8D"/>
              </a:buClr>
              <a:buSzTx/>
              <a:buFont typeface="Arial" panose="020B0604020202020204" pitchFamily="34" charset="0"/>
              <a:buNone/>
              <a:tabLst/>
              <a:defRPr sz="2133" cap="none" baseline="0">
                <a:solidFill>
                  <a:srgbClr val="000000"/>
                </a:solidFill>
                <a:latin typeface="+mn-lt"/>
              </a:defRPr>
            </a:lvl5pPr>
            <a:lvl6pPr marL="241289" marR="0" indent="-241289" algn="l" defTabSz="1219140" rtl="0" eaLnBrk="1" fontAlgn="auto" latinLnBrk="0" hangingPunct="1">
              <a:lnSpc>
                <a:spcPct val="100000"/>
              </a:lnSpc>
              <a:spcBef>
                <a:spcPts val="1451"/>
              </a:spcBef>
              <a:spcAft>
                <a:spcPts val="0"/>
              </a:spcAft>
              <a:buClr>
                <a:srgbClr val="873E8D"/>
              </a:buClr>
              <a:buSzTx/>
              <a:buFont typeface="Franklin Gothic Book" panose="020B0503020102020204" pitchFamily="34" charset="0"/>
              <a:buChar char="●"/>
              <a:tabLst/>
              <a:defRPr sz="2133" cap="none" baseline="0">
                <a:solidFill>
                  <a:srgbClr val="000000"/>
                </a:solidFill>
                <a:latin typeface="+mn-lt"/>
              </a:defRPr>
            </a:lvl6pPr>
            <a:lvl7pPr marL="479976" marR="0" indent="-241289" algn="l" defTabSz="1219140" rtl="0" eaLnBrk="1" fontAlgn="auto" latinLnBrk="0" hangingPunct="1">
              <a:lnSpc>
                <a:spcPct val="100000"/>
              </a:lnSpc>
              <a:spcBef>
                <a:spcPts val="0"/>
              </a:spcBef>
              <a:spcAft>
                <a:spcPts val="0"/>
              </a:spcAft>
              <a:buClr>
                <a:srgbClr val="873E8D"/>
              </a:buClr>
              <a:buSzPct val="85000"/>
              <a:buFont typeface="Franklin Gothic Book" panose="020B0503020102020204" pitchFamily="34" charset="0"/>
              <a:buChar char="●"/>
              <a:tabLst/>
              <a:defRPr sz="2133" cap="none" baseline="0">
                <a:solidFill>
                  <a:srgbClr val="000000"/>
                </a:solidFill>
                <a:latin typeface="+mn-lt"/>
              </a:defRPr>
            </a:lvl7pPr>
            <a:lvl8pPr marL="241289" marR="0" indent="-241289" algn="l" defTabSz="1219140" rtl="0" eaLnBrk="1" fontAlgn="auto" latinLnBrk="0" hangingPunct="1">
              <a:lnSpc>
                <a:spcPct val="100000"/>
              </a:lnSpc>
              <a:spcBef>
                <a:spcPts val="1451"/>
              </a:spcBef>
              <a:spcAft>
                <a:spcPts val="0"/>
              </a:spcAft>
              <a:buClr>
                <a:srgbClr val="873E8D"/>
              </a:buClr>
              <a:buSzPct val="100000"/>
              <a:buFont typeface="+mj-lt"/>
              <a:buAutoNum type="arabicPeriod"/>
              <a:tabLst/>
              <a:defRPr sz="2133" cap="none" baseline="0">
                <a:solidFill>
                  <a:srgbClr val="000000"/>
                </a:solidFill>
                <a:latin typeface="+mn-lt"/>
              </a:defRPr>
            </a:lvl8pPr>
            <a:lvl9pPr marL="479976" marR="0" indent="-241289" algn="l" defTabSz="1219140" rtl="0" eaLnBrk="1" fontAlgn="auto" latinLnBrk="0" hangingPunct="1">
              <a:lnSpc>
                <a:spcPct val="100000"/>
              </a:lnSpc>
              <a:spcBef>
                <a:spcPts val="0"/>
              </a:spcBef>
              <a:spcAft>
                <a:spcPts val="0"/>
              </a:spcAft>
              <a:buClr>
                <a:srgbClr val="873E8D"/>
              </a:buClr>
              <a:buSzTx/>
              <a:buFont typeface="+mj-lt"/>
              <a:buAutoNum type="alphaLcPeriod"/>
              <a:tabLst/>
              <a:defRPr sz="2133" cap="none" baseline="0">
                <a:solidFill>
                  <a:srgbClr val="000000"/>
                </a:solidFill>
                <a:latin typeface="+mn-lt"/>
              </a:defRPr>
            </a:lvl9pPr>
          </a:lstStyle>
          <a:p>
            <a:pPr marL="239989" marR="0" lvl="0" indent="-239989" algn="l" defTabSz="1219140" rtl="0" eaLnBrk="1" fontAlgn="auto" latinLnBrk="0" hangingPunct="1">
              <a:lnSpc>
                <a:spcPct val="100000"/>
              </a:lnSpc>
              <a:spcBef>
                <a:spcPct val="20000"/>
              </a:spcBef>
              <a:spcAft>
                <a:spcPts val="0"/>
              </a:spcAft>
              <a:buClr>
                <a:srgbClr val="873E8D"/>
              </a:buClr>
              <a:buSzTx/>
              <a:buFont typeface="Franklin Gothic Book" panose="020B0503020102020204" pitchFamily="34" charset="0"/>
              <a:buChar char="●"/>
              <a:tabLst/>
              <a:defRPr/>
            </a:pPr>
            <a:r>
              <a:rPr kumimoji="0" lang="en-US" sz="2133" b="0" i="0" u="none" strike="noStrike" kern="1200" cap="none" spc="0" normalizeH="0" baseline="0" noProof="0" dirty="0" smtClean="0">
                <a:ln>
                  <a:noFill/>
                </a:ln>
                <a:solidFill>
                  <a:srgbClr val="3C3C3C"/>
                </a:solidFill>
                <a:effectLst/>
                <a:uLnTx/>
                <a:uFillTx/>
                <a:latin typeface="+mn-lt"/>
                <a:ea typeface="+mn-ea"/>
                <a:cs typeface="+mn-cs"/>
              </a:rPr>
              <a:t>Click to add text</a:t>
            </a:r>
          </a:p>
          <a:p>
            <a:pPr marL="479976" marR="0" lvl="1" indent="-241289" algn="l" defTabSz="1219140" rtl="0" eaLnBrk="1" fontAlgn="auto" latinLnBrk="0" hangingPunct="1">
              <a:lnSpc>
                <a:spcPct val="100000"/>
              </a:lnSpc>
              <a:spcBef>
                <a:spcPts val="0"/>
              </a:spcBef>
              <a:spcAft>
                <a:spcPts val="0"/>
              </a:spcAft>
              <a:buClr>
                <a:srgbClr val="873E8D"/>
              </a:buClr>
              <a:buSzPct val="85000"/>
              <a:buFont typeface="Franklin Gothic Book" panose="020B0503020102020204" pitchFamily="34" charset="0"/>
              <a:buChar char="●"/>
              <a:tabLst/>
              <a:defRPr/>
            </a:pPr>
            <a:r>
              <a:rPr kumimoji="0" lang="en-US" sz="2133" b="0" i="0" u="none" strike="noStrike" kern="1200" cap="none" spc="0" normalizeH="0" baseline="0" noProof="0" dirty="0" smtClean="0">
                <a:ln>
                  <a:noFill/>
                </a:ln>
                <a:solidFill>
                  <a:srgbClr val="3C3C3C"/>
                </a:solidFill>
                <a:effectLst/>
                <a:uLnTx/>
                <a:uFillTx/>
                <a:latin typeface="Franklin Gothic Book"/>
                <a:ea typeface="+mn-ea"/>
                <a:cs typeface="+mn-cs"/>
              </a:rPr>
              <a:t>Level two</a:t>
            </a:r>
          </a:p>
          <a:p>
            <a:pPr marL="0" marR="0" lvl="2" indent="0" algn="l" defTabSz="1219140" rtl="0" eaLnBrk="1" fontAlgn="auto" latinLnBrk="0" hangingPunct="1">
              <a:lnSpc>
                <a:spcPct val="100000"/>
              </a:lnSpc>
              <a:spcBef>
                <a:spcPts val="2177"/>
              </a:spcBef>
              <a:spcAft>
                <a:spcPts val="0"/>
              </a:spcAft>
              <a:buClrTx/>
              <a:buSzTx/>
              <a:buFont typeface="Arial" panose="020B0604020202020204" pitchFamily="34" charset="0"/>
              <a:buNone/>
              <a:tabLst/>
              <a:defRPr/>
            </a:pPr>
            <a:r>
              <a:rPr kumimoji="0" lang="en-US" sz="2133" b="0" i="0" u="none" strike="noStrike" kern="1200" cap="all" spc="0" normalizeH="0" baseline="0" noProof="0" dirty="0" smtClean="0">
                <a:ln>
                  <a:noFill/>
                </a:ln>
                <a:solidFill>
                  <a:srgbClr val="873E8D"/>
                </a:solidFill>
                <a:effectLst/>
                <a:uLnTx/>
                <a:uFillTx/>
                <a:latin typeface="Franklin Gothic Demi Cond"/>
                <a:ea typeface="+mn-ea"/>
                <a:cs typeface="+mn-cs"/>
              </a:rPr>
              <a:t>Third level</a:t>
            </a:r>
          </a:p>
          <a:p>
            <a:pPr marL="0" marR="0" lvl="3" indent="0" algn="l" defTabSz="121914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2133" b="0" i="0" u="none" strike="noStrike" kern="1200" cap="none" spc="0" normalizeH="0" baseline="0" noProof="0" dirty="0" smtClean="0">
                <a:ln>
                  <a:noFill/>
                </a:ln>
                <a:solidFill>
                  <a:srgbClr val="3C3C3C"/>
                </a:solidFill>
                <a:effectLst/>
                <a:uLnTx/>
                <a:uFillTx/>
                <a:latin typeface="Franklin Gothic Book"/>
                <a:ea typeface="+mn-ea"/>
                <a:cs typeface="+mn-cs"/>
              </a:rPr>
              <a:t>Fourth level</a:t>
            </a:r>
          </a:p>
          <a:p>
            <a:pPr marL="0" marR="0" lvl="4" indent="239173" algn="l" defTabSz="325951" rtl="0" eaLnBrk="1" fontAlgn="auto" latinLnBrk="0" hangingPunct="1">
              <a:lnSpc>
                <a:spcPct val="100000"/>
              </a:lnSpc>
              <a:spcBef>
                <a:spcPts val="0"/>
              </a:spcBef>
              <a:spcAft>
                <a:spcPts val="0"/>
              </a:spcAft>
              <a:buClr>
                <a:srgbClr val="873E8D"/>
              </a:buClr>
              <a:buSzTx/>
              <a:buFont typeface="Arial" panose="020B0604020202020204" pitchFamily="34" charset="0"/>
              <a:buNone/>
              <a:tabLst/>
              <a:defRPr/>
            </a:pPr>
            <a:r>
              <a:rPr kumimoji="0" lang="en-US" sz="2133" b="0" i="0" u="none" strike="noStrike" kern="1200" cap="none" spc="0" normalizeH="0" baseline="0" noProof="0" dirty="0" smtClean="0">
                <a:ln>
                  <a:noFill/>
                </a:ln>
                <a:solidFill>
                  <a:srgbClr val="3C3C3C"/>
                </a:solidFill>
                <a:effectLst/>
                <a:uLnTx/>
                <a:uFillTx/>
                <a:latin typeface="+mn-lt"/>
                <a:ea typeface="+mn-ea"/>
                <a:cs typeface="+mn-cs"/>
              </a:rPr>
              <a:t>Fifth level</a:t>
            </a:r>
          </a:p>
          <a:p>
            <a:pPr marL="241289" marR="0" lvl="5" indent="-241289" algn="l" defTabSz="1219140" rtl="0" eaLnBrk="1" fontAlgn="auto" latinLnBrk="0" hangingPunct="1">
              <a:lnSpc>
                <a:spcPct val="100000"/>
              </a:lnSpc>
              <a:spcBef>
                <a:spcPts val="1451"/>
              </a:spcBef>
              <a:spcAft>
                <a:spcPts val="0"/>
              </a:spcAft>
              <a:buClr>
                <a:srgbClr val="873E8D"/>
              </a:buClr>
              <a:buSzTx/>
              <a:buFont typeface="Franklin Gothic Book" panose="020B0503020102020204" pitchFamily="34" charset="0"/>
              <a:buChar char="●"/>
              <a:tabLst/>
              <a:defRPr/>
            </a:pPr>
            <a:r>
              <a:rPr kumimoji="0" lang="en-US" sz="2133" b="0" i="0" u="none" strike="noStrike" kern="1200" cap="none" spc="0" normalizeH="0" baseline="0" noProof="0" dirty="0" smtClean="0">
                <a:ln>
                  <a:noFill/>
                </a:ln>
                <a:solidFill>
                  <a:srgbClr val="3C3C3C"/>
                </a:solidFill>
                <a:effectLst/>
                <a:uLnTx/>
                <a:uFillTx/>
                <a:latin typeface="+mn-lt"/>
                <a:ea typeface="+mn-ea"/>
                <a:cs typeface="+mn-cs"/>
              </a:rPr>
              <a:t>Sixth level</a:t>
            </a:r>
          </a:p>
          <a:p>
            <a:pPr marL="479976" marR="0" lvl="6" indent="-241289" algn="l" defTabSz="1219140" rtl="0" eaLnBrk="1" fontAlgn="auto" latinLnBrk="0" hangingPunct="1">
              <a:lnSpc>
                <a:spcPct val="100000"/>
              </a:lnSpc>
              <a:spcBef>
                <a:spcPts val="0"/>
              </a:spcBef>
              <a:spcAft>
                <a:spcPts val="0"/>
              </a:spcAft>
              <a:buClr>
                <a:srgbClr val="873E8D"/>
              </a:buClr>
              <a:buSzPct val="85000"/>
              <a:buFont typeface="Franklin Gothic Book" panose="020B0503020102020204" pitchFamily="34" charset="0"/>
              <a:buChar char="●"/>
              <a:tabLst/>
              <a:defRPr/>
            </a:pPr>
            <a:r>
              <a:rPr kumimoji="0" lang="en-US" sz="2133" b="0" i="0" u="none" strike="noStrike" kern="1200" cap="none" spc="0" normalizeH="0" baseline="0" noProof="0" dirty="0" smtClean="0">
                <a:ln>
                  <a:noFill/>
                </a:ln>
                <a:solidFill>
                  <a:srgbClr val="3C3C3C"/>
                </a:solidFill>
                <a:effectLst/>
                <a:uLnTx/>
                <a:uFillTx/>
                <a:latin typeface="+mn-lt"/>
                <a:ea typeface="+mn-ea"/>
                <a:cs typeface="+mn-cs"/>
              </a:rPr>
              <a:t>Seventh level</a:t>
            </a:r>
          </a:p>
          <a:p>
            <a:pPr marL="241289" marR="0" lvl="7" indent="-241289" algn="l" defTabSz="1219140" rtl="0" eaLnBrk="1" fontAlgn="auto" latinLnBrk="0" hangingPunct="1">
              <a:lnSpc>
                <a:spcPct val="100000"/>
              </a:lnSpc>
              <a:spcBef>
                <a:spcPts val="1451"/>
              </a:spcBef>
              <a:spcAft>
                <a:spcPts val="0"/>
              </a:spcAft>
              <a:buClr>
                <a:srgbClr val="873E8D"/>
              </a:buClr>
              <a:buSzPct val="100000"/>
              <a:buFont typeface="+mj-lt"/>
              <a:buAutoNum type="arabicPeriod"/>
              <a:tabLst/>
              <a:defRPr/>
            </a:pPr>
            <a:r>
              <a:rPr kumimoji="0" lang="en-US" sz="2133" b="0" i="0" u="none" strike="noStrike" kern="1200" cap="none" spc="0" normalizeH="0" baseline="0" noProof="0" dirty="0" smtClean="0">
                <a:ln>
                  <a:noFill/>
                </a:ln>
                <a:solidFill>
                  <a:srgbClr val="3C3C3C"/>
                </a:solidFill>
                <a:effectLst/>
                <a:uLnTx/>
                <a:uFillTx/>
                <a:latin typeface="+mn-lt"/>
                <a:ea typeface="+mn-ea"/>
                <a:cs typeface="+mn-cs"/>
              </a:rPr>
              <a:t>Eighth level</a:t>
            </a:r>
          </a:p>
          <a:p>
            <a:pPr marL="479976" marR="0" lvl="8" indent="-241289" algn="l" defTabSz="1219140" rtl="0" eaLnBrk="1" fontAlgn="auto" latinLnBrk="0" hangingPunct="1">
              <a:lnSpc>
                <a:spcPct val="100000"/>
              </a:lnSpc>
              <a:spcBef>
                <a:spcPts val="0"/>
              </a:spcBef>
              <a:spcAft>
                <a:spcPts val="0"/>
              </a:spcAft>
              <a:buClr>
                <a:srgbClr val="873E8D"/>
              </a:buClr>
              <a:buSzTx/>
              <a:buFont typeface="+mj-lt"/>
              <a:buAutoNum type="alphaLcPeriod"/>
              <a:tabLst/>
              <a:defRPr/>
            </a:pPr>
            <a:r>
              <a:rPr kumimoji="0" lang="en-US" sz="2133" b="0" i="0" u="none" strike="noStrike" kern="1200" cap="none" spc="0" normalizeH="0" baseline="0" noProof="0" dirty="0" smtClean="0">
                <a:ln>
                  <a:noFill/>
                </a:ln>
                <a:solidFill>
                  <a:srgbClr val="3C3C3C"/>
                </a:solidFill>
                <a:effectLst/>
                <a:uLnTx/>
                <a:uFillTx/>
                <a:latin typeface="+mn-lt"/>
                <a:ea typeface="+mn-ea"/>
                <a:cs typeface="+mn-cs"/>
              </a:rPr>
              <a:t>Ninth level</a:t>
            </a:r>
          </a:p>
        </p:txBody>
      </p:sp>
      <p:sp>
        <p:nvSpPr>
          <p:cNvPr id="11" name="Content Placeholder 11"/>
          <p:cNvSpPr>
            <a:spLocks noGrp="1"/>
          </p:cNvSpPr>
          <p:nvPr>
            <p:ph sz="quarter" idx="20" hasCustomPrompt="1"/>
          </p:nvPr>
        </p:nvSpPr>
        <p:spPr>
          <a:xfrm>
            <a:off x="8016213" y="1700809"/>
            <a:ext cx="3360000" cy="4416491"/>
          </a:xfrm>
          <a:prstGeom prst="rect">
            <a:avLst/>
          </a:prstGeom>
          <a:solidFill>
            <a:schemeClr val="bg1"/>
          </a:solidFill>
          <a:ln w="12700">
            <a:solidFill>
              <a:schemeClr val="tx2"/>
            </a:solidFill>
          </a:ln>
          <a:effectLst>
            <a:outerShdw blurRad="50800" dist="38100" dir="2700000" algn="tl" rotWithShape="0">
              <a:prstClr val="black">
                <a:alpha val="40000"/>
              </a:prstClr>
            </a:outerShdw>
          </a:effectLst>
        </p:spPr>
        <p:txBody>
          <a:bodyPr lIns="90000" tIns="90000" rIns="90000" bIns="90000"/>
          <a:lstStyle>
            <a:lvl1pPr marL="239989" marR="0" indent="-239989" algn="l" defTabSz="1219140" rtl="0" eaLnBrk="1" fontAlgn="auto" latinLnBrk="0" hangingPunct="1">
              <a:lnSpc>
                <a:spcPct val="100000"/>
              </a:lnSpc>
              <a:spcBef>
                <a:spcPct val="20000"/>
              </a:spcBef>
              <a:spcAft>
                <a:spcPts val="0"/>
              </a:spcAft>
              <a:buClr>
                <a:srgbClr val="873E8D"/>
              </a:buClr>
              <a:buSzTx/>
              <a:buFont typeface="Franklin Gothic Book" panose="020B0503020102020204" pitchFamily="34" charset="0"/>
              <a:buChar char="●"/>
              <a:tabLst/>
              <a:defRPr lang="en-US" dirty="0" smtClean="0"/>
            </a:lvl1pPr>
            <a:lvl2pPr marL="479976" marR="0" indent="-241289" algn="l" defTabSz="1219140" rtl="0" eaLnBrk="1" fontAlgn="auto" latinLnBrk="0" hangingPunct="1">
              <a:lnSpc>
                <a:spcPct val="100000"/>
              </a:lnSpc>
              <a:spcBef>
                <a:spcPts val="0"/>
              </a:spcBef>
              <a:spcAft>
                <a:spcPts val="0"/>
              </a:spcAft>
              <a:buClr>
                <a:srgbClr val="873E8D"/>
              </a:buClr>
              <a:buSzPct val="85000"/>
              <a:buFont typeface="Franklin Gothic Book" panose="020B0503020102020204" pitchFamily="34" charset="0"/>
              <a:buChar char="●"/>
              <a:tabLst/>
              <a:defRPr sz="2133" cap="none" baseline="0">
                <a:solidFill>
                  <a:srgbClr val="000000"/>
                </a:solidFill>
                <a:latin typeface="Franklin Gothic Book" pitchFamily="34" charset="0"/>
              </a:defRPr>
            </a:lvl2pPr>
            <a:lvl3pPr marL="0" marR="0" indent="0" algn="l" defTabSz="1219140" rtl="0" eaLnBrk="1" fontAlgn="auto" latinLnBrk="0" hangingPunct="1">
              <a:lnSpc>
                <a:spcPct val="100000"/>
              </a:lnSpc>
              <a:spcBef>
                <a:spcPts val="2177"/>
              </a:spcBef>
              <a:spcAft>
                <a:spcPts val="0"/>
              </a:spcAft>
              <a:buClrTx/>
              <a:buSzTx/>
              <a:buFont typeface="Arial" panose="020B0604020202020204" pitchFamily="34" charset="0"/>
              <a:buNone/>
              <a:tabLst/>
              <a:defRPr sz="2133" cap="none" baseline="0">
                <a:solidFill>
                  <a:srgbClr val="000000"/>
                </a:solidFill>
                <a:latin typeface="Franklin Gothic Book" pitchFamily="34" charset="0"/>
              </a:defRPr>
            </a:lvl3pPr>
            <a:lvl4pPr marL="0" marR="0" indent="0" algn="l" defTabSz="1219140" rtl="0" eaLnBrk="1" fontAlgn="auto" latinLnBrk="0" hangingPunct="1">
              <a:lnSpc>
                <a:spcPct val="100000"/>
              </a:lnSpc>
              <a:spcBef>
                <a:spcPct val="20000"/>
              </a:spcBef>
              <a:spcAft>
                <a:spcPts val="0"/>
              </a:spcAft>
              <a:buClrTx/>
              <a:buSzTx/>
              <a:buFont typeface="Arial" panose="020B0604020202020204" pitchFamily="34" charset="0"/>
              <a:buNone/>
              <a:tabLst/>
              <a:defRPr sz="2133" cap="all" baseline="0">
                <a:solidFill>
                  <a:srgbClr val="000000"/>
                </a:solidFill>
                <a:latin typeface="+mj-lt"/>
              </a:defRPr>
            </a:lvl4pPr>
            <a:lvl5pPr marL="0" marR="0" indent="239173" algn="l" defTabSz="325951" rtl="0" eaLnBrk="1" fontAlgn="auto" latinLnBrk="0" hangingPunct="1">
              <a:lnSpc>
                <a:spcPct val="100000"/>
              </a:lnSpc>
              <a:spcBef>
                <a:spcPts val="0"/>
              </a:spcBef>
              <a:spcAft>
                <a:spcPts val="0"/>
              </a:spcAft>
              <a:buClr>
                <a:srgbClr val="873E8D"/>
              </a:buClr>
              <a:buSzTx/>
              <a:buFont typeface="Arial" panose="020B0604020202020204" pitchFamily="34" charset="0"/>
              <a:buNone/>
              <a:tabLst/>
              <a:defRPr sz="2133" cap="none" baseline="0">
                <a:solidFill>
                  <a:srgbClr val="000000"/>
                </a:solidFill>
                <a:latin typeface="+mn-lt"/>
              </a:defRPr>
            </a:lvl5pPr>
            <a:lvl6pPr marL="241289" marR="0" indent="-241289" algn="l" defTabSz="1219140" rtl="0" eaLnBrk="1" fontAlgn="auto" latinLnBrk="0" hangingPunct="1">
              <a:lnSpc>
                <a:spcPct val="100000"/>
              </a:lnSpc>
              <a:spcBef>
                <a:spcPts val="1451"/>
              </a:spcBef>
              <a:spcAft>
                <a:spcPts val="0"/>
              </a:spcAft>
              <a:buClr>
                <a:srgbClr val="873E8D"/>
              </a:buClr>
              <a:buSzTx/>
              <a:buFont typeface="Franklin Gothic Book" panose="020B0503020102020204" pitchFamily="34" charset="0"/>
              <a:buChar char="●"/>
              <a:tabLst/>
              <a:defRPr sz="2133" cap="none" baseline="0">
                <a:solidFill>
                  <a:srgbClr val="000000"/>
                </a:solidFill>
                <a:latin typeface="+mn-lt"/>
              </a:defRPr>
            </a:lvl6pPr>
            <a:lvl7pPr marL="479976" marR="0" indent="-241289" algn="l" defTabSz="1219140" rtl="0" eaLnBrk="1" fontAlgn="auto" latinLnBrk="0" hangingPunct="1">
              <a:lnSpc>
                <a:spcPct val="100000"/>
              </a:lnSpc>
              <a:spcBef>
                <a:spcPts val="0"/>
              </a:spcBef>
              <a:spcAft>
                <a:spcPts val="0"/>
              </a:spcAft>
              <a:buClr>
                <a:srgbClr val="873E8D"/>
              </a:buClr>
              <a:buSzPct val="85000"/>
              <a:buFont typeface="Franklin Gothic Book" panose="020B0503020102020204" pitchFamily="34" charset="0"/>
              <a:buChar char="●"/>
              <a:tabLst/>
              <a:defRPr sz="2133" cap="none" baseline="0">
                <a:solidFill>
                  <a:srgbClr val="000000"/>
                </a:solidFill>
                <a:latin typeface="+mn-lt"/>
              </a:defRPr>
            </a:lvl7pPr>
            <a:lvl8pPr marL="241289" marR="0" indent="-241289" algn="l" defTabSz="1219140" rtl="0" eaLnBrk="1" fontAlgn="auto" latinLnBrk="0" hangingPunct="1">
              <a:lnSpc>
                <a:spcPct val="100000"/>
              </a:lnSpc>
              <a:spcBef>
                <a:spcPts val="1451"/>
              </a:spcBef>
              <a:spcAft>
                <a:spcPts val="0"/>
              </a:spcAft>
              <a:buClr>
                <a:srgbClr val="873E8D"/>
              </a:buClr>
              <a:buSzPct val="100000"/>
              <a:buFont typeface="+mj-lt"/>
              <a:buAutoNum type="arabicPeriod"/>
              <a:tabLst/>
              <a:defRPr sz="2133" cap="none" baseline="0">
                <a:solidFill>
                  <a:srgbClr val="000000"/>
                </a:solidFill>
                <a:latin typeface="+mn-lt"/>
              </a:defRPr>
            </a:lvl8pPr>
            <a:lvl9pPr marL="479976" marR="0" indent="-241289" algn="l" defTabSz="1219140" rtl="0" eaLnBrk="1" fontAlgn="auto" latinLnBrk="0" hangingPunct="1">
              <a:lnSpc>
                <a:spcPct val="100000"/>
              </a:lnSpc>
              <a:spcBef>
                <a:spcPts val="0"/>
              </a:spcBef>
              <a:spcAft>
                <a:spcPts val="0"/>
              </a:spcAft>
              <a:buClr>
                <a:srgbClr val="873E8D"/>
              </a:buClr>
              <a:buSzTx/>
              <a:buFont typeface="+mj-lt"/>
              <a:buAutoNum type="alphaLcPeriod"/>
              <a:tabLst/>
              <a:defRPr sz="2133" cap="none" baseline="0">
                <a:solidFill>
                  <a:srgbClr val="000000"/>
                </a:solidFill>
                <a:latin typeface="+mn-lt"/>
              </a:defRPr>
            </a:lvl9pPr>
          </a:lstStyle>
          <a:p>
            <a:pPr marL="239989" marR="0" lvl="0" indent="-239989" algn="l" defTabSz="1219140" rtl="0" eaLnBrk="1" fontAlgn="auto" latinLnBrk="0" hangingPunct="1">
              <a:lnSpc>
                <a:spcPct val="100000"/>
              </a:lnSpc>
              <a:spcBef>
                <a:spcPct val="20000"/>
              </a:spcBef>
              <a:spcAft>
                <a:spcPts val="0"/>
              </a:spcAft>
              <a:buClr>
                <a:srgbClr val="873E8D"/>
              </a:buClr>
              <a:buSzTx/>
              <a:buFont typeface="Franklin Gothic Book" panose="020B0503020102020204" pitchFamily="34" charset="0"/>
              <a:buChar char="●"/>
              <a:tabLst/>
              <a:defRPr/>
            </a:pPr>
            <a:r>
              <a:rPr kumimoji="0" lang="en-US" sz="2133" b="0" i="0" u="none" strike="noStrike" kern="1200" cap="none" spc="0" normalizeH="0" baseline="0" noProof="0" dirty="0" smtClean="0">
                <a:ln>
                  <a:noFill/>
                </a:ln>
                <a:solidFill>
                  <a:srgbClr val="3C3C3C"/>
                </a:solidFill>
                <a:effectLst/>
                <a:uLnTx/>
                <a:uFillTx/>
                <a:latin typeface="+mn-lt"/>
                <a:ea typeface="+mn-ea"/>
                <a:cs typeface="+mn-cs"/>
              </a:rPr>
              <a:t>Click to add text</a:t>
            </a:r>
          </a:p>
          <a:p>
            <a:pPr marL="479976" marR="0" lvl="1" indent="-241289" algn="l" defTabSz="1219140" rtl="0" eaLnBrk="1" fontAlgn="auto" latinLnBrk="0" hangingPunct="1">
              <a:lnSpc>
                <a:spcPct val="100000"/>
              </a:lnSpc>
              <a:spcBef>
                <a:spcPts val="0"/>
              </a:spcBef>
              <a:spcAft>
                <a:spcPts val="0"/>
              </a:spcAft>
              <a:buClr>
                <a:srgbClr val="873E8D"/>
              </a:buClr>
              <a:buSzPct val="85000"/>
              <a:buFont typeface="Franklin Gothic Book" panose="020B0503020102020204" pitchFamily="34" charset="0"/>
              <a:buChar char="●"/>
              <a:tabLst/>
              <a:defRPr/>
            </a:pPr>
            <a:r>
              <a:rPr kumimoji="0" lang="en-US" sz="2133" b="0" i="0" u="none" strike="noStrike" kern="1200" cap="none" spc="0" normalizeH="0" baseline="0" noProof="0" dirty="0" smtClean="0">
                <a:ln>
                  <a:noFill/>
                </a:ln>
                <a:solidFill>
                  <a:srgbClr val="3C3C3C"/>
                </a:solidFill>
                <a:effectLst/>
                <a:uLnTx/>
                <a:uFillTx/>
                <a:latin typeface="Franklin Gothic Book"/>
                <a:ea typeface="+mn-ea"/>
                <a:cs typeface="+mn-cs"/>
              </a:rPr>
              <a:t>Level two</a:t>
            </a:r>
          </a:p>
          <a:p>
            <a:pPr marL="0" marR="0" lvl="2" indent="0" algn="l" defTabSz="1219140" rtl="0" eaLnBrk="1" fontAlgn="auto" latinLnBrk="0" hangingPunct="1">
              <a:lnSpc>
                <a:spcPct val="100000"/>
              </a:lnSpc>
              <a:spcBef>
                <a:spcPts val="2177"/>
              </a:spcBef>
              <a:spcAft>
                <a:spcPts val="0"/>
              </a:spcAft>
              <a:buClrTx/>
              <a:buSzTx/>
              <a:buFont typeface="Arial" panose="020B0604020202020204" pitchFamily="34" charset="0"/>
              <a:buNone/>
              <a:tabLst/>
              <a:defRPr/>
            </a:pPr>
            <a:r>
              <a:rPr kumimoji="0" lang="en-US" sz="2133" b="0" i="0" u="none" strike="noStrike" kern="1200" cap="all" spc="0" normalizeH="0" baseline="0" noProof="0" dirty="0" smtClean="0">
                <a:ln>
                  <a:noFill/>
                </a:ln>
                <a:solidFill>
                  <a:srgbClr val="873E8D"/>
                </a:solidFill>
                <a:effectLst/>
                <a:uLnTx/>
                <a:uFillTx/>
                <a:latin typeface="Franklin Gothic Demi Cond"/>
                <a:ea typeface="+mn-ea"/>
                <a:cs typeface="+mn-cs"/>
              </a:rPr>
              <a:t>Third level</a:t>
            </a:r>
          </a:p>
          <a:p>
            <a:pPr marL="0" marR="0" lvl="3" indent="0" algn="l" defTabSz="121914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2133" b="0" i="0" u="none" strike="noStrike" kern="1200" cap="none" spc="0" normalizeH="0" baseline="0" noProof="0" dirty="0" smtClean="0">
                <a:ln>
                  <a:noFill/>
                </a:ln>
                <a:solidFill>
                  <a:srgbClr val="3C3C3C"/>
                </a:solidFill>
                <a:effectLst/>
                <a:uLnTx/>
                <a:uFillTx/>
                <a:latin typeface="Franklin Gothic Book"/>
                <a:ea typeface="+mn-ea"/>
                <a:cs typeface="+mn-cs"/>
              </a:rPr>
              <a:t>Fourth level</a:t>
            </a:r>
          </a:p>
          <a:p>
            <a:pPr marL="0" marR="0" lvl="4" indent="239173" algn="l" defTabSz="325951" rtl="0" eaLnBrk="1" fontAlgn="auto" latinLnBrk="0" hangingPunct="1">
              <a:lnSpc>
                <a:spcPct val="100000"/>
              </a:lnSpc>
              <a:spcBef>
                <a:spcPts val="0"/>
              </a:spcBef>
              <a:spcAft>
                <a:spcPts val="0"/>
              </a:spcAft>
              <a:buClr>
                <a:srgbClr val="873E8D"/>
              </a:buClr>
              <a:buSzTx/>
              <a:buFont typeface="Arial" panose="020B0604020202020204" pitchFamily="34" charset="0"/>
              <a:buNone/>
              <a:tabLst/>
              <a:defRPr/>
            </a:pPr>
            <a:r>
              <a:rPr kumimoji="0" lang="en-US" sz="2133" b="0" i="0" u="none" strike="noStrike" kern="1200" cap="none" spc="0" normalizeH="0" baseline="0" noProof="0" dirty="0" smtClean="0">
                <a:ln>
                  <a:noFill/>
                </a:ln>
                <a:solidFill>
                  <a:srgbClr val="3C3C3C"/>
                </a:solidFill>
                <a:effectLst/>
                <a:uLnTx/>
                <a:uFillTx/>
                <a:latin typeface="+mn-lt"/>
                <a:ea typeface="+mn-ea"/>
                <a:cs typeface="+mn-cs"/>
              </a:rPr>
              <a:t>Fifth level</a:t>
            </a:r>
          </a:p>
          <a:p>
            <a:pPr marL="241289" marR="0" lvl="5" indent="-241289" algn="l" defTabSz="1219140" rtl="0" eaLnBrk="1" fontAlgn="auto" latinLnBrk="0" hangingPunct="1">
              <a:lnSpc>
                <a:spcPct val="100000"/>
              </a:lnSpc>
              <a:spcBef>
                <a:spcPts val="1451"/>
              </a:spcBef>
              <a:spcAft>
                <a:spcPts val="0"/>
              </a:spcAft>
              <a:buClr>
                <a:srgbClr val="873E8D"/>
              </a:buClr>
              <a:buSzTx/>
              <a:buFont typeface="Franklin Gothic Book" panose="020B0503020102020204" pitchFamily="34" charset="0"/>
              <a:buChar char="●"/>
              <a:tabLst/>
              <a:defRPr/>
            </a:pPr>
            <a:r>
              <a:rPr kumimoji="0" lang="en-US" sz="2133" b="0" i="0" u="none" strike="noStrike" kern="1200" cap="none" spc="0" normalizeH="0" baseline="0" noProof="0" dirty="0" smtClean="0">
                <a:ln>
                  <a:noFill/>
                </a:ln>
                <a:solidFill>
                  <a:srgbClr val="3C3C3C"/>
                </a:solidFill>
                <a:effectLst/>
                <a:uLnTx/>
                <a:uFillTx/>
                <a:latin typeface="+mn-lt"/>
                <a:ea typeface="+mn-ea"/>
                <a:cs typeface="+mn-cs"/>
              </a:rPr>
              <a:t>Sixth level</a:t>
            </a:r>
          </a:p>
          <a:p>
            <a:pPr marL="479976" marR="0" lvl="6" indent="-241289" algn="l" defTabSz="1219140" rtl="0" eaLnBrk="1" fontAlgn="auto" latinLnBrk="0" hangingPunct="1">
              <a:lnSpc>
                <a:spcPct val="100000"/>
              </a:lnSpc>
              <a:spcBef>
                <a:spcPts val="0"/>
              </a:spcBef>
              <a:spcAft>
                <a:spcPts val="0"/>
              </a:spcAft>
              <a:buClr>
                <a:srgbClr val="873E8D"/>
              </a:buClr>
              <a:buSzPct val="85000"/>
              <a:buFont typeface="Franklin Gothic Book" panose="020B0503020102020204" pitchFamily="34" charset="0"/>
              <a:buChar char="●"/>
              <a:tabLst/>
              <a:defRPr/>
            </a:pPr>
            <a:r>
              <a:rPr kumimoji="0" lang="en-US" sz="2133" b="0" i="0" u="none" strike="noStrike" kern="1200" cap="none" spc="0" normalizeH="0" baseline="0" noProof="0" dirty="0" smtClean="0">
                <a:ln>
                  <a:noFill/>
                </a:ln>
                <a:solidFill>
                  <a:srgbClr val="3C3C3C"/>
                </a:solidFill>
                <a:effectLst/>
                <a:uLnTx/>
                <a:uFillTx/>
                <a:latin typeface="+mn-lt"/>
                <a:ea typeface="+mn-ea"/>
                <a:cs typeface="+mn-cs"/>
              </a:rPr>
              <a:t>Seventh level</a:t>
            </a:r>
          </a:p>
          <a:p>
            <a:pPr marL="241289" marR="0" lvl="7" indent="-241289" algn="l" defTabSz="1219140" rtl="0" eaLnBrk="1" fontAlgn="auto" latinLnBrk="0" hangingPunct="1">
              <a:lnSpc>
                <a:spcPct val="100000"/>
              </a:lnSpc>
              <a:spcBef>
                <a:spcPts val="1451"/>
              </a:spcBef>
              <a:spcAft>
                <a:spcPts val="0"/>
              </a:spcAft>
              <a:buClr>
                <a:srgbClr val="873E8D"/>
              </a:buClr>
              <a:buSzPct val="100000"/>
              <a:buFont typeface="+mj-lt"/>
              <a:buAutoNum type="arabicPeriod"/>
              <a:tabLst/>
              <a:defRPr/>
            </a:pPr>
            <a:r>
              <a:rPr kumimoji="0" lang="en-US" sz="2133" b="0" i="0" u="none" strike="noStrike" kern="1200" cap="none" spc="0" normalizeH="0" baseline="0" noProof="0" dirty="0" smtClean="0">
                <a:ln>
                  <a:noFill/>
                </a:ln>
                <a:solidFill>
                  <a:srgbClr val="3C3C3C"/>
                </a:solidFill>
                <a:effectLst/>
                <a:uLnTx/>
                <a:uFillTx/>
                <a:latin typeface="+mn-lt"/>
                <a:ea typeface="+mn-ea"/>
                <a:cs typeface="+mn-cs"/>
              </a:rPr>
              <a:t>Eighth level</a:t>
            </a:r>
          </a:p>
          <a:p>
            <a:pPr marL="479976" marR="0" lvl="8" indent="-241289" algn="l" defTabSz="1219140" rtl="0" eaLnBrk="1" fontAlgn="auto" latinLnBrk="0" hangingPunct="1">
              <a:lnSpc>
                <a:spcPct val="100000"/>
              </a:lnSpc>
              <a:spcBef>
                <a:spcPts val="0"/>
              </a:spcBef>
              <a:spcAft>
                <a:spcPts val="0"/>
              </a:spcAft>
              <a:buClr>
                <a:srgbClr val="873E8D"/>
              </a:buClr>
              <a:buSzTx/>
              <a:buFont typeface="+mj-lt"/>
              <a:buAutoNum type="alphaLcPeriod"/>
              <a:tabLst/>
              <a:defRPr/>
            </a:pPr>
            <a:r>
              <a:rPr kumimoji="0" lang="en-US" sz="2133" b="0" i="0" u="none" strike="noStrike" kern="1200" cap="none" spc="0" normalizeH="0" baseline="0" noProof="0" dirty="0" smtClean="0">
                <a:ln>
                  <a:noFill/>
                </a:ln>
                <a:solidFill>
                  <a:srgbClr val="3C3C3C"/>
                </a:solidFill>
                <a:effectLst/>
                <a:uLnTx/>
                <a:uFillTx/>
                <a:latin typeface="+mn-lt"/>
                <a:ea typeface="+mn-ea"/>
                <a:cs typeface="+mn-cs"/>
              </a:rPr>
              <a:t>Ninth level</a:t>
            </a:r>
          </a:p>
        </p:txBody>
      </p:sp>
    </p:spTree>
    <p:extLst>
      <p:ext uri="{BB962C8B-B14F-4D97-AF65-F5344CB8AC3E}">
        <p14:creationId xmlns:p14="http://schemas.microsoft.com/office/powerpoint/2010/main" val="2957323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ix Textboxes with frame">
    <p:spTree>
      <p:nvGrpSpPr>
        <p:cNvPr id="1" name=""/>
        <p:cNvGrpSpPr/>
        <p:nvPr/>
      </p:nvGrpSpPr>
      <p:grpSpPr>
        <a:xfrm>
          <a:off x="0" y="0"/>
          <a:ext cx="0" cy="0"/>
          <a:chOff x="0" y="0"/>
          <a:chExt cx="0" cy="0"/>
        </a:xfrm>
      </p:grpSpPr>
      <p:sp>
        <p:nvSpPr>
          <p:cNvPr id="6" name="Platshållare för bildnummer 5"/>
          <p:cNvSpPr>
            <a:spLocks noGrp="1"/>
          </p:cNvSpPr>
          <p:nvPr>
            <p:ph type="sldNum" sz="quarter" idx="12"/>
          </p:nvPr>
        </p:nvSpPr>
        <p:spPr>
          <a:xfrm>
            <a:off x="11822400" y="6566400"/>
            <a:ext cx="417600" cy="259200"/>
          </a:xfrm>
          <a:prstGeom prst="rect">
            <a:avLst/>
          </a:prstGeom>
        </p:spPr>
        <p:txBody>
          <a:bodyPr/>
          <a:lstStyle/>
          <a:p>
            <a:fld id="{4085A7A4-DA13-4709-A50A-C3550B58C155}" type="slidenum">
              <a:rPr lang="en-US" smtClean="0"/>
              <a:t>‹#›</a:t>
            </a:fld>
            <a:endParaRPr lang="en-US"/>
          </a:p>
        </p:txBody>
      </p:sp>
      <p:sp>
        <p:nvSpPr>
          <p:cNvPr id="4" name="Rubrik 3"/>
          <p:cNvSpPr>
            <a:spLocks noGrp="1"/>
          </p:cNvSpPr>
          <p:nvPr>
            <p:ph type="title" hasCustomPrompt="1"/>
          </p:nvPr>
        </p:nvSpPr>
        <p:spPr>
          <a:xfrm>
            <a:off x="816000" y="547200"/>
            <a:ext cx="10560000" cy="480000"/>
          </a:xfrm>
        </p:spPr>
        <p:txBody>
          <a:bodyPr/>
          <a:lstStyle/>
          <a:p>
            <a:r>
              <a:rPr lang="en-US" noProof="0" dirty="0" smtClean="0"/>
              <a:t>Click to add title</a:t>
            </a:r>
            <a:endParaRPr lang="sv-SE" dirty="0"/>
          </a:p>
        </p:txBody>
      </p:sp>
      <p:sp>
        <p:nvSpPr>
          <p:cNvPr id="8" name="Platshållare för text 7"/>
          <p:cNvSpPr>
            <a:spLocks noGrp="1"/>
          </p:cNvSpPr>
          <p:nvPr>
            <p:ph type="body" sz="quarter" idx="13" hasCustomPrompt="1"/>
          </p:nvPr>
        </p:nvSpPr>
        <p:spPr>
          <a:xfrm>
            <a:off x="816000" y="1123949"/>
            <a:ext cx="10560000" cy="393600"/>
          </a:xfrm>
        </p:spPr>
        <p:txBody>
          <a:bodyPr>
            <a:noAutofit/>
          </a:bodyPr>
          <a:lstStyle>
            <a:lvl1pPr marL="0" indent="0">
              <a:lnSpc>
                <a:spcPts val="3200"/>
              </a:lnSpc>
              <a:spcBef>
                <a:spcPts val="0"/>
              </a:spcBef>
              <a:buNone/>
              <a:defRPr sz="3200" cap="all" baseline="0"/>
            </a:lvl1pPr>
            <a:lvl2pPr marL="359815" inden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359815" indent="0">
              <a:buFont typeface="Arial" panose="020B0604020202020204" pitchFamily="34" charset="0"/>
              <a:buNone/>
              <a:defRPr/>
            </a:lvl5pPr>
          </a:lstStyle>
          <a:p>
            <a:pPr lvl="0"/>
            <a:r>
              <a:rPr lang="en-US" noProof="0" dirty="0" smtClean="0"/>
              <a:t>CLICK TO ADD SUBTITLE</a:t>
            </a:r>
            <a:endParaRPr lang="en-US" noProof="0" dirty="0"/>
          </a:p>
        </p:txBody>
      </p:sp>
      <p:sp>
        <p:nvSpPr>
          <p:cNvPr id="12" name="Content Placeholder 11"/>
          <p:cNvSpPr>
            <a:spLocks noGrp="1"/>
          </p:cNvSpPr>
          <p:nvPr>
            <p:ph sz="quarter" idx="21" hasCustomPrompt="1"/>
          </p:nvPr>
        </p:nvSpPr>
        <p:spPr>
          <a:xfrm>
            <a:off x="815413" y="1699200"/>
            <a:ext cx="3360000" cy="2112000"/>
          </a:xfrm>
          <a:prstGeom prst="rect">
            <a:avLst/>
          </a:prstGeom>
          <a:solidFill>
            <a:schemeClr val="bg1"/>
          </a:solidFill>
          <a:ln w="12700">
            <a:solidFill>
              <a:schemeClr val="tx2"/>
            </a:solidFill>
          </a:ln>
          <a:effectLst>
            <a:outerShdw blurRad="50800" dist="38100" dir="2700000" algn="tl" rotWithShape="0">
              <a:prstClr val="black">
                <a:alpha val="40000"/>
              </a:prstClr>
            </a:outerShdw>
          </a:effectLst>
        </p:spPr>
        <p:txBody>
          <a:bodyPr lIns="90000" tIns="90000" rIns="90000" bIns="90000"/>
          <a:lstStyle>
            <a:lvl1pPr marL="0" indent="0">
              <a:spcBef>
                <a:spcPts val="0"/>
              </a:spcBef>
              <a:buClr>
                <a:schemeClr val="tx2"/>
              </a:buClr>
              <a:buSzPct val="80000"/>
              <a:buFontTx/>
              <a:buNone/>
              <a:defRPr sz="2133" cap="none" baseline="0">
                <a:solidFill>
                  <a:schemeClr val="tx1">
                    <a:lumMod val="90000"/>
                    <a:lumOff val="10000"/>
                  </a:schemeClr>
                </a:solidFill>
                <a:latin typeface="+mn-lt"/>
              </a:defRPr>
            </a:lvl1pPr>
            <a:lvl2pPr marL="598988" indent="-243405">
              <a:spcBef>
                <a:spcPts val="725"/>
              </a:spcBef>
              <a:buClr>
                <a:schemeClr val="tx2"/>
              </a:buClr>
              <a:buSzPct val="100000"/>
              <a:buFont typeface="Franklin Gothic Book" panose="020B0503020102020204" pitchFamily="34" charset="0"/>
              <a:buChar char="•"/>
              <a:defRPr sz="2133" cap="none" baseline="0">
                <a:solidFill>
                  <a:srgbClr val="000000"/>
                </a:solidFill>
                <a:latin typeface="Franklin Gothic Book" pitchFamily="34" charset="0"/>
              </a:defRPr>
            </a:lvl2pPr>
            <a:lvl3pPr marL="723865" indent="0">
              <a:spcBef>
                <a:spcPts val="725"/>
              </a:spcBef>
              <a:buClr>
                <a:schemeClr val="tx2"/>
              </a:buClr>
              <a:buSzPct val="100000"/>
              <a:buFont typeface="Franklin Gothic Book" panose="020B0503020102020204" pitchFamily="34" charset="0"/>
              <a:buNone/>
              <a:defRPr sz="2133" cap="none" baseline="0">
                <a:solidFill>
                  <a:srgbClr val="000000"/>
                </a:solidFill>
                <a:latin typeface="Franklin Gothic Book" pitchFamily="34" charset="0"/>
              </a:defRPr>
            </a:lvl3pPr>
            <a:lvl4pPr marL="0" indent="0">
              <a:spcBef>
                <a:spcPts val="2177"/>
              </a:spcBef>
              <a:buClr>
                <a:schemeClr val="tx2"/>
              </a:buClr>
              <a:buFontTx/>
              <a:buNone/>
              <a:defRPr sz="2133" cap="all" baseline="0">
                <a:solidFill>
                  <a:srgbClr val="000000"/>
                </a:solidFill>
                <a:latin typeface="+mj-lt"/>
              </a:defRPr>
            </a:lvl4pPr>
            <a:lvl5pPr marL="0" indent="0">
              <a:spcBef>
                <a:spcPts val="0"/>
              </a:spcBef>
              <a:buClr>
                <a:schemeClr val="tx2"/>
              </a:buClr>
              <a:buFontTx/>
              <a:buNone/>
              <a:defRPr sz="2133" cap="none" baseline="0">
                <a:solidFill>
                  <a:srgbClr val="000000"/>
                </a:solidFill>
                <a:latin typeface="+mn-lt"/>
              </a:defRPr>
            </a:lvl5pPr>
            <a:lvl6pPr marL="0" indent="355582">
              <a:spcBef>
                <a:spcPts val="0"/>
              </a:spcBef>
              <a:buClr>
                <a:schemeClr val="tx2"/>
              </a:buClr>
              <a:buFontTx/>
              <a:buNone/>
              <a:defRPr sz="2133" cap="none" baseline="0">
                <a:solidFill>
                  <a:srgbClr val="000000"/>
                </a:solidFill>
                <a:latin typeface="+mn-lt"/>
              </a:defRPr>
            </a:lvl6pPr>
            <a:lvl7pPr marL="0" indent="0">
              <a:spcBef>
                <a:spcPts val="1451"/>
              </a:spcBef>
              <a:buClr>
                <a:schemeClr val="tx2"/>
              </a:buClr>
              <a:buSzPct val="80000"/>
              <a:buFont typeface="Wingdings 2" panose="05020102010507070707" pitchFamily="18" charset="2"/>
              <a:buNone/>
              <a:defRPr sz="2133" cap="none" baseline="0">
                <a:solidFill>
                  <a:srgbClr val="000000"/>
                </a:solidFill>
                <a:latin typeface="+mn-lt"/>
              </a:defRPr>
            </a:lvl7pPr>
            <a:lvl8pPr marL="598988" indent="-243405">
              <a:spcBef>
                <a:spcPts val="725"/>
              </a:spcBef>
              <a:buClr>
                <a:schemeClr val="tx2"/>
              </a:buClr>
              <a:buSzPct val="90000"/>
              <a:buFont typeface="Franklin Gothic Book" panose="020B0503020102020204" pitchFamily="34" charset="0"/>
              <a:buChar char="•"/>
              <a:defRPr sz="2133" cap="none" baseline="0">
                <a:solidFill>
                  <a:srgbClr val="000000"/>
                </a:solidFill>
                <a:latin typeface="+mn-lt"/>
              </a:defRPr>
            </a:lvl8pPr>
            <a:lvl9pPr marL="836042" indent="-237055">
              <a:spcBef>
                <a:spcPts val="725"/>
              </a:spcBef>
              <a:buClr>
                <a:schemeClr val="tx2"/>
              </a:buClr>
              <a:buSzPct val="80000"/>
              <a:buFont typeface="Franklin Gothic Book" panose="020B0503020102020204" pitchFamily="34" charset="0"/>
              <a:buChar char="•"/>
              <a:defRPr sz="2133" cap="none" baseline="0">
                <a:solidFill>
                  <a:srgbClr val="000000"/>
                </a:solidFill>
                <a:latin typeface="+mn-lt"/>
              </a:defRPr>
            </a:lvl9pPr>
          </a:lstStyle>
          <a:p>
            <a:pPr lvl="0"/>
            <a:r>
              <a:rPr lang="en-US" dirty="0" smtClean="0"/>
              <a:t>Click to add text</a:t>
            </a:r>
          </a:p>
        </p:txBody>
      </p:sp>
      <p:sp>
        <p:nvSpPr>
          <p:cNvPr id="13" name="Content Placeholder 11"/>
          <p:cNvSpPr>
            <a:spLocks noGrp="1"/>
          </p:cNvSpPr>
          <p:nvPr>
            <p:ph sz="quarter" idx="22" hasCustomPrompt="1"/>
          </p:nvPr>
        </p:nvSpPr>
        <p:spPr>
          <a:xfrm>
            <a:off x="8016215" y="1699200"/>
            <a:ext cx="3360373" cy="2112000"/>
          </a:xfrm>
          <a:prstGeom prst="rect">
            <a:avLst/>
          </a:prstGeom>
          <a:solidFill>
            <a:schemeClr val="bg1"/>
          </a:solidFill>
          <a:ln w="12700">
            <a:solidFill>
              <a:schemeClr val="tx2"/>
            </a:solidFill>
          </a:ln>
          <a:effectLst>
            <a:outerShdw blurRad="50800" dist="38100" dir="2700000" algn="tl" rotWithShape="0">
              <a:prstClr val="black">
                <a:alpha val="40000"/>
              </a:prstClr>
            </a:outerShdw>
          </a:effectLst>
        </p:spPr>
        <p:txBody>
          <a:bodyPr lIns="90000" tIns="90000" rIns="90000" bIns="90000"/>
          <a:lstStyle>
            <a:lvl1pPr marL="0" indent="0">
              <a:spcBef>
                <a:spcPts val="0"/>
              </a:spcBef>
              <a:buClr>
                <a:schemeClr val="tx2"/>
              </a:buClr>
              <a:buSzPct val="80000"/>
              <a:buFontTx/>
              <a:buNone/>
              <a:defRPr sz="2133" cap="none" baseline="0">
                <a:solidFill>
                  <a:schemeClr val="tx1">
                    <a:lumMod val="90000"/>
                    <a:lumOff val="10000"/>
                  </a:schemeClr>
                </a:solidFill>
                <a:latin typeface="+mn-lt"/>
              </a:defRPr>
            </a:lvl1pPr>
            <a:lvl2pPr marL="598988" indent="-243405">
              <a:spcBef>
                <a:spcPts val="725"/>
              </a:spcBef>
              <a:buClr>
                <a:schemeClr val="tx2"/>
              </a:buClr>
              <a:buSzPct val="100000"/>
              <a:buFont typeface="Franklin Gothic Book" panose="020B0503020102020204" pitchFamily="34" charset="0"/>
              <a:buChar char="•"/>
              <a:defRPr sz="2133" cap="none" baseline="0">
                <a:solidFill>
                  <a:srgbClr val="000000"/>
                </a:solidFill>
                <a:latin typeface="Franklin Gothic Book" pitchFamily="34" charset="0"/>
              </a:defRPr>
            </a:lvl2pPr>
            <a:lvl3pPr marL="723865" indent="0">
              <a:spcBef>
                <a:spcPts val="725"/>
              </a:spcBef>
              <a:buClr>
                <a:schemeClr val="tx2"/>
              </a:buClr>
              <a:buSzPct val="100000"/>
              <a:buFont typeface="Franklin Gothic Book" panose="020B0503020102020204" pitchFamily="34" charset="0"/>
              <a:buNone/>
              <a:defRPr sz="2133" cap="none" baseline="0">
                <a:solidFill>
                  <a:srgbClr val="000000"/>
                </a:solidFill>
                <a:latin typeface="Franklin Gothic Book" pitchFamily="34" charset="0"/>
              </a:defRPr>
            </a:lvl3pPr>
            <a:lvl4pPr marL="0" indent="0">
              <a:spcBef>
                <a:spcPts val="2177"/>
              </a:spcBef>
              <a:buClr>
                <a:schemeClr val="tx2"/>
              </a:buClr>
              <a:buFontTx/>
              <a:buNone/>
              <a:defRPr sz="2133" cap="all" baseline="0">
                <a:solidFill>
                  <a:srgbClr val="000000"/>
                </a:solidFill>
                <a:latin typeface="+mj-lt"/>
              </a:defRPr>
            </a:lvl4pPr>
            <a:lvl5pPr marL="0" indent="0">
              <a:spcBef>
                <a:spcPts val="0"/>
              </a:spcBef>
              <a:buClr>
                <a:schemeClr val="tx2"/>
              </a:buClr>
              <a:buFontTx/>
              <a:buNone/>
              <a:defRPr sz="2133" cap="none" baseline="0">
                <a:solidFill>
                  <a:srgbClr val="000000"/>
                </a:solidFill>
                <a:latin typeface="+mn-lt"/>
              </a:defRPr>
            </a:lvl5pPr>
            <a:lvl6pPr marL="0" indent="355582">
              <a:spcBef>
                <a:spcPts val="0"/>
              </a:spcBef>
              <a:buClr>
                <a:schemeClr val="tx2"/>
              </a:buClr>
              <a:buFontTx/>
              <a:buNone/>
              <a:defRPr sz="2133" cap="none" baseline="0">
                <a:solidFill>
                  <a:srgbClr val="000000"/>
                </a:solidFill>
                <a:latin typeface="+mn-lt"/>
              </a:defRPr>
            </a:lvl6pPr>
            <a:lvl7pPr marL="0" indent="0">
              <a:spcBef>
                <a:spcPts val="1451"/>
              </a:spcBef>
              <a:buClr>
                <a:schemeClr val="tx2"/>
              </a:buClr>
              <a:buSzPct val="80000"/>
              <a:buFont typeface="Wingdings 2" panose="05020102010507070707" pitchFamily="18" charset="2"/>
              <a:buNone/>
              <a:defRPr sz="2133" cap="none" baseline="0">
                <a:solidFill>
                  <a:srgbClr val="000000"/>
                </a:solidFill>
                <a:latin typeface="+mn-lt"/>
              </a:defRPr>
            </a:lvl7pPr>
            <a:lvl8pPr marL="598988" indent="-243405">
              <a:spcBef>
                <a:spcPts val="725"/>
              </a:spcBef>
              <a:buClr>
                <a:schemeClr val="tx2"/>
              </a:buClr>
              <a:buSzPct val="90000"/>
              <a:buFont typeface="Franklin Gothic Book" panose="020B0503020102020204" pitchFamily="34" charset="0"/>
              <a:buChar char="•"/>
              <a:defRPr sz="2133" cap="none" baseline="0">
                <a:solidFill>
                  <a:srgbClr val="000000"/>
                </a:solidFill>
                <a:latin typeface="+mn-lt"/>
              </a:defRPr>
            </a:lvl8pPr>
            <a:lvl9pPr marL="836042" indent="-237055">
              <a:spcBef>
                <a:spcPts val="725"/>
              </a:spcBef>
              <a:buClr>
                <a:schemeClr val="tx2"/>
              </a:buClr>
              <a:buSzPct val="80000"/>
              <a:buFont typeface="Franklin Gothic Book" panose="020B0503020102020204" pitchFamily="34" charset="0"/>
              <a:buChar char="•"/>
              <a:defRPr sz="2133" cap="none" baseline="0">
                <a:solidFill>
                  <a:srgbClr val="000000"/>
                </a:solidFill>
                <a:latin typeface="+mn-lt"/>
              </a:defRPr>
            </a:lvl9pPr>
          </a:lstStyle>
          <a:p>
            <a:pPr lvl="0"/>
            <a:r>
              <a:rPr lang="en-US" dirty="0" smtClean="0"/>
              <a:t>Click to add text</a:t>
            </a:r>
          </a:p>
        </p:txBody>
      </p:sp>
      <p:sp>
        <p:nvSpPr>
          <p:cNvPr id="14" name="Content Placeholder 11"/>
          <p:cNvSpPr>
            <a:spLocks noGrp="1"/>
          </p:cNvSpPr>
          <p:nvPr>
            <p:ph sz="quarter" idx="23" hasCustomPrompt="1"/>
          </p:nvPr>
        </p:nvSpPr>
        <p:spPr>
          <a:xfrm>
            <a:off x="4416925" y="1699200"/>
            <a:ext cx="3360000" cy="2112000"/>
          </a:xfrm>
          <a:prstGeom prst="rect">
            <a:avLst/>
          </a:prstGeom>
          <a:solidFill>
            <a:schemeClr val="bg1"/>
          </a:solidFill>
          <a:ln w="12700">
            <a:solidFill>
              <a:schemeClr val="tx2"/>
            </a:solidFill>
          </a:ln>
          <a:effectLst>
            <a:outerShdw blurRad="50800" dist="38100" dir="2700000" algn="tl" rotWithShape="0">
              <a:prstClr val="black">
                <a:alpha val="40000"/>
              </a:prstClr>
            </a:outerShdw>
          </a:effectLst>
        </p:spPr>
        <p:txBody>
          <a:bodyPr lIns="90000" tIns="90000" rIns="90000" bIns="90000"/>
          <a:lstStyle>
            <a:lvl1pPr marL="0" indent="0">
              <a:spcBef>
                <a:spcPts val="0"/>
              </a:spcBef>
              <a:buClr>
                <a:schemeClr val="tx2"/>
              </a:buClr>
              <a:buSzPct val="80000"/>
              <a:buFontTx/>
              <a:buNone/>
              <a:defRPr sz="2133" cap="none" baseline="0">
                <a:solidFill>
                  <a:schemeClr val="tx1">
                    <a:lumMod val="90000"/>
                    <a:lumOff val="10000"/>
                  </a:schemeClr>
                </a:solidFill>
                <a:latin typeface="+mn-lt"/>
              </a:defRPr>
            </a:lvl1pPr>
            <a:lvl2pPr marL="598988" indent="-243405">
              <a:spcBef>
                <a:spcPts val="725"/>
              </a:spcBef>
              <a:buClr>
                <a:schemeClr val="tx2"/>
              </a:buClr>
              <a:buSzPct val="100000"/>
              <a:buFont typeface="Franklin Gothic Book" panose="020B0503020102020204" pitchFamily="34" charset="0"/>
              <a:buChar char="•"/>
              <a:defRPr sz="2133" cap="none" baseline="0">
                <a:solidFill>
                  <a:srgbClr val="000000"/>
                </a:solidFill>
                <a:latin typeface="Franklin Gothic Book" pitchFamily="34" charset="0"/>
              </a:defRPr>
            </a:lvl2pPr>
            <a:lvl3pPr marL="723865" indent="0">
              <a:spcBef>
                <a:spcPts val="725"/>
              </a:spcBef>
              <a:buClr>
                <a:schemeClr val="tx2"/>
              </a:buClr>
              <a:buSzPct val="100000"/>
              <a:buFont typeface="Franklin Gothic Book" panose="020B0503020102020204" pitchFamily="34" charset="0"/>
              <a:buNone/>
              <a:defRPr sz="2133" cap="none" baseline="0">
                <a:solidFill>
                  <a:srgbClr val="000000"/>
                </a:solidFill>
                <a:latin typeface="Franklin Gothic Book" pitchFamily="34" charset="0"/>
              </a:defRPr>
            </a:lvl3pPr>
            <a:lvl4pPr marL="0" indent="0">
              <a:spcBef>
                <a:spcPts val="2177"/>
              </a:spcBef>
              <a:buClr>
                <a:schemeClr val="tx2"/>
              </a:buClr>
              <a:buFontTx/>
              <a:buNone/>
              <a:defRPr sz="2133" cap="all" baseline="0">
                <a:solidFill>
                  <a:srgbClr val="000000"/>
                </a:solidFill>
                <a:latin typeface="+mj-lt"/>
              </a:defRPr>
            </a:lvl4pPr>
            <a:lvl5pPr marL="0" indent="0">
              <a:spcBef>
                <a:spcPts val="0"/>
              </a:spcBef>
              <a:buClr>
                <a:schemeClr val="tx2"/>
              </a:buClr>
              <a:buFontTx/>
              <a:buNone/>
              <a:defRPr sz="2133" cap="none" baseline="0">
                <a:solidFill>
                  <a:srgbClr val="000000"/>
                </a:solidFill>
                <a:latin typeface="+mn-lt"/>
              </a:defRPr>
            </a:lvl5pPr>
            <a:lvl6pPr marL="0" indent="355582">
              <a:spcBef>
                <a:spcPts val="0"/>
              </a:spcBef>
              <a:buClr>
                <a:schemeClr val="tx2"/>
              </a:buClr>
              <a:buFontTx/>
              <a:buNone/>
              <a:defRPr sz="2133" cap="none" baseline="0">
                <a:solidFill>
                  <a:srgbClr val="000000"/>
                </a:solidFill>
                <a:latin typeface="+mn-lt"/>
              </a:defRPr>
            </a:lvl6pPr>
            <a:lvl7pPr marL="0" indent="0">
              <a:spcBef>
                <a:spcPts val="1451"/>
              </a:spcBef>
              <a:buClr>
                <a:schemeClr val="tx2"/>
              </a:buClr>
              <a:buSzPct val="80000"/>
              <a:buFont typeface="Wingdings 2" panose="05020102010507070707" pitchFamily="18" charset="2"/>
              <a:buNone/>
              <a:defRPr sz="2133" cap="none" baseline="0">
                <a:solidFill>
                  <a:srgbClr val="000000"/>
                </a:solidFill>
                <a:latin typeface="+mn-lt"/>
              </a:defRPr>
            </a:lvl7pPr>
            <a:lvl8pPr marL="598988" indent="-243405">
              <a:spcBef>
                <a:spcPts val="725"/>
              </a:spcBef>
              <a:buClr>
                <a:schemeClr val="tx2"/>
              </a:buClr>
              <a:buSzPct val="90000"/>
              <a:buFont typeface="Franklin Gothic Book" panose="020B0503020102020204" pitchFamily="34" charset="0"/>
              <a:buChar char="•"/>
              <a:defRPr sz="2133" cap="none" baseline="0">
                <a:solidFill>
                  <a:srgbClr val="000000"/>
                </a:solidFill>
                <a:latin typeface="+mn-lt"/>
              </a:defRPr>
            </a:lvl8pPr>
            <a:lvl9pPr marL="836042" indent="-237055">
              <a:spcBef>
                <a:spcPts val="725"/>
              </a:spcBef>
              <a:buClr>
                <a:schemeClr val="tx2"/>
              </a:buClr>
              <a:buSzPct val="80000"/>
              <a:buFont typeface="Franklin Gothic Book" panose="020B0503020102020204" pitchFamily="34" charset="0"/>
              <a:buChar char="•"/>
              <a:defRPr sz="2133" cap="none" baseline="0">
                <a:solidFill>
                  <a:srgbClr val="000000"/>
                </a:solidFill>
                <a:latin typeface="+mn-lt"/>
              </a:defRPr>
            </a:lvl9pPr>
          </a:lstStyle>
          <a:p>
            <a:pPr lvl="0"/>
            <a:r>
              <a:rPr lang="en-US" dirty="0" smtClean="0"/>
              <a:t>Click to add text</a:t>
            </a:r>
          </a:p>
        </p:txBody>
      </p:sp>
      <p:sp>
        <p:nvSpPr>
          <p:cNvPr id="15" name="Content Placeholder 11"/>
          <p:cNvSpPr>
            <a:spLocks noGrp="1"/>
          </p:cNvSpPr>
          <p:nvPr>
            <p:ph sz="quarter" idx="24" hasCustomPrompt="1"/>
          </p:nvPr>
        </p:nvSpPr>
        <p:spPr>
          <a:xfrm>
            <a:off x="815413" y="4005064"/>
            <a:ext cx="3360000" cy="2112000"/>
          </a:xfrm>
          <a:prstGeom prst="rect">
            <a:avLst/>
          </a:prstGeom>
          <a:solidFill>
            <a:schemeClr val="bg1"/>
          </a:solidFill>
          <a:ln w="12700">
            <a:solidFill>
              <a:schemeClr val="tx2"/>
            </a:solidFill>
          </a:ln>
          <a:effectLst>
            <a:outerShdw blurRad="50800" dist="38100" dir="2700000" algn="tl" rotWithShape="0">
              <a:prstClr val="black">
                <a:alpha val="40000"/>
              </a:prstClr>
            </a:outerShdw>
          </a:effectLst>
        </p:spPr>
        <p:txBody>
          <a:bodyPr lIns="90000" tIns="90000" rIns="90000" bIns="90000"/>
          <a:lstStyle>
            <a:lvl1pPr marL="0" indent="0">
              <a:spcBef>
                <a:spcPts val="0"/>
              </a:spcBef>
              <a:buClr>
                <a:schemeClr val="tx2"/>
              </a:buClr>
              <a:buSzPct val="80000"/>
              <a:buFontTx/>
              <a:buNone/>
              <a:defRPr sz="2133" cap="none" baseline="0">
                <a:solidFill>
                  <a:schemeClr val="tx1">
                    <a:lumMod val="90000"/>
                    <a:lumOff val="10000"/>
                  </a:schemeClr>
                </a:solidFill>
                <a:latin typeface="+mn-lt"/>
              </a:defRPr>
            </a:lvl1pPr>
            <a:lvl2pPr marL="598988" indent="-243405">
              <a:spcBef>
                <a:spcPts val="725"/>
              </a:spcBef>
              <a:buClr>
                <a:schemeClr val="tx2"/>
              </a:buClr>
              <a:buSzPct val="100000"/>
              <a:buFont typeface="Franklin Gothic Book" panose="020B0503020102020204" pitchFamily="34" charset="0"/>
              <a:buChar char="•"/>
              <a:defRPr sz="2133" cap="none" baseline="0">
                <a:solidFill>
                  <a:srgbClr val="000000"/>
                </a:solidFill>
                <a:latin typeface="Franklin Gothic Book" pitchFamily="34" charset="0"/>
              </a:defRPr>
            </a:lvl2pPr>
            <a:lvl3pPr marL="723865" indent="0">
              <a:spcBef>
                <a:spcPts val="725"/>
              </a:spcBef>
              <a:buClr>
                <a:schemeClr val="tx2"/>
              </a:buClr>
              <a:buSzPct val="100000"/>
              <a:buFont typeface="Franklin Gothic Book" panose="020B0503020102020204" pitchFamily="34" charset="0"/>
              <a:buNone/>
              <a:defRPr sz="2133" cap="none" baseline="0">
                <a:solidFill>
                  <a:srgbClr val="000000"/>
                </a:solidFill>
                <a:latin typeface="Franklin Gothic Book" pitchFamily="34" charset="0"/>
              </a:defRPr>
            </a:lvl3pPr>
            <a:lvl4pPr marL="0" indent="0">
              <a:spcBef>
                <a:spcPts val="2177"/>
              </a:spcBef>
              <a:buClr>
                <a:schemeClr val="tx2"/>
              </a:buClr>
              <a:buFontTx/>
              <a:buNone/>
              <a:defRPr sz="2133" cap="all" baseline="0">
                <a:solidFill>
                  <a:srgbClr val="000000"/>
                </a:solidFill>
                <a:latin typeface="+mj-lt"/>
              </a:defRPr>
            </a:lvl4pPr>
            <a:lvl5pPr marL="0" indent="0">
              <a:spcBef>
                <a:spcPts val="0"/>
              </a:spcBef>
              <a:buClr>
                <a:schemeClr val="tx2"/>
              </a:buClr>
              <a:buFontTx/>
              <a:buNone/>
              <a:defRPr sz="2133" cap="none" baseline="0">
                <a:solidFill>
                  <a:srgbClr val="000000"/>
                </a:solidFill>
                <a:latin typeface="+mn-lt"/>
              </a:defRPr>
            </a:lvl5pPr>
            <a:lvl6pPr marL="0" indent="355582">
              <a:spcBef>
                <a:spcPts val="0"/>
              </a:spcBef>
              <a:buClr>
                <a:schemeClr val="tx2"/>
              </a:buClr>
              <a:buFontTx/>
              <a:buNone/>
              <a:defRPr sz="2133" cap="none" baseline="0">
                <a:solidFill>
                  <a:srgbClr val="000000"/>
                </a:solidFill>
                <a:latin typeface="+mn-lt"/>
              </a:defRPr>
            </a:lvl6pPr>
            <a:lvl7pPr marL="0" indent="0">
              <a:spcBef>
                <a:spcPts val="1451"/>
              </a:spcBef>
              <a:buClr>
                <a:schemeClr val="tx2"/>
              </a:buClr>
              <a:buSzPct val="80000"/>
              <a:buFont typeface="Wingdings 2" panose="05020102010507070707" pitchFamily="18" charset="2"/>
              <a:buNone/>
              <a:defRPr sz="2133" cap="none" baseline="0">
                <a:solidFill>
                  <a:srgbClr val="000000"/>
                </a:solidFill>
                <a:latin typeface="+mn-lt"/>
              </a:defRPr>
            </a:lvl7pPr>
            <a:lvl8pPr marL="598988" indent="-243405">
              <a:spcBef>
                <a:spcPts val="725"/>
              </a:spcBef>
              <a:buClr>
                <a:schemeClr val="tx2"/>
              </a:buClr>
              <a:buSzPct val="90000"/>
              <a:buFont typeface="Franklin Gothic Book" panose="020B0503020102020204" pitchFamily="34" charset="0"/>
              <a:buChar char="•"/>
              <a:defRPr sz="2133" cap="none" baseline="0">
                <a:solidFill>
                  <a:srgbClr val="000000"/>
                </a:solidFill>
                <a:latin typeface="+mn-lt"/>
              </a:defRPr>
            </a:lvl8pPr>
            <a:lvl9pPr marL="836042" indent="-237055">
              <a:spcBef>
                <a:spcPts val="725"/>
              </a:spcBef>
              <a:buClr>
                <a:schemeClr val="tx2"/>
              </a:buClr>
              <a:buSzPct val="80000"/>
              <a:buFont typeface="Franklin Gothic Book" panose="020B0503020102020204" pitchFamily="34" charset="0"/>
              <a:buChar char="•"/>
              <a:defRPr sz="2133" cap="none" baseline="0">
                <a:solidFill>
                  <a:srgbClr val="000000"/>
                </a:solidFill>
                <a:latin typeface="+mn-lt"/>
              </a:defRPr>
            </a:lvl9pPr>
          </a:lstStyle>
          <a:p>
            <a:pPr lvl="0"/>
            <a:r>
              <a:rPr lang="en-US" dirty="0" smtClean="0"/>
              <a:t>Click to add text</a:t>
            </a:r>
          </a:p>
        </p:txBody>
      </p:sp>
      <p:sp>
        <p:nvSpPr>
          <p:cNvPr id="16" name="Content Placeholder 11"/>
          <p:cNvSpPr>
            <a:spLocks noGrp="1"/>
          </p:cNvSpPr>
          <p:nvPr>
            <p:ph sz="quarter" idx="25" hasCustomPrompt="1"/>
          </p:nvPr>
        </p:nvSpPr>
        <p:spPr>
          <a:xfrm>
            <a:off x="8016215" y="4005064"/>
            <a:ext cx="3360373" cy="2112000"/>
          </a:xfrm>
          <a:prstGeom prst="rect">
            <a:avLst/>
          </a:prstGeom>
          <a:solidFill>
            <a:schemeClr val="bg1"/>
          </a:solidFill>
          <a:ln w="12700">
            <a:solidFill>
              <a:schemeClr val="tx2"/>
            </a:solidFill>
          </a:ln>
          <a:effectLst>
            <a:outerShdw blurRad="50800" dist="38100" dir="2700000" algn="tl" rotWithShape="0">
              <a:prstClr val="black">
                <a:alpha val="40000"/>
              </a:prstClr>
            </a:outerShdw>
          </a:effectLst>
        </p:spPr>
        <p:txBody>
          <a:bodyPr lIns="90000" tIns="90000" rIns="90000" bIns="90000"/>
          <a:lstStyle>
            <a:lvl1pPr marL="0" indent="0">
              <a:spcBef>
                <a:spcPts val="0"/>
              </a:spcBef>
              <a:buClr>
                <a:schemeClr val="tx2"/>
              </a:buClr>
              <a:buSzPct val="80000"/>
              <a:buFontTx/>
              <a:buNone/>
              <a:defRPr sz="2133" cap="none" baseline="0">
                <a:solidFill>
                  <a:schemeClr val="tx1">
                    <a:lumMod val="90000"/>
                    <a:lumOff val="10000"/>
                  </a:schemeClr>
                </a:solidFill>
                <a:latin typeface="+mn-lt"/>
              </a:defRPr>
            </a:lvl1pPr>
            <a:lvl2pPr marL="598988" indent="-243405">
              <a:spcBef>
                <a:spcPts val="725"/>
              </a:spcBef>
              <a:buClr>
                <a:schemeClr val="tx2"/>
              </a:buClr>
              <a:buSzPct val="100000"/>
              <a:buFont typeface="Franklin Gothic Book" panose="020B0503020102020204" pitchFamily="34" charset="0"/>
              <a:buChar char="•"/>
              <a:defRPr sz="2133" cap="none" baseline="0">
                <a:solidFill>
                  <a:srgbClr val="000000"/>
                </a:solidFill>
                <a:latin typeface="Franklin Gothic Book" pitchFamily="34" charset="0"/>
              </a:defRPr>
            </a:lvl2pPr>
            <a:lvl3pPr marL="723865" indent="0">
              <a:spcBef>
                <a:spcPts val="725"/>
              </a:spcBef>
              <a:buClr>
                <a:schemeClr val="tx2"/>
              </a:buClr>
              <a:buSzPct val="100000"/>
              <a:buFont typeface="Franklin Gothic Book" panose="020B0503020102020204" pitchFamily="34" charset="0"/>
              <a:buNone/>
              <a:defRPr sz="2133" cap="none" baseline="0">
                <a:solidFill>
                  <a:srgbClr val="000000"/>
                </a:solidFill>
                <a:latin typeface="Franklin Gothic Book" pitchFamily="34" charset="0"/>
              </a:defRPr>
            </a:lvl3pPr>
            <a:lvl4pPr marL="0" indent="0">
              <a:spcBef>
                <a:spcPts val="2177"/>
              </a:spcBef>
              <a:buClr>
                <a:schemeClr val="tx2"/>
              </a:buClr>
              <a:buFontTx/>
              <a:buNone/>
              <a:defRPr sz="2133" cap="all" baseline="0">
                <a:solidFill>
                  <a:srgbClr val="000000"/>
                </a:solidFill>
                <a:latin typeface="+mj-lt"/>
              </a:defRPr>
            </a:lvl4pPr>
            <a:lvl5pPr marL="0" indent="0">
              <a:spcBef>
                <a:spcPts val="0"/>
              </a:spcBef>
              <a:buClr>
                <a:schemeClr val="tx2"/>
              </a:buClr>
              <a:buFontTx/>
              <a:buNone/>
              <a:defRPr sz="2133" cap="none" baseline="0">
                <a:solidFill>
                  <a:srgbClr val="000000"/>
                </a:solidFill>
                <a:latin typeface="+mn-lt"/>
              </a:defRPr>
            </a:lvl5pPr>
            <a:lvl6pPr marL="0" indent="355582">
              <a:spcBef>
                <a:spcPts val="0"/>
              </a:spcBef>
              <a:buClr>
                <a:schemeClr val="tx2"/>
              </a:buClr>
              <a:buFontTx/>
              <a:buNone/>
              <a:defRPr sz="2133" cap="none" baseline="0">
                <a:solidFill>
                  <a:srgbClr val="000000"/>
                </a:solidFill>
                <a:latin typeface="+mn-lt"/>
              </a:defRPr>
            </a:lvl6pPr>
            <a:lvl7pPr marL="0" indent="0">
              <a:spcBef>
                <a:spcPts val="1451"/>
              </a:spcBef>
              <a:buClr>
                <a:schemeClr val="tx2"/>
              </a:buClr>
              <a:buSzPct val="80000"/>
              <a:buFont typeface="Wingdings 2" panose="05020102010507070707" pitchFamily="18" charset="2"/>
              <a:buNone/>
              <a:defRPr sz="2133" cap="none" baseline="0">
                <a:solidFill>
                  <a:srgbClr val="000000"/>
                </a:solidFill>
                <a:latin typeface="+mn-lt"/>
              </a:defRPr>
            </a:lvl7pPr>
            <a:lvl8pPr marL="598988" indent="-243405">
              <a:spcBef>
                <a:spcPts val="725"/>
              </a:spcBef>
              <a:buClr>
                <a:schemeClr val="tx2"/>
              </a:buClr>
              <a:buSzPct val="90000"/>
              <a:buFont typeface="Franklin Gothic Book" panose="020B0503020102020204" pitchFamily="34" charset="0"/>
              <a:buChar char="•"/>
              <a:defRPr sz="2133" cap="none" baseline="0">
                <a:solidFill>
                  <a:srgbClr val="000000"/>
                </a:solidFill>
                <a:latin typeface="+mn-lt"/>
              </a:defRPr>
            </a:lvl8pPr>
            <a:lvl9pPr marL="836042" indent="-237055">
              <a:spcBef>
                <a:spcPts val="725"/>
              </a:spcBef>
              <a:buClr>
                <a:schemeClr val="tx2"/>
              </a:buClr>
              <a:buSzPct val="80000"/>
              <a:buFont typeface="Franklin Gothic Book" panose="020B0503020102020204" pitchFamily="34" charset="0"/>
              <a:buChar char="•"/>
              <a:defRPr sz="2133" cap="none" baseline="0">
                <a:solidFill>
                  <a:srgbClr val="000000"/>
                </a:solidFill>
                <a:latin typeface="+mn-lt"/>
              </a:defRPr>
            </a:lvl9pPr>
          </a:lstStyle>
          <a:p>
            <a:pPr lvl="0"/>
            <a:r>
              <a:rPr lang="en-US" dirty="0" smtClean="0"/>
              <a:t>Click to add text</a:t>
            </a:r>
          </a:p>
        </p:txBody>
      </p:sp>
      <p:sp>
        <p:nvSpPr>
          <p:cNvPr id="17" name="Content Placeholder 11"/>
          <p:cNvSpPr>
            <a:spLocks noGrp="1"/>
          </p:cNvSpPr>
          <p:nvPr>
            <p:ph sz="quarter" idx="26" hasCustomPrompt="1"/>
          </p:nvPr>
        </p:nvSpPr>
        <p:spPr>
          <a:xfrm>
            <a:off x="4419911" y="4005064"/>
            <a:ext cx="3360000" cy="2112000"/>
          </a:xfrm>
          <a:prstGeom prst="rect">
            <a:avLst/>
          </a:prstGeom>
          <a:solidFill>
            <a:schemeClr val="bg1"/>
          </a:solidFill>
          <a:ln w="12700">
            <a:solidFill>
              <a:schemeClr val="tx2"/>
            </a:solidFill>
          </a:ln>
          <a:effectLst>
            <a:outerShdw blurRad="50800" dist="38100" dir="2700000" algn="tl" rotWithShape="0">
              <a:prstClr val="black">
                <a:alpha val="40000"/>
              </a:prstClr>
            </a:outerShdw>
          </a:effectLst>
        </p:spPr>
        <p:txBody>
          <a:bodyPr lIns="90000" tIns="90000" rIns="90000" bIns="90000"/>
          <a:lstStyle>
            <a:lvl1pPr marL="0" indent="0">
              <a:spcBef>
                <a:spcPts val="0"/>
              </a:spcBef>
              <a:buClr>
                <a:schemeClr val="tx2"/>
              </a:buClr>
              <a:buSzPct val="80000"/>
              <a:buFontTx/>
              <a:buNone/>
              <a:defRPr sz="2133" cap="none" baseline="0">
                <a:solidFill>
                  <a:schemeClr val="tx1">
                    <a:lumMod val="90000"/>
                    <a:lumOff val="10000"/>
                  </a:schemeClr>
                </a:solidFill>
                <a:latin typeface="+mn-lt"/>
              </a:defRPr>
            </a:lvl1pPr>
            <a:lvl2pPr marL="598988" indent="-243405">
              <a:spcBef>
                <a:spcPts val="725"/>
              </a:spcBef>
              <a:buClr>
                <a:schemeClr val="tx2"/>
              </a:buClr>
              <a:buSzPct val="100000"/>
              <a:buFont typeface="Franklin Gothic Book" panose="020B0503020102020204" pitchFamily="34" charset="0"/>
              <a:buChar char="•"/>
              <a:defRPr sz="2133" cap="none" baseline="0">
                <a:solidFill>
                  <a:srgbClr val="000000"/>
                </a:solidFill>
                <a:latin typeface="Franklin Gothic Book" pitchFamily="34" charset="0"/>
              </a:defRPr>
            </a:lvl2pPr>
            <a:lvl3pPr marL="723865" indent="0">
              <a:spcBef>
                <a:spcPts val="725"/>
              </a:spcBef>
              <a:buClr>
                <a:schemeClr val="tx2"/>
              </a:buClr>
              <a:buSzPct val="100000"/>
              <a:buFont typeface="Franklin Gothic Book" panose="020B0503020102020204" pitchFamily="34" charset="0"/>
              <a:buNone/>
              <a:defRPr sz="2133" cap="none" baseline="0">
                <a:solidFill>
                  <a:srgbClr val="000000"/>
                </a:solidFill>
                <a:latin typeface="Franklin Gothic Book" pitchFamily="34" charset="0"/>
              </a:defRPr>
            </a:lvl3pPr>
            <a:lvl4pPr marL="0" indent="0">
              <a:spcBef>
                <a:spcPts val="2177"/>
              </a:spcBef>
              <a:buClr>
                <a:schemeClr val="tx2"/>
              </a:buClr>
              <a:buFontTx/>
              <a:buNone/>
              <a:defRPr sz="2133" cap="all" baseline="0">
                <a:solidFill>
                  <a:srgbClr val="000000"/>
                </a:solidFill>
                <a:latin typeface="+mj-lt"/>
              </a:defRPr>
            </a:lvl4pPr>
            <a:lvl5pPr marL="0" indent="0">
              <a:spcBef>
                <a:spcPts val="0"/>
              </a:spcBef>
              <a:buClr>
                <a:schemeClr val="tx2"/>
              </a:buClr>
              <a:buFontTx/>
              <a:buNone/>
              <a:defRPr sz="2133" cap="none" baseline="0">
                <a:solidFill>
                  <a:srgbClr val="000000"/>
                </a:solidFill>
                <a:latin typeface="+mn-lt"/>
              </a:defRPr>
            </a:lvl5pPr>
            <a:lvl6pPr marL="0" indent="355582">
              <a:spcBef>
                <a:spcPts val="0"/>
              </a:spcBef>
              <a:buClr>
                <a:schemeClr val="tx2"/>
              </a:buClr>
              <a:buFontTx/>
              <a:buNone/>
              <a:defRPr sz="2133" cap="none" baseline="0">
                <a:solidFill>
                  <a:srgbClr val="000000"/>
                </a:solidFill>
                <a:latin typeface="+mn-lt"/>
              </a:defRPr>
            </a:lvl6pPr>
            <a:lvl7pPr marL="0" indent="0">
              <a:spcBef>
                <a:spcPts val="1451"/>
              </a:spcBef>
              <a:buClr>
                <a:schemeClr val="tx2"/>
              </a:buClr>
              <a:buSzPct val="80000"/>
              <a:buFont typeface="Wingdings 2" panose="05020102010507070707" pitchFamily="18" charset="2"/>
              <a:buNone/>
              <a:defRPr sz="2133" cap="none" baseline="0">
                <a:solidFill>
                  <a:srgbClr val="000000"/>
                </a:solidFill>
                <a:latin typeface="+mn-lt"/>
              </a:defRPr>
            </a:lvl7pPr>
            <a:lvl8pPr marL="598988" indent="-243405">
              <a:spcBef>
                <a:spcPts val="725"/>
              </a:spcBef>
              <a:buClr>
                <a:schemeClr val="tx2"/>
              </a:buClr>
              <a:buSzPct val="90000"/>
              <a:buFont typeface="Franklin Gothic Book" panose="020B0503020102020204" pitchFamily="34" charset="0"/>
              <a:buChar char="•"/>
              <a:defRPr sz="2133" cap="none" baseline="0">
                <a:solidFill>
                  <a:srgbClr val="000000"/>
                </a:solidFill>
                <a:latin typeface="+mn-lt"/>
              </a:defRPr>
            </a:lvl8pPr>
            <a:lvl9pPr marL="836042" indent="-237055">
              <a:spcBef>
                <a:spcPts val="725"/>
              </a:spcBef>
              <a:buClr>
                <a:schemeClr val="tx2"/>
              </a:buClr>
              <a:buSzPct val="80000"/>
              <a:buFont typeface="Franklin Gothic Book" panose="020B0503020102020204" pitchFamily="34" charset="0"/>
              <a:buChar char="•"/>
              <a:defRPr sz="2133" cap="none" baseline="0">
                <a:solidFill>
                  <a:srgbClr val="000000"/>
                </a:solidFill>
                <a:latin typeface="+mn-lt"/>
              </a:defRPr>
            </a:lvl9pPr>
          </a:lstStyle>
          <a:p>
            <a:pPr lvl="0"/>
            <a:r>
              <a:rPr lang="en-US" dirty="0" smtClean="0"/>
              <a:t>Click to add text</a:t>
            </a:r>
          </a:p>
        </p:txBody>
      </p:sp>
    </p:spTree>
    <p:extLst>
      <p:ext uri="{BB962C8B-B14F-4D97-AF65-F5344CB8AC3E}">
        <p14:creationId xmlns:p14="http://schemas.microsoft.com/office/powerpoint/2010/main" val="93837886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iftheen boxes with frame">
    <p:spTree>
      <p:nvGrpSpPr>
        <p:cNvPr id="1" name=""/>
        <p:cNvGrpSpPr/>
        <p:nvPr/>
      </p:nvGrpSpPr>
      <p:grpSpPr>
        <a:xfrm>
          <a:off x="0" y="0"/>
          <a:ext cx="0" cy="0"/>
          <a:chOff x="0" y="0"/>
          <a:chExt cx="0" cy="0"/>
        </a:xfrm>
      </p:grpSpPr>
      <p:sp>
        <p:nvSpPr>
          <p:cNvPr id="6" name="Platshållare för bildnummer 5"/>
          <p:cNvSpPr>
            <a:spLocks noGrp="1"/>
          </p:cNvSpPr>
          <p:nvPr>
            <p:ph type="sldNum" sz="quarter" idx="12"/>
          </p:nvPr>
        </p:nvSpPr>
        <p:spPr>
          <a:xfrm>
            <a:off x="11822400" y="6566400"/>
            <a:ext cx="417600" cy="259200"/>
          </a:xfrm>
          <a:prstGeom prst="rect">
            <a:avLst/>
          </a:prstGeom>
        </p:spPr>
        <p:txBody>
          <a:bodyPr/>
          <a:lstStyle/>
          <a:p>
            <a:fld id="{4085A7A4-DA13-4709-A50A-C3550B58C155}" type="slidenum">
              <a:rPr lang="en-US" smtClean="0"/>
              <a:t>‹#›</a:t>
            </a:fld>
            <a:endParaRPr lang="en-US"/>
          </a:p>
        </p:txBody>
      </p:sp>
      <p:sp>
        <p:nvSpPr>
          <p:cNvPr id="4" name="Rubrik 3"/>
          <p:cNvSpPr>
            <a:spLocks noGrp="1"/>
          </p:cNvSpPr>
          <p:nvPr>
            <p:ph type="title" hasCustomPrompt="1"/>
          </p:nvPr>
        </p:nvSpPr>
        <p:spPr>
          <a:xfrm>
            <a:off x="816000" y="547200"/>
            <a:ext cx="10560000" cy="480000"/>
          </a:xfrm>
        </p:spPr>
        <p:txBody>
          <a:bodyPr/>
          <a:lstStyle/>
          <a:p>
            <a:r>
              <a:rPr lang="en-US" noProof="0" dirty="0" smtClean="0"/>
              <a:t>Click to add title</a:t>
            </a:r>
            <a:endParaRPr lang="sv-SE" dirty="0"/>
          </a:p>
        </p:txBody>
      </p:sp>
      <p:sp>
        <p:nvSpPr>
          <p:cNvPr id="8" name="Platshållare för text 7"/>
          <p:cNvSpPr>
            <a:spLocks noGrp="1"/>
          </p:cNvSpPr>
          <p:nvPr>
            <p:ph type="body" sz="quarter" idx="13" hasCustomPrompt="1"/>
          </p:nvPr>
        </p:nvSpPr>
        <p:spPr>
          <a:xfrm>
            <a:off x="816000" y="1123949"/>
            <a:ext cx="10560000" cy="393600"/>
          </a:xfrm>
        </p:spPr>
        <p:txBody>
          <a:bodyPr>
            <a:noAutofit/>
          </a:bodyPr>
          <a:lstStyle>
            <a:lvl1pPr marL="0" indent="0">
              <a:lnSpc>
                <a:spcPts val="3200"/>
              </a:lnSpc>
              <a:spcBef>
                <a:spcPts val="0"/>
              </a:spcBef>
              <a:buNone/>
              <a:defRPr sz="3200" cap="all" baseline="0"/>
            </a:lvl1pPr>
            <a:lvl2pPr marL="359815" inden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359815" indent="0">
              <a:buFont typeface="Arial" panose="020B0604020202020204" pitchFamily="34" charset="0"/>
              <a:buNone/>
              <a:defRPr/>
            </a:lvl5pPr>
          </a:lstStyle>
          <a:p>
            <a:pPr lvl="0"/>
            <a:r>
              <a:rPr lang="en-US" noProof="0" dirty="0" smtClean="0"/>
              <a:t>CLICK TO ADD SUBTITLE</a:t>
            </a:r>
            <a:endParaRPr lang="en-US" noProof="0" dirty="0"/>
          </a:p>
        </p:txBody>
      </p:sp>
      <p:sp>
        <p:nvSpPr>
          <p:cNvPr id="3" name="Platshållare för bild 2"/>
          <p:cNvSpPr>
            <a:spLocks noGrp="1"/>
          </p:cNvSpPr>
          <p:nvPr>
            <p:ph type="pic" sz="quarter" idx="27"/>
          </p:nvPr>
        </p:nvSpPr>
        <p:spPr>
          <a:xfrm>
            <a:off x="824012" y="1693951"/>
            <a:ext cx="1892187" cy="1300800"/>
          </a:xfrm>
          <a:solidFill>
            <a:schemeClr val="bg1"/>
          </a:solidFill>
          <a:ln w="12700">
            <a:solidFill>
              <a:schemeClr val="accent1"/>
            </a:solidFill>
          </a:ln>
          <a:effectLst>
            <a:outerShdw blurRad="50800" dist="38100" dir="2700000" algn="tl" rotWithShape="0">
              <a:prstClr val="black">
                <a:alpha val="40000"/>
              </a:prstClr>
            </a:outerShdw>
          </a:effectLst>
        </p:spPr>
        <p:txBody>
          <a:bodyPr/>
          <a:lstStyle>
            <a:lvl1pPr marL="0" indent="0">
              <a:buNone/>
              <a:defRPr/>
            </a:lvl1pPr>
          </a:lstStyle>
          <a:p>
            <a:r>
              <a:rPr lang="en-US" smtClean="0"/>
              <a:t>Click icon to add picture</a:t>
            </a:r>
            <a:endParaRPr lang="en-US" dirty="0"/>
          </a:p>
        </p:txBody>
      </p:sp>
      <p:sp>
        <p:nvSpPr>
          <p:cNvPr id="28" name="Platshållare för bild 2"/>
          <p:cNvSpPr>
            <a:spLocks noGrp="1"/>
          </p:cNvSpPr>
          <p:nvPr>
            <p:ph type="pic" sz="quarter" idx="28"/>
          </p:nvPr>
        </p:nvSpPr>
        <p:spPr>
          <a:xfrm>
            <a:off x="2988961" y="1693951"/>
            <a:ext cx="1892187" cy="1300800"/>
          </a:xfrm>
          <a:solidFill>
            <a:schemeClr val="bg1"/>
          </a:solidFill>
          <a:ln w="12700">
            <a:solidFill>
              <a:schemeClr val="accent1"/>
            </a:solidFill>
          </a:ln>
          <a:effectLst>
            <a:outerShdw blurRad="50800" dist="38100" dir="2700000" algn="tl" rotWithShape="0">
              <a:prstClr val="black">
                <a:alpha val="40000"/>
              </a:prstClr>
            </a:outerShdw>
          </a:effectLst>
        </p:spPr>
        <p:txBody>
          <a:bodyPr/>
          <a:lstStyle>
            <a:lvl1pPr marL="0" indent="0">
              <a:buNone/>
              <a:defRPr/>
            </a:lvl1pPr>
          </a:lstStyle>
          <a:p>
            <a:r>
              <a:rPr lang="en-US" smtClean="0"/>
              <a:t>Click icon to add picture</a:t>
            </a:r>
            <a:endParaRPr lang="en-US"/>
          </a:p>
        </p:txBody>
      </p:sp>
      <p:sp>
        <p:nvSpPr>
          <p:cNvPr id="29" name="Platshållare för bild 2"/>
          <p:cNvSpPr>
            <a:spLocks noGrp="1"/>
          </p:cNvSpPr>
          <p:nvPr>
            <p:ph type="pic" sz="quarter" idx="29"/>
          </p:nvPr>
        </p:nvSpPr>
        <p:spPr>
          <a:xfrm>
            <a:off x="5153913" y="1693951"/>
            <a:ext cx="1892187" cy="1300800"/>
          </a:xfrm>
          <a:solidFill>
            <a:schemeClr val="bg1"/>
          </a:solidFill>
          <a:ln w="12700">
            <a:solidFill>
              <a:schemeClr val="accent1"/>
            </a:solidFill>
          </a:ln>
          <a:effectLst>
            <a:outerShdw blurRad="50800" dist="38100" dir="2700000" algn="tl" rotWithShape="0">
              <a:prstClr val="black">
                <a:alpha val="40000"/>
              </a:prstClr>
            </a:outerShdw>
          </a:effectLst>
        </p:spPr>
        <p:txBody>
          <a:bodyPr/>
          <a:lstStyle>
            <a:lvl1pPr marL="0" indent="0">
              <a:buNone/>
              <a:defRPr/>
            </a:lvl1pPr>
          </a:lstStyle>
          <a:p>
            <a:r>
              <a:rPr lang="en-US" smtClean="0"/>
              <a:t>Click icon to add picture</a:t>
            </a:r>
            <a:endParaRPr lang="en-US" dirty="0"/>
          </a:p>
        </p:txBody>
      </p:sp>
      <p:sp>
        <p:nvSpPr>
          <p:cNvPr id="30" name="Platshållare för bild 2"/>
          <p:cNvSpPr>
            <a:spLocks noGrp="1"/>
          </p:cNvSpPr>
          <p:nvPr>
            <p:ph type="pic" sz="quarter" idx="30"/>
          </p:nvPr>
        </p:nvSpPr>
        <p:spPr>
          <a:xfrm>
            <a:off x="7318864" y="1693951"/>
            <a:ext cx="1892187" cy="1300800"/>
          </a:xfrm>
          <a:solidFill>
            <a:schemeClr val="bg1"/>
          </a:solidFill>
          <a:ln w="12700">
            <a:solidFill>
              <a:schemeClr val="accent1"/>
            </a:solidFill>
          </a:ln>
          <a:effectLst>
            <a:outerShdw blurRad="50800" dist="38100" dir="2700000" algn="tl" rotWithShape="0">
              <a:prstClr val="black">
                <a:alpha val="40000"/>
              </a:prstClr>
            </a:outerShdw>
          </a:effectLst>
        </p:spPr>
        <p:txBody>
          <a:bodyPr/>
          <a:lstStyle>
            <a:lvl1pPr marL="0" indent="0">
              <a:buNone/>
              <a:defRPr/>
            </a:lvl1pPr>
          </a:lstStyle>
          <a:p>
            <a:r>
              <a:rPr lang="en-US" smtClean="0"/>
              <a:t>Click icon to add picture</a:t>
            </a:r>
            <a:endParaRPr lang="en-US"/>
          </a:p>
        </p:txBody>
      </p:sp>
      <p:sp>
        <p:nvSpPr>
          <p:cNvPr id="31" name="Platshållare för bild 2"/>
          <p:cNvSpPr>
            <a:spLocks noGrp="1"/>
          </p:cNvSpPr>
          <p:nvPr>
            <p:ph type="pic" sz="quarter" idx="31"/>
          </p:nvPr>
        </p:nvSpPr>
        <p:spPr>
          <a:xfrm>
            <a:off x="9483813" y="1693951"/>
            <a:ext cx="1892187" cy="1300800"/>
          </a:xfrm>
          <a:solidFill>
            <a:schemeClr val="bg1"/>
          </a:solidFill>
          <a:ln w="12700">
            <a:solidFill>
              <a:schemeClr val="accent1"/>
            </a:solidFill>
          </a:ln>
          <a:effectLst>
            <a:outerShdw blurRad="50800" dist="38100" dir="2700000" algn="tl" rotWithShape="0">
              <a:prstClr val="black">
                <a:alpha val="40000"/>
              </a:prstClr>
            </a:outerShdw>
          </a:effectLst>
        </p:spPr>
        <p:txBody>
          <a:bodyPr/>
          <a:lstStyle>
            <a:lvl1pPr marL="0" indent="0">
              <a:buNone/>
              <a:defRPr/>
            </a:lvl1pPr>
          </a:lstStyle>
          <a:p>
            <a:r>
              <a:rPr lang="en-US" smtClean="0"/>
              <a:t>Click icon to add picture</a:t>
            </a:r>
            <a:endParaRPr lang="en-US" dirty="0"/>
          </a:p>
        </p:txBody>
      </p:sp>
      <p:sp>
        <p:nvSpPr>
          <p:cNvPr id="24" name="Platshållare för bild 2"/>
          <p:cNvSpPr>
            <a:spLocks noGrp="1"/>
          </p:cNvSpPr>
          <p:nvPr>
            <p:ph type="pic" sz="quarter" idx="32"/>
          </p:nvPr>
        </p:nvSpPr>
        <p:spPr>
          <a:xfrm>
            <a:off x="824012" y="3255159"/>
            <a:ext cx="1892187" cy="1300800"/>
          </a:xfrm>
          <a:solidFill>
            <a:schemeClr val="bg1"/>
          </a:solidFill>
          <a:ln w="12700">
            <a:solidFill>
              <a:schemeClr val="accent1"/>
            </a:solidFill>
          </a:ln>
          <a:effectLst>
            <a:outerShdw blurRad="50800" dist="38100" dir="2700000" algn="tl" rotWithShape="0">
              <a:prstClr val="black">
                <a:alpha val="40000"/>
              </a:prstClr>
            </a:outerShdw>
          </a:effectLst>
        </p:spPr>
        <p:txBody>
          <a:bodyPr/>
          <a:lstStyle>
            <a:lvl1pPr marL="0" indent="0">
              <a:buNone/>
              <a:defRPr/>
            </a:lvl1pPr>
          </a:lstStyle>
          <a:p>
            <a:r>
              <a:rPr lang="en-US" smtClean="0"/>
              <a:t>Click icon to add picture</a:t>
            </a:r>
            <a:endParaRPr lang="en-US" dirty="0"/>
          </a:p>
        </p:txBody>
      </p:sp>
      <p:sp>
        <p:nvSpPr>
          <p:cNvPr id="25" name="Platshållare för bild 2"/>
          <p:cNvSpPr>
            <a:spLocks noGrp="1"/>
          </p:cNvSpPr>
          <p:nvPr>
            <p:ph type="pic" sz="quarter" idx="33"/>
          </p:nvPr>
        </p:nvSpPr>
        <p:spPr>
          <a:xfrm>
            <a:off x="2988961" y="3255159"/>
            <a:ext cx="1892187" cy="1300800"/>
          </a:xfrm>
          <a:solidFill>
            <a:schemeClr val="bg1"/>
          </a:solidFill>
          <a:ln w="12700">
            <a:solidFill>
              <a:schemeClr val="accent1"/>
            </a:solidFill>
          </a:ln>
          <a:effectLst>
            <a:outerShdw blurRad="50800" dist="38100" dir="2700000" algn="tl" rotWithShape="0">
              <a:prstClr val="black">
                <a:alpha val="40000"/>
              </a:prstClr>
            </a:outerShdw>
          </a:effectLst>
        </p:spPr>
        <p:txBody>
          <a:bodyPr/>
          <a:lstStyle>
            <a:lvl1pPr marL="0" indent="0">
              <a:buNone/>
              <a:defRPr/>
            </a:lvl1pPr>
          </a:lstStyle>
          <a:p>
            <a:r>
              <a:rPr lang="en-US" smtClean="0"/>
              <a:t>Click icon to add picture</a:t>
            </a:r>
            <a:endParaRPr lang="en-US"/>
          </a:p>
        </p:txBody>
      </p:sp>
      <p:sp>
        <p:nvSpPr>
          <p:cNvPr id="26" name="Platshållare för bild 2"/>
          <p:cNvSpPr>
            <a:spLocks noGrp="1"/>
          </p:cNvSpPr>
          <p:nvPr>
            <p:ph type="pic" sz="quarter" idx="34"/>
          </p:nvPr>
        </p:nvSpPr>
        <p:spPr>
          <a:xfrm>
            <a:off x="5153913" y="3255159"/>
            <a:ext cx="1892187" cy="1300800"/>
          </a:xfrm>
          <a:solidFill>
            <a:schemeClr val="bg1"/>
          </a:solidFill>
          <a:ln w="12700">
            <a:solidFill>
              <a:schemeClr val="accent1"/>
            </a:solidFill>
          </a:ln>
          <a:effectLst>
            <a:outerShdw blurRad="50800" dist="38100" dir="2700000" algn="tl" rotWithShape="0">
              <a:prstClr val="black">
                <a:alpha val="40000"/>
              </a:prstClr>
            </a:outerShdw>
          </a:effectLst>
        </p:spPr>
        <p:txBody>
          <a:bodyPr/>
          <a:lstStyle>
            <a:lvl1pPr marL="0" indent="0">
              <a:buNone/>
              <a:defRPr/>
            </a:lvl1pPr>
          </a:lstStyle>
          <a:p>
            <a:r>
              <a:rPr lang="en-US" smtClean="0"/>
              <a:t>Click icon to add picture</a:t>
            </a:r>
            <a:endParaRPr lang="en-US"/>
          </a:p>
        </p:txBody>
      </p:sp>
      <p:sp>
        <p:nvSpPr>
          <p:cNvPr id="27" name="Platshållare för bild 2"/>
          <p:cNvSpPr>
            <a:spLocks noGrp="1"/>
          </p:cNvSpPr>
          <p:nvPr>
            <p:ph type="pic" sz="quarter" idx="35"/>
          </p:nvPr>
        </p:nvSpPr>
        <p:spPr>
          <a:xfrm>
            <a:off x="7318864" y="3255159"/>
            <a:ext cx="1892187" cy="1300800"/>
          </a:xfrm>
          <a:solidFill>
            <a:schemeClr val="bg1"/>
          </a:solidFill>
          <a:ln w="12700">
            <a:solidFill>
              <a:schemeClr val="accent1"/>
            </a:solidFill>
          </a:ln>
          <a:effectLst>
            <a:outerShdw blurRad="50800" dist="38100" dir="2700000" algn="tl" rotWithShape="0">
              <a:prstClr val="black">
                <a:alpha val="40000"/>
              </a:prstClr>
            </a:outerShdw>
          </a:effectLst>
        </p:spPr>
        <p:txBody>
          <a:bodyPr/>
          <a:lstStyle>
            <a:lvl1pPr marL="0" indent="0">
              <a:buNone/>
              <a:defRPr/>
            </a:lvl1pPr>
          </a:lstStyle>
          <a:p>
            <a:r>
              <a:rPr lang="en-US" smtClean="0"/>
              <a:t>Click icon to add picture</a:t>
            </a:r>
            <a:endParaRPr lang="en-US"/>
          </a:p>
        </p:txBody>
      </p:sp>
      <p:sp>
        <p:nvSpPr>
          <p:cNvPr id="45" name="Platshållare för bild 2"/>
          <p:cNvSpPr>
            <a:spLocks noGrp="1"/>
          </p:cNvSpPr>
          <p:nvPr>
            <p:ph type="pic" sz="quarter" idx="36"/>
          </p:nvPr>
        </p:nvSpPr>
        <p:spPr>
          <a:xfrm>
            <a:off x="9483813" y="3255159"/>
            <a:ext cx="1892187" cy="1300800"/>
          </a:xfrm>
          <a:solidFill>
            <a:schemeClr val="bg1"/>
          </a:solidFill>
          <a:ln w="12700">
            <a:solidFill>
              <a:schemeClr val="accent1"/>
            </a:solidFill>
          </a:ln>
          <a:effectLst>
            <a:outerShdw blurRad="50800" dist="38100" dir="2700000" algn="tl" rotWithShape="0">
              <a:prstClr val="black">
                <a:alpha val="40000"/>
              </a:prstClr>
            </a:outerShdw>
          </a:effectLst>
        </p:spPr>
        <p:txBody>
          <a:bodyPr/>
          <a:lstStyle>
            <a:lvl1pPr marL="0" indent="0">
              <a:buNone/>
              <a:defRPr/>
            </a:lvl1pPr>
          </a:lstStyle>
          <a:p>
            <a:r>
              <a:rPr lang="en-US" smtClean="0"/>
              <a:t>Click icon to add picture</a:t>
            </a:r>
            <a:endParaRPr lang="en-US" dirty="0"/>
          </a:p>
        </p:txBody>
      </p:sp>
      <p:sp>
        <p:nvSpPr>
          <p:cNvPr id="46" name="Platshållare för bild 2"/>
          <p:cNvSpPr>
            <a:spLocks noGrp="1"/>
          </p:cNvSpPr>
          <p:nvPr>
            <p:ph type="pic" sz="quarter" idx="37"/>
          </p:nvPr>
        </p:nvSpPr>
        <p:spPr>
          <a:xfrm>
            <a:off x="824012" y="4816367"/>
            <a:ext cx="1892187" cy="1300933"/>
          </a:xfrm>
          <a:solidFill>
            <a:schemeClr val="bg1"/>
          </a:solidFill>
          <a:ln w="12700">
            <a:solidFill>
              <a:schemeClr val="accent1"/>
            </a:solidFill>
          </a:ln>
          <a:effectLst>
            <a:outerShdw blurRad="50800" dist="38100" dir="2700000" algn="tl" rotWithShape="0">
              <a:prstClr val="black">
                <a:alpha val="40000"/>
              </a:prstClr>
            </a:outerShdw>
          </a:effectLst>
        </p:spPr>
        <p:txBody>
          <a:bodyPr/>
          <a:lstStyle>
            <a:lvl1pPr marL="0" indent="0">
              <a:buNone/>
              <a:defRPr/>
            </a:lvl1pPr>
          </a:lstStyle>
          <a:p>
            <a:r>
              <a:rPr lang="en-US" smtClean="0"/>
              <a:t>Click icon to add picture</a:t>
            </a:r>
            <a:endParaRPr lang="en-US" dirty="0"/>
          </a:p>
        </p:txBody>
      </p:sp>
      <p:sp>
        <p:nvSpPr>
          <p:cNvPr id="47" name="Platshållare för bild 2"/>
          <p:cNvSpPr>
            <a:spLocks noGrp="1"/>
          </p:cNvSpPr>
          <p:nvPr>
            <p:ph type="pic" sz="quarter" idx="38"/>
          </p:nvPr>
        </p:nvSpPr>
        <p:spPr>
          <a:xfrm>
            <a:off x="2988961" y="4816367"/>
            <a:ext cx="1892187" cy="1300933"/>
          </a:xfrm>
          <a:solidFill>
            <a:schemeClr val="bg1"/>
          </a:solidFill>
          <a:ln w="12700">
            <a:solidFill>
              <a:schemeClr val="accent1"/>
            </a:solidFill>
          </a:ln>
          <a:effectLst>
            <a:outerShdw blurRad="50800" dist="38100" dir="2700000" algn="tl" rotWithShape="0">
              <a:prstClr val="black">
                <a:alpha val="40000"/>
              </a:prstClr>
            </a:outerShdw>
          </a:effectLst>
        </p:spPr>
        <p:txBody>
          <a:bodyPr/>
          <a:lstStyle>
            <a:lvl1pPr marL="0" indent="0">
              <a:buNone/>
              <a:defRPr/>
            </a:lvl1pPr>
          </a:lstStyle>
          <a:p>
            <a:r>
              <a:rPr lang="en-US" smtClean="0"/>
              <a:t>Click icon to add picture</a:t>
            </a:r>
            <a:endParaRPr lang="en-US" dirty="0"/>
          </a:p>
        </p:txBody>
      </p:sp>
      <p:sp>
        <p:nvSpPr>
          <p:cNvPr id="48" name="Platshållare för bild 2"/>
          <p:cNvSpPr>
            <a:spLocks noGrp="1"/>
          </p:cNvSpPr>
          <p:nvPr>
            <p:ph type="pic" sz="quarter" idx="39"/>
          </p:nvPr>
        </p:nvSpPr>
        <p:spPr>
          <a:xfrm>
            <a:off x="5153913" y="4816367"/>
            <a:ext cx="1892187" cy="1300933"/>
          </a:xfrm>
          <a:solidFill>
            <a:schemeClr val="bg1"/>
          </a:solidFill>
          <a:ln w="12700">
            <a:solidFill>
              <a:schemeClr val="accent1"/>
            </a:solidFill>
          </a:ln>
          <a:effectLst>
            <a:outerShdw blurRad="50800" dist="38100" dir="2700000" algn="tl" rotWithShape="0">
              <a:prstClr val="black">
                <a:alpha val="40000"/>
              </a:prstClr>
            </a:outerShdw>
          </a:effectLst>
        </p:spPr>
        <p:txBody>
          <a:bodyPr/>
          <a:lstStyle>
            <a:lvl1pPr marL="0" indent="0">
              <a:buNone/>
              <a:defRPr/>
            </a:lvl1pPr>
          </a:lstStyle>
          <a:p>
            <a:r>
              <a:rPr lang="en-US" smtClean="0"/>
              <a:t>Click icon to add picture</a:t>
            </a:r>
            <a:endParaRPr lang="en-US"/>
          </a:p>
        </p:txBody>
      </p:sp>
      <p:sp>
        <p:nvSpPr>
          <p:cNvPr id="49" name="Platshållare för bild 2"/>
          <p:cNvSpPr>
            <a:spLocks noGrp="1"/>
          </p:cNvSpPr>
          <p:nvPr>
            <p:ph type="pic" sz="quarter" idx="40"/>
          </p:nvPr>
        </p:nvSpPr>
        <p:spPr>
          <a:xfrm>
            <a:off x="7318864" y="4816367"/>
            <a:ext cx="1892187" cy="1300933"/>
          </a:xfrm>
          <a:solidFill>
            <a:schemeClr val="bg1"/>
          </a:solidFill>
          <a:ln w="12700">
            <a:solidFill>
              <a:schemeClr val="accent1"/>
            </a:solidFill>
          </a:ln>
          <a:effectLst>
            <a:outerShdw blurRad="50800" dist="38100" dir="2700000" algn="tl" rotWithShape="0">
              <a:prstClr val="black">
                <a:alpha val="40000"/>
              </a:prstClr>
            </a:outerShdw>
          </a:effectLst>
        </p:spPr>
        <p:txBody>
          <a:bodyPr/>
          <a:lstStyle>
            <a:lvl1pPr marL="0" indent="0">
              <a:buNone/>
              <a:defRPr/>
            </a:lvl1pPr>
          </a:lstStyle>
          <a:p>
            <a:r>
              <a:rPr lang="en-US" smtClean="0"/>
              <a:t>Click icon to add picture</a:t>
            </a:r>
            <a:endParaRPr lang="en-US"/>
          </a:p>
        </p:txBody>
      </p:sp>
      <p:sp>
        <p:nvSpPr>
          <p:cNvPr id="50" name="Platshållare för bild 2"/>
          <p:cNvSpPr>
            <a:spLocks noGrp="1"/>
          </p:cNvSpPr>
          <p:nvPr>
            <p:ph type="pic" sz="quarter" idx="41"/>
          </p:nvPr>
        </p:nvSpPr>
        <p:spPr>
          <a:xfrm>
            <a:off x="9483813" y="4816367"/>
            <a:ext cx="1892187" cy="1300933"/>
          </a:xfrm>
          <a:solidFill>
            <a:schemeClr val="bg1"/>
          </a:solidFill>
          <a:ln w="12700">
            <a:solidFill>
              <a:schemeClr val="accent1"/>
            </a:solidFill>
          </a:ln>
          <a:effectLst>
            <a:outerShdw blurRad="50800" dist="38100" dir="2700000" algn="tl" rotWithShape="0">
              <a:prstClr val="black">
                <a:alpha val="40000"/>
              </a:prstClr>
            </a:outerShdw>
          </a:effectLst>
        </p:spPr>
        <p:txBody>
          <a:bodyPr/>
          <a:lstStyle>
            <a:lvl1pPr marL="0" indent="0">
              <a:buNone/>
              <a:defRPr/>
            </a:lvl1pPr>
          </a:lstStyle>
          <a:p>
            <a:r>
              <a:rPr lang="en-US" smtClean="0"/>
              <a:t>Click icon to add picture</a:t>
            </a:r>
            <a:endParaRPr lang="en-US" dirty="0"/>
          </a:p>
        </p:txBody>
      </p:sp>
    </p:spTree>
    <p:extLst>
      <p:ext uri="{BB962C8B-B14F-4D97-AF65-F5344CB8AC3E}">
        <p14:creationId xmlns:p14="http://schemas.microsoft.com/office/powerpoint/2010/main" val="263389755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entyfour boxes with frame">
    <p:spTree>
      <p:nvGrpSpPr>
        <p:cNvPr id="1" name=""/>
        <p:cNvGrpSpPr/>
        <p:nvPr/>
      </p:nvGrpSpPr>
      <p:grpSpPr>
        <a:xfrm>
          <a:off x="0" y="0"/>
          <a:ext cx="0" cy="0"/>
          <a:chOff x="0" y="0"/>
          <a:chExt cx="0" cy="0"/>
        </a:xfrm>
      </p:grpSpPr>
      <p:sp>
        <p:nvSpPr>
          <p:cNvPr id="6" name="Platshållare för bildnummer 5"/>
          <p:cNvSpPr>
            <a:spLocks noGrp="1"/>
          </p:cNvSpPr>
          <p:nvPr>
            <p:ph type="sldNum" sz="quarter" idx="12"/>
          </p:nvPr>
        </p:nvSpPr>
        <p:spPr>
          <a:xfrm>
            <a:off x="11822400" y="6566400"/>
            <a:ext cx="417600" cy="259200"/>
          </a:xfrm>
          <a:prstGeom prst="rect">
            <a:avLst/>
          </a:prstGeom>
        </p:spPr>
        <p:txBody>
          <a:bodyPr/>
          <a:lstStyle/>
          <a:p>
            <a:fld id="{4085A7A4-DA13-4709-A50A-C3550B58C155}" type="slidenum">
              <a:rPr lang="en-US" smtClean="0"/>
              <a:t>‹#›</a:t>
            </a:fld>
            <a:endParaRPr lang="en-US"/>
          </a:p>
        </p:txBody>
      </p:sp>
      <p:sp>
        <p:nvSpPr>
          <p:cNvPr id="4" name="Rubrik 3"/>
          <p:cNvSpPr>
            <a:spLocks noGrp="1"/>
          </p:cNvSpPr>
          <p:nvPr>
            <p:ph type="title" hasCustomPrompt="1"/>
          </p:nvPr>
        </p:nvSpPr>
        <p:spPr>
          <a:xfrm>
            <a:off x="816000" y="547200"/>
            <a:ext cx="10560000" cy="480000"/>
          </a:xfrm>
        </p:spPr>
        <p:txBody>
          <a:bodyPr/>
          <a:lstStyle/>
          <a:p>
            <a:r>
              <a:rPr lang="en-US" noProof="0" dirty="0" smtClean="0"/>
              <a:t>Click to add title</a:t>
            </a:r>
            <a:endParaRPr lang="sv-SE" dirty="0"/>
          </a:p>
        </p:txBody>
      </p:sp>
      <p:sp>
        <p:nvSpPr>
          <p:cNvPr id="8" name="Platshållare för text 7"/>
          <p:cNvSpPr>
            <a:spLocks noGrp="1"/>
          </p:cNvSpPr>
          <p:nvPr>
            <p:ph type="body" sz="quarter" idx="13" hasCustomPrompt="1"/>
          </p:nvPr>
        </p:nvSpPr>
        <p:spPr>
          <a:xfrm>
            <a:off x="816000" y="1123949"/>
            <a:ext cx="10560000" cy="393600"/>
          </a:xfrm>
        </p:spPr>
        <p:txBody>
          <a:bodyPr>
            <a:noAutofit/>
          </a:bodyPr>
          <a:lstStyle>
            <a:lvl1pPr marL="0" indent="0">
              <a:lnSpc>
                <a:spcPts val="3200"/>
              </a:lnSpc>
              <a:spcBef>
                <a:spcPts val="0"/>
              </a:spcBef>
              <a:buNone/>
              <a:defRPr sz="3200" cap="all" baseline="0"/>
            </a:lvl1pPr>
            <a:lvl2pPr marL="359815" inden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359815" indent="0">
              <a:buFont typeface="Arial" panose="020B0604020202020204" pitchFamily="34" charset="0"/>
              <a:buNone/>
              <a:defRPr/>
            </a:lvl5pPr>
          </a:lstStyle>
          <a:p>
            <a:pPr lvl="0"/>
            <a:r>
              <a:rPr lang="en-US" noProof="0" dirty="0" smtClean="0"/>
              <a:t>CLICK TO ADD SUBTITLE</a:t>
            </a:r>
            <a:endParaRPr lang="en-US" noProof="0" dirty="0"/>
          </a:p>
        </p:txBody>
      </p:sp>
      <p:sp>
        <p:nvSpPr>
          <p:cNvPr id="3" name="Platshållare för bild 2"/>
          <p:cNvSpPr>
            <a:spLocks noGrp="1"/>
          </p:cNvSpPr>
          <p:nvPr>
            <p:ph type="pic" sz="quarter" idx="27"/>
          </p:nvPr>
        </p:nvSpPr>
        <p:spPr>
          <a:xfrm>
            <a:off x="815267" y="1700760"/>
            <a:ext cx="1656000" cy="1032000"/>
          </a:xfrm>
          <a:solidFill>
            <a:schemeClr val="bg1"/>
          </a:solidFill>
          <a:ln w="12700">
            <a:solidFill>
              <a:schemeClr val="accent1"/>
            </a:solidFill>
          </a:ln>
          <a:effectLst>
            <a:outerShdw blurRad="50800" dist="38100" dir="2700000" algn="tl" rotWithShape="0">
              <a:prstClr val="black">
                <a:alpha val="40000"/>
              </a:prstClr>
            </a:outerShdw>
          </a:effectLst>
        </p:spPr>
        <p:txBody>
          <a:bodyPr/>
          <a:lstStyle>
            <a:lvl1pPr marL="0" indent="0">
              <a:buNone/>
              <a:defRPr/>
            </a:lvl1pPr>
          </a:lstStyle>
          <a:p>
            <a:r>
              <a:rPr lang="en-US" smtClean="0"/>
              <a:t>Click icon to add picture</a:t>
            </a:r>
            <a:endParaRPr lang="en-US" dirty="0"/>
          </a:p>
        </p:txBody>
      </p:sp>
      <p:sp>
        <p:nvSpPr>
          <p:cNvPr id="28" name="Platshållare för bild 2"/>
          <p:cNvSpPr>
            <a:spLocks noGrp="1"/>
          </p:cNvSpPr>
          <p:nvPr>
            <p:ph type="pic" sz="quarter" idx="28"/>
          </p:nvPr>
        </p:nvSpPr>
        <p:spPr>
          <a:xfrm>
            <a:off x="2596360" y="1700760"/>
            <a:ext cx="1656000" cy="1032000"/>
          </a:xfrm>
          <a:solidFill>
            <a:schemeClr val="bg1"/>
          </a:solidFill>
          <a:ln w="12700">
            <a:solidFill>
              <a:schemeClr val="accent1"/>
            </a:solidFill>
          </a:ln>
          <a:effectLst>
            <a:outerShdw blurRad="50800" dist="38100" dir="2700000" algn="tl" rotWithShape="0">
              <a:prstClr val="black">
                <a:alpha val="40000"/>
              </a:prstClr>
            </a:outerShdw>
          </a:effectLst>
        </p:spPr>
        <p:txBody>
          <a:bodyPr/>
          <a:lstStyle>
            <a:lvl1pPr marL="0" indent="0">
              <a:buNone/>
              <a:defRPr/>
            </a:lvl1pPr>
          </a:lstStyle>
          <a:p>
            <a:r>
              <a:rPr lang="en-US" smtClean="0"/>
              <a:t>Click icon to add picture</a:t>
            </a:r>
            <a:endParaRPr lang="en-US"/>
          </a:p>
        </p:txBody>
      </p:sp>
      <p:sp>
        <p:nvSpPr>
          <p:cNvPr id="29" name="Platshållare för bild 2"/>
          <p:cNvSpPr>
            <a:spLocks noGrp="1"/>
          </p:cNvSpPr>
          <p:nvPr>
            <p:ph type="pic" sz="quarter" idx="29"/>
          </p:nvPr>
        </p:nvSpPr>
        <p:spPr>
          <a:xfrm>
            <a:off x="4377453" y="1700760"/>
            <a:ext cx="1656000" cy="1032000"/>
          </a:xfrm>
          <a:solidFill>
            <a:schemeClr val="bg1"/>
          </a:solidFill>
          <a:ln w="12700">
            <a:solidFill>
              <a:schemeClr val="accent1"/>
            </a:solidFill>
          </a:ln>
          <a:effectLst>
            <a:outerShdw blurRad="50800" dist="38100" dir="2700000" algn="tl" rotWithShape="0">
              <a:prstClr val="black">
                <a:alpha val="40000"/>
              </a:prstClr>
            </a:outerShdw>
          </a:effectLst>
        </p:spPr>
        <p:txBody>
          <a:bodyPr/>
          <a:lstStyle>
            <a:lvl1pPr marL="0" indent="0">
              <a:buNone/>
              <a:defRPr/>
            </a:lvl1pPr>
          </a:lstStyle>
          <a:p>
            <a:r>
              <a:rPr lang="en-US" smtClean="0"/>
              <a:t>Click icon to add picture</a:t>
            </a:r>
            <a:endParaRPr lang="en-US"/>
          </a:p>
        </p:txBody>
      </p:sp>
      <p:sp>
        <p:nvSpPr>
          <p:cNvPr id="30" name="Platshållare för bild 2"/>
          <p:cNvSpPr>
            <a:spLocks noGrp="1"/>
          </p:cNvSpPr>
          <p:nvPr>
            <p:ph type="pic" sz="quarter" idx="30"/>
          </p:nvPr>
        </p:nvSpPr>
        <p:spPr>
          <a:xfrm>
            <a:off x="6158547" y="1700760"/>
            <a:ext cx="1656000" cy="1032000"/>
          </a:xfrm>
          <a:solidFill>
            <a:schemeClr val="bg1"/>
          </a:solidFill>
          <a:ln w="12700">
            <a:solidFill>
              <a:schemeClr val="accent1"/>
            </a:solidFill>
          </a:ln>
          <a:effectLst>
            <a:outerShdw blurRad="50800" dist="38100" dir="2700000" algn="tl" rotWithShape="0">
              <a:prstClr val="black">
                <a:alpha val="40000"/>
              </a:prstClr>
            </a:outerShdw>
          </a:effectLst>
        </p:spPr>
        <p:txBody>
          <a:bodyPr/>
          <a:lstStyle>
            <a:lvl1pPr marL="0" indent="0">
              <a:buNone/>
              <a:defRPr/>
            </a:lvl1pPr>
          </a:lstStyle>
          <a:p>
            <a:r>
              <a:rPr lang="en-US" smtClean="0"/>
              <a:t>Click icon to add picture</a:t>
            </a:r>
            <a:endParaRPr lang="en-US"/>
          </a:p>
        </p:txBody>
      </p:sp>
      <p:sp>
        <p:nvSpPr>
          <p:cNvPr id="31" name="Platshållare för bild 2"/>
          <p:cNvSpPr>
            <a:spLocks noGrp="1"/>
          </p:cNvSpPr>
          <p:nvPr>
            <p:ph type="pic" sz="quarter" idx="31"/>
          </p:nvPr>
        </p:nvSpPr>
        <p:spPr>
          <a:xfrm>
            <a:off x="7939640" y="1700760"/>
            <a:ext cx="1656000" cy="1032000"/>
          </a:xfrm>
          <a:solidFill>
            <a:schemeClr val="bg1"/>
          </a:solidFill>
          <a:ln w="12700">
            <a:solidFill>
              <a:schemeClr val="accent1"/>
            </a:solidFill>
          </a:ln>
          <a:effectLst>
            <a:outerShdw blurRad="50800" dist="38100" dir="2700000" algn="tl" rotWithShape="0">
              <a:prstClr val="black">
                <a:alpha val="40000"/>
              </a:prstClr>
            </a:outerShdw>
          </a:effectLst>
        </p:spPr>
        <p:txBody>
          <a:bodyPr/>
          <a:lstStyle>
            <a:lvl1pPr marL="0" indent="0">
              <a:buNone/>
              <a:defRPr/>
            </a:lvl1pPr>
          </a:lstStyle>
          <a:p>
            <a:r>
              <a:rPr lang="en-US" smtClean="0"/>
              <a:t>Click icon to add picture</a:t>
            </a:r>
            <a:endParaRPr lang="en-US"/>
          </a:p>
        </p:txBody>
      </p:sp>
      <p:sp>
        <p:nvSpPr>
          <p:cNvPr id="32" name="Platshållare för bild 2"/>
          <p:cNvSpPr>
            <a:spLocks noGrp="1"/>
          </p:cNvSpPr>
          <p:nvPr>
            <p:ph type="pic" sz="quarter" idx="32"/>
          </p:nvPr>
        </p:nvSpPr>
        <p:spPr>
          <a:xfrm>
            <a:off x="9720733" y="1700760"/>
            <a:ext cx="1656000" cy="1032000"/>
          </a:xfrm>
          <a:solidFill>
            <a:schemeClr val="bg1"/>
          </a:solidFill>
          <a:ln w="12700">
            <a:solidFill>
              <a:schemeClr val="accent1"/>
            </a:solidFill>
          </a:ln>
          <a:effectLst>
            <a:outerShdw blurRad="50800" dist="38100" dir="2700000" algn="tl" rotWithShape="0">
              <a:prstClr val="black">
                <a:alpha val="40000"/>
              </a:prstClr>
            </a:outerShdw>
          </a:effectLst>
        </p:spPr>
        <p:txBody>
          <a:bodyPr/>
          <a:lstStyle>
            <a:lvl1pPr marL="0" indent="0">
              <a:buNone/>
              <a:defRPr/>
            </a:lvl1pPr>
          </a:lstStyle>
          <a:p>
            <a:r>
              <a:rPr lang="en-US" smtClean="0"/>
              <a:t>Click icon to add picture</a:t>
            </a:r>
            <a:endParaRPr lang="en-US" dirty="0"/>
          </a:p>
        </p:txBody>
      </p:sp>
      <p:sp>
        <p:nvSpPr>
          <p:cNvPr id="33" name="Platshållare för bild 2"/>
          <p:cNvSpPr>
            <a:spLocks noGrp="1"/>
          </p:cNvSpPr>
          <p:nvPr>
            <p:ph type="pic" sz="quarter" idx="33"/>
          </p:nvPr>
        </p:nvSpPr>
        <p:spPr>
          <a:xfrm>
            <a:off x="815267" y="2878861"/>
            <a:ext cx="1656000" cy="1032000"/>
          </a:xfrm>
          <a:solidFill>
            <a:schemeClr val="bg1"/>
          </a:solidFill>
          <a:ln w="12700">
            <a:solidFill>
              <a:schemeClr val="accent1"/>
            </a:solidFill>
          </a:ln>
          <a:effectLst>
            <a:outerShdw blurRad="50800" dist="38100" dir="2700000" algn="tl" rotWithShape="0">
              <a:prstClr val="black">
                <a:alpha val="40000"/>
              </a:prstClr>
            </a:outerShdw>
          </a:effectLst>
        </p:spPr>
        <p:txBody>
          <a:bodyPr/>
          <a:lstStyle>
            <a:lvl1pPr marL="0" indent="0">
              <a:buNone/>
              <a:defRPr/>
            </a:lvl1pPr>
          </a:lstStyle>
          <a:p>
            <a:r>
              <a:rPr lang="en-US" smtClean="0"/>
              <a:t>Click icon to add picture</a:t>
            </a:r>
            <a:endParaRPr lang="en-US" dirty="0"/>
          </a:p>
        </p:txBody>
      </p:sp>
      <p:sp>
        <p:nvSpPr>
          <p:cNvPr id="34" name="Platshållare för bild 2"/>
          <p:cNvSpPr>
            <a:spLocks noGrp="1"/>
          </p:cNvSpPr>
          <p:nvPr>
            <p:ph type="pic" sz="quarter" idx="34"/>
          </p:nvPr>
        </p:nvSpPr>
        <p:spPr>
          <a:xfrm>
            <a:off x="2596360" y="2878861"/>
            <a:ext cx="1656000" cy="1032000"/>
          </a:xfrm>
          <a:solidFill>
            <a:schemeClr val="bg1"/>
          </a:solidFill>
          <a:ln w="12700">
            <a:solidFill>
              <a:schemeClr val="accent1"/>
            </a:solidFill>
          </a:ln>
          <a:effectLst>
            <a:outerShdw blurRad="50800" dist="38100" dir="2700000" algn="tl" rotWithShape="0">
              <a:prstClr val="black">
                <a:alpha val="40000"/>
              </a:prstClr>
            </a:outerShdw>
          </a:effectLst>
        </p:spPr>
        <p:txBody>
          <a:bodyPr/>
          <a:lstStyle>
            <a:lvl1pPr marL="0" indent="0">
              <a:buNone/>
              <a:defRPr/>
            </a:lvl1pPr>
          </a:lstStyle>
          <a:p>
            <a:r>
              <a:rPr lang="en-US" smtClean="0"/>
              <a:t>Click icon to add picture</a:t>
            </a:r>
            <a:endParaRPr lang="en-US"/>
          </a:p>
        </p:txBody>
      </p:sp>
      <p:sp>
        <p:nvSpPr>
          <p:cNvPr id="35" name="Platshållare för bild 2"/>
          <p:cNvSpPr>
            <a:spLocks noGrp="1"/>
          </p:cNvSpPr>
          <p:nvPr>
            <p:ph type="pic" sz="quarter" idx="35"/>
          </p:nvPr>
        </p:nvSpPr>
        <p:spPr>
          <a:xfrm>
            <a:off x="4377453" y="2878861"/>
            <a:ext cx="1656000" cy="1032000"/>
          </a:xfrm>
          <a:solidFill>
            <a:schemeClr val="bg1"/>
          </a:solidFill>
          <a:ln w="12700">
            <a:solidFill>
              <a:schemeClr val="accent1"/>
            </a:solidFill>
          </a:ln>
          <a:effectLst>
            <a:outerShdw blurRad="50800" dist="38100" dir="2700000" algn="tl" rotWithShape="0">
              <a:prstClr val="black">
                <a:alpha val="40000"/>
              </a:prstClr>
            </a:outerShdw>
          </a:effectLst>
        </p:spPr>
        <p:txBody>
          <a:bodyPr/>
          <a:lstStyle>
            <a:lvl1pPr marL="0" indent="0">
              <a:buNone/>
              <a:defRPr/>
            </a:lvl1pPr>
          </a:lstStyle>
          <a:p>
            <a:r>
              <a:rPr lang="en-US" smtClean="0"/>
              <a:t>Click icon to add picture</a:t>
            </a:r>
            <a:endParaRPr lang="en-US"/>
          </a:p>
        </p:txBody>
      </p:sp>
      <p:sp>
        <p:nvSpPr>
          <p:cNvPr id="36" name="Platshållare för bild 2"/>
          <p:cNvSpPr>
            <a:spLocks noGrp="1"/>
          </p:cNvSpPr>
          <p:nvPr>
            <p:ph type="pic" sz="quarter" idx="36"/>
          </p:nvPr>
        </p:nvSpPr>
        <p:spPr>
          <a:xfrm>
            <a:off x="6158547" y="2878861"/>
            <a:ext cx="1656000" cy="1032000"/>
          </a:xfrm>
          <a:solidFill>
            <a:schemeClr val="bg1"/>
          </a:solidFill>
          <a:ln w="12700">
            <a:solidFill>
              <a:schemeClr val="accent1"/>
            </a:solidFill>
          </a:ln>
          <a:effectLst>
            <a:outerShdw blurRad="50800" dist="38100" dir="2700000" algn="tl" rotWithShape="0">
              <a:prstClr val="black">
                <a:alpha val="40000"/>
              </a:prstClr>
            </a:outerShdw>
          </a:effectLst>
        </p:spPr>
        <p:txBody>
          <a:bodyPr/>
          <a:lstStyle>
            <a:lvl1pPr marL="0" indent="0">
              <a:buNone/>
              <a:defRPr/>
            </a:lvl1pPr>
          </a:lstStyle>
          <a:p>
            <a:r>
              <a:rPr lang="en-US" smtClean="0"/>
              <a:t>Click icon to add picture</a:t>
            </a:r>
            <a:endParaRPr lang="en-US"/>
          </a:p>
        </p:txBody>
      </p:sp>
      <p:sp>
        <p:nvSpPr>
          <p:cNvPr id="37" name="Platshållare för bild 2"/>
          <p:cNvSpPr>
            <a:spLocks noGrp="1"/>
          </p:cNvSpPr>
          <p:nvPr>
            <p:ph type="pic" sz="quarter" idx="37"/>
          </p:nvPr>
        </p:nvSpPr>
        <p:spPr>
          <a:xfrm>
            <a:off x="7939640" y="2878861"/>
            <a:ext cx="1656000" cy="1032000"/>
          </a:xfrm>
          <a:solidFill>
            <a:schemeClr val="bg1"/>
          </a:solidFill>
          <a:ln w="12700">
            <a:solidFill>
              <a:schemeClr val="accent1"/>
            </a:solidFill>
          </a:ln>
          <a:effectLst>
            <a:outerShdw blurRad="50800" dist="38100" dir="2700000" algn="tl" rotWithShape="0">
              <a:prstClr val="black">
                <a:alpha val="40000"/>
              </a:prstClr>
            </a:outerShdw>
          </a:effectLst>
        </p:spPr>
        <p:txBody>
          <a:bodyPr/>
          <a:lstStyle>
            <a:lvl1pPr marL="0" indent="0">
              <a:buNone/>
              <a:defRPr/>
            </a:lvl1pPr>
          </a:lstStyle>
          <a:p>
            <a:r>
              <a:rPr lang="en-US" smtClean="0"/>
              <a:t>Click icon to add picture</a:t>
            </a:r>
            <a:endParaRPr lang="en-US"/>
          </a:p>
        </p:txBody>
      </p:sp>
      <p:sp>
        <p:nvSpPr>
          <p:cNvPr id="38" name="Platshållare för bild 2"/>
          <p:cNvSpPr>
            <a:spLocks noGrp="1"/>
          </p:cNvSpPr>
          <p:nvPr>
            <p:ph type="pic" sz="quarter" idx="38"/>
          </p:nvPr>
        </p:nvSpPr>
        <p:spPr>
          <a:xfrm>
            <a:off x="9720733" y="2878861"/>
            <a:ext cx="1656000" cy="1032000"/>
          </a:xfrm>
          <a:solidFill>
            <a:schemeClr val="bg1"/>
          </a:solidFill>
          <a:ln w="12700">
            <a:solidFill>
              <a:schemeClr val="accent1"/>
            </a:solidFill>
          </a:ln>
          <a:effectLst>
            <a:outerShdw blurRad="50800" dist="38100" dir="2700000" algn="tl" rotWithShape="0">
              <a:prstClr val="black">
                <a:alpha val="40000"/>
              </a:prstClr>
            </a:outerShdw>
          </a:effectLst>
        </p:spPr>
        <p:txBody>
          <a:bodyPr/>
          <a:lstStyle>
            <a:lvl1pPr marL="0" indent="0">
              <a:buNone/>
              <a:defRPr/>
            </a:lvl1pPr>
          </a:lstStyle>
          <a:p>
            <a:r>
              <a:rPr lang="en-US" smtClean="0"/>
              <a:t>Click icon to add picture</a:t>
            </a:r>
            <a:endParaRPr lang="en-US" dirty="0"/>
          </a:p>
        </p:txBody>
      </p:sp>
      <p:sp>
        <p:nvSpPr>
          <p:cNvPr id="39" name="Platshållare för bild 2"/>
          <p:cNvSpPr>
            <a:spLocks noGrp="1"/>
          </p:cNvSpPr>
          <p:nvPr>
            <p:ph type="pic" sz="quarter" idx="39"/>
          </p:nvPr>
        </p:nvSpPr>
        <p:spPr>
          <a:xfrm>
            <a:off x="815267" y="4043992"/>
            <a:ext cx="1656000" cy="1032000"/>
          </a:xfrm>
          <a:solidFill>
            <a:schemeClr val="bg1"/>
          </a:solidFill>
          <a:ln w="12700">
            <a:solidFill>
              <a:schemeClr val="accent1"/>
            </a:solidFill>
          </a:ln>
          <a:effectLst>
            <a:outerShdw blurRad="50800" dist="38100" dir="2700000" algn="tl" rotWithShape="0">
              <a:prstClr val="black">
                <a:alpha val="40000"/>
              </a:prstClr>
            </a:outerShdw>
          </a:effectLst>
        </p:spPr>
        <p:txBody>
          <a:bodyPr/>
          <a:lstStyle>
            <a:lvl1pPr marL="0" indent="0">
              <a:buNone/>
              <a:defRPr/>
            </a:lvl1pPr>
          </a:lstStyle>
          <a:p>
            <a:r>
              <a:rPr lang="en-US" smtClean="0"/>
              <a:t>Click icon to add picture</a:t>
            </a:r>
            <a:endParaRPr lang="en-US" dirty="0"/>
          </a:p>
        </p:txBody>
      </p:sp>
      <p:sp>
        <p:nvSpPr>
          <p:cNvPr id="40" name="Platshållare för bild 2"/>
          <p:cNvSpPr>
            <a:spLocks noGrp="1"/>
          </p:cNvSpPr>
          <p:nvPr>
            <p:ph type="pic" sz="quarter" idx="40"/>
          </p:nvPr>
        </p:nvSpPr>
        <p:spPr>
          <a:xfrm>
            <a:off x="2596360" y="4043992"/>
            <a:ext cx="1656000" cy="1032000"/>
          </a:xfrm>
          <a:solidFill>
            <a:schemeClr val="bg1"/>
          </a:solidFill>
          <a:ln w="12700">
            <a:solidFill>
              <a:schemeClr val="accent1"/>
            </a:solidFill>
          </a:ln>
          <a:effectLst>
            <a:outerShdw blurRad="50800" dist="38100" dir="2700000" algn="tl" rotWithShape="0">
              <a:prstClr val="black">
                <a:alpha val="40000"/>
              </a:prstClr>
            </a:outerShdw>
          </a:effectLst>
        </p:spPr>
        <p:txBody>
          <a:bodyPr/>
          <a:lstStyle>
            <a:lvl1pPr marL="0" indent="0">
              <a:buNone/>
              <a:defRPr/>
            </a:lvl1pPr>
          </a:lstStyle>
          <a:p>
            <a:r>
              <a:rPr lang="en-US" smtClean="0"/>
              <a:t>Click icon to add picture</a:t>
            </a:r>
            <a:endParaRPr lang="en-US"/>
          </a:p>
        </p:txBody>
      </p:sp>
      <p:sp>
        <p:nvSpPr>
          <p:cNvPr id="41" name="Platshållare för bild 2"/>
          <p:cNvSpPr>
            <a:spLocks noGrp="1"/>
          </p:cNvSpPr>
          <p:nvPr>
            <p:ph type="pic" sz="quarter" idx="41"/>
          </p:nvPr>
        </p:nvSpPr>
        <p:spPr>
          <a:xfrm>
            <a:off x="4377453" y="4043992"/>
            <a:ext cx="1656000" cy="1032000"/>
          </a:xfrm>
          <a:solidFill>
            <a:schemeClr val="bg1"/>
          </a:solidFill>
          <a:ln w="12700">
            <a:solidFill>
              <a:schemeClr val="accent1"/>
            </a:solidFill>
          </a:ln>
          <a:effectLst>
            <a:outerShdw blurRad="50800" dist="38100" dir="2700000" algn="tl" rotWithShape="0">
              <a:prstClr val="black">
                <a:alpha val="40000"/>
              </a:prstClr>
            </a:outerShdw>
          </a:effectLst>
        </p:spPr>
        <p:txBody>
          <a:bodyPr/>
          <a:lstStyle>
            <a:lvl1pPr marL="0" indent="0">
              <a:buNone/>
              <a:defRPr/>
            </a:lvl1pPr>
          </a:lstStyle>
          <a:p>
            <a:r>
              <a:rPr lang="en-US" smtClean="0"/>
              <a:t>Click icon to add picture</a:t>
            </a:r>
            <a:endParaRPr lang="en-US"/>
          </a:p>
        </p:txBody>
      </p:sp>
      <p:sp>
        <p:nvSpPr>
          <p:cNvPr id="42" name="Platshållare för bild 2"/>
          <p:cNvSpPr>
            <a:spLocks noGrp="1"/>
          </p:cNvSpPr>
          <p:nvPr>
            <p:ph type="pic" sz="quarter" idx="42"/>
          </p:nvPr>
        </p:nvSpPr>
        <p:spPr>
          <a:xfrm>
            <a:off x="6158547" y="4043992"/>
            <a:ext cx="1656000" cy="1032000"/>
          </a:xfrm>
          <a:solidFill>
            <a:schemeClr val="bg1"/>
          </a:solidFill>
          <a:ln w="12700">
            <a:solidFill>
              <a:schemeClr val="accent1"/>
            </a:solidFill>
          </a:ln>
          <a:effectLst>
            <a:outerShdw blurRad="50800" dist="38100" dir="2700000" algn="tl" rotWithShape="0">
              <a:prstClr val="black">
                <a:alpha val="40000"/>
              </a:prstClr>
            </a:outerShdw>
          </a:effectLst>
        </p:spPr>
        <p:txBody>
          <a:bodyPr/>
          <a:lstStyle>
            <a:lvl1pPr marL="0" indent="0">
              <a:buNone/>
              <a:defRPr/>
            </a:lvl1pPr>
          </a:lstStyle>
          <a:p>
            <a:r>
              <a:rPr lang="en-US" smtClean="0"/>
              <a:t>Click icon to add picture</a:t>
            </a:r>
            <a:endParaRPr lang="en-US"/>
          </a:p>
        </p:txBody>
      </p:sp>
      <p:sp>
        <p:nvSpPr>
          <p:cNvPr id="43" name="Platshållare för bild 2"/>
          <p:cNvSpPr>
            <a:spLocks noGrp="1"/>
          </p:cNvSpPr>
          <p:nvPr>
            <p:ph type="pic" sz="quarter" idx="43"/>
          </p:nvPr>
        </p:nvSpPr>
        <p:spPr>
          <a:xfrm>
            <a:off x="7939640" y="4043992"/>
            <a:ext cx="1656000" cy="1032000"/>
          </a:xfrm>
          <a:solidFill>
            <a:schemeClr val="bg1"/>
          </a:solidFill>
          <a:ln w="12700">
            <a:solidFill>
              <a:schemeClr val="accent1"/>
            </a:solidFill>
          </a:ln>
          <a:effectLst>
            <a:outerShdw blurRad="50800" dist="38100" dir="2700000" algn="tl" rotWithShape="0">
              <a:prstClr val="black">
                <a:alpha val="40000"/>
              </a:prstClr>
            </a:outerShdw>
          </a:effectLst>
        </p:spPr>
        <p:txBody>
          <a:bodyPr/>
          <a:lstStyle>
            <a:lvl1pPr marL="0" indent="0">
              <a:buNone/>
              <a:defRPr/>
            </a:lvl1pPr>
          </a:lstStyle>
          <a:p>
            <a:r>
              <a:rPr lang="en-US" smtClean="0"/>
              <a:t>Click icon to add picture</a:t>
            </a:r>
            <a:endParaRPr lang="en-US"/>
          </a:p>
        </p:txBody>
      </p:sp>
      <p:sp>
        <p:nvSpPr>
          <p:cNvPr id="44" name="Platshållare för bild 2"/>
          <p:cNvSpPr>
            <a:spLocks noGrp="1"/>
          </p:cNvSpPr>
          <p:nvPr>
            <p:ph type="pic" sz="quarter" idx="44"/>
          </p:nvPr>
        </p:nvSpPr>
        <p:spPr>
          <a:xfrm>
            <a:off x="9720733" y="4043992"/>
            <a:ext cx="1656000" cy="1032000"/>
          </a:xfrm>
          <a:solidFill>
            <a:schemeClr val="bg1"/>
          </a:solidFill>
          <a:ln w="12700">
            <a:solidFill>
              <a:schemeClr val="accent1"/>
            </a:solidFill>
          </a:ln>
          <a:effectLst>
            <a:outerShdw blurRad="50800" dist="38100" dir="2700000" algn="tl" rotWithShape="0">
              <a:prstClr val="black">
                <a:alpha val="40000"/>
              </a:prstClr>
            </a:outerShdw>
          </a:effectLst>
        </p:spPr>
        <p:txBody>
          <a:bodyPr/>
          <a:lstStyle>
            <a:lvl1pPr marL="0" indent="0">
              <a:buNone/>
              <a:defRPr/>
            </a:lvl1pPr>
          </a:lstStyle>
          <a:p>
            <a:r>
              <a:rPr lang="en-US" smtClean="0"/>
              <a:t>Click icon to add picture</a:t>
            </a:r>
            <a:endParaRPr lang="en-US"/>
          </a:p>
        </p:txBody>
      </p:sp>
      <p:sp>
        <p:nvSpPr>
          <p:cNvPr id="24" name="Platshållare för bild 2"/>
          <p:cNvSpPr>
            <a:spLocks noGrp="1"/>
          </p:cNvSpPr>
          <p:nvPr>
            <p:ph type="pic" sz="quarter" idx="45"/>
          </p:nvPr>
        </p:nvSpPr>
        <p:spPr>
          <a:xfrm>
            <a:off x="815267" y="5209123"/>
            <a:ext cx="1656000" cy="1032000"/>
          </a:xfrm>
          <a:solidFill>
            <a:schemeClr val="bg1"/>
          </a:solidFill>
          <a:ln w="12700">
            <a:solidFill>
              <a:schemeClr val="accent1"/>
            </a:solidFill>
          </a:ln>
          <a:effectLst>
            <a:outerShdw blurRad="50800" dist="38100" dir="2700000" algn="tl" rotWithShape="0">
              <a:prstClr val="black">
                <a:alpha val="40000"/>
              </a:prstClr>
            </a:outerShdw>
          </a:effectLst>
        </p:spPr>
        <p:txBody>
          <a:bodyPr/>
          <a:lstStyle>
            <a:lvl1pPr marL="0" indent="0">
              <a:buNone/>
              <a:defRPr/>
            </a:lvl1pPr>
          </a:lstStyle>
          <a:p>
            <a:r>
              <a:rPr lang="en-US" smtClean="0"/>
              <a:t>Click icon to add picture</a:t>
            </a:r>
            <a:endParaRPr lang="en-US" dirty="0"/>
          </a:p>
        </p:txBody>
      </p:sp>
      <p:sp>
        <p:nvSpPr>
          <p:cNvPr id="25" name="Platshållare för bild 2"/>
          <p:cNvSpPr>
            <a:spLocks noGrp="1"/>
          </p:cNvSpPr>
          <p:nvPr>
            <p:ph type="pic" sz="quarter" idx="46"/>
          </p:nvPr>
        </p:nvSpPr>
        <p:spPr>
          <a:xfrm>
            <a:off x="2596360" y="5209123"/>
            <a:ext cx="1656000" cy="1032000"/>
          </a:xfrm>
          <a:solidFill>
            <a:schemeClr val="bg1"/>
          </a:solidFill>
          <a:ln w="12700">
            <a:solidFill>
              <a:schemeClr val="accent1"/>
            </a:solidFill>
          </a:ln>
          <a:effectLst>
            <a:outerShdw blurRad="50800" dist="38100" dir="2700000" algn="tl" rotWithShape="0">
              <a:prstClr val="black">
                <a:alpha val="40000"/>
              </a:prstClr>
            </a:outerShdw>
          </a:effectLst>
        </p:spPr>
        <p:txBody>
          <a:bodyPr/>
          <a:lstStyle>
            <a:lvl1pPr marL="0" indent="0">
              <a:buNone/>
              <a:defRPr/>
            </a:lvl1pPr>
          </a:lstStyle>
          <a:p>
            <a:r>
              <a:rPr lang="en-US" smtClean="0"/>
              <a:t>Click icon to add picture</a:t>
            </a:r>
            <a:endParaRPr lang="en-US"/>
          </a:p>
        </p:txBody>
      </p:sp>
      <p:sp>
        <p:nvSpPr>
          <p:cNvPr id="26" name="Platshållare för bild 2"/>
          <p:cNvSpPr>
            <a:spLocks noGrp="1"/>
          </p:cNvSpPr>
          <p:nvPr>
            <p:ph type="pic" sz="quarter" idx="47"/>
          </p:nvPr>
        </p:nvSpPr>
        <p:spPr>
          <a:xfrm>
            <a:off x="4377453" y="5209123"/>
            <a:ext cx="1656000" cy="1032000"/>
          </a:xfrm>
          <a:solidFill>
            <a:schemeClr val="bg1"/>
          </a:solidFill>
          <a:ln w="12700">
            <a:solidFill>
              <a:schemeClr val="accent1"/>
            </a:solidFill>
          </a:ln>
          <a:effectLst>
            <a:outerShdw blurRad="50800" dist="38100" dir="2700000" algn="tl" rotWithShape="0">
              <a:prstClr val="black">
                <a:alpha val="40000"/>
              </a:prstClr>
            </a:outerShdw>
          </a:effectLst>
        </p:spPr>
        <p:txBody>
          <a:bodyPr/>
          <a:lstStyle>
            <a:lvl1pPr marL="0" indent="0">
              <a:buNone/>
              <a:defRPr/>
            </a:lvl1pPr>
          </a:lstStyle>
          <a:p>
            <a:r>
              <a:rPr lang="en-US" smtClean="0"/>
              <a:t>Click icon to add picture</a:t>
            </a:r>
            <a:endParaRPr lang="en-US"/>
          </a:p>
        </p:txBody>
      </p:sp>
      <p:sp>
        <p:nvSpPr>
          <p:cNvPr id="27" name="Platshållare för bild 2"/>
          <p:cNvSpPr>
            <a:spLocks noGrp="1"/>
          </p:cNvSpPr>
          <p:nvPr>
            <p:ph type="pic" sz="quarter" idx="48"/>
          </p:nvPr>
        </p:nvSpPr>
        <p:spPr>
          <a:xfrm>
            <a:off x="6158547" y="5209123"/>
            <a:ext cx="1656000" cy="1032000"/>
          </a:xfrm>
          <a:solidFill>
            <a:schemeClr val="bg1"/>
          </a:solidFill>
          <a:ln w="12700">
            <a:solidFill>
              <a:schemeClr val="accent1"/>
            </a:solidFill>
          </a:ln>
          <a:effectLst>
            <a:outerShdw blurRad="50800" dist="38100" dir="2700000" algn="tl" rotWithShape="0">
              <a:prstClr val="black">
                <a:alpha val="40000"/>
              </a:prstClr>
            </a:outerShdw>
          </a:effectLst>
        </p:spPr>
        <p:txBody>
          <a:bodyPr/>
          <a:lstStyle>
            <a:lvl1pPr marL="0" indent="0">
              <a:buNone/>
              <a:defRPr/>
            </a:lvl1pPr>
          </a:lstStyle>
          <a:p>
            <a:r>
              <a:rPr lang="en-US" smtClean="0"/>
              <a:t>Click icon to add picture</a:t>
            </a:r>
            <a:endParaRPr lang="en-US"/>
          </a:p>
        </p:txBody>
      </p:sp>
      <p:sp>
        <p:nvSpPr>
          <p:cNvPr id="45" name="Platshållare för bild 2"/>
          <p:cNvSpPr>
            <a:spLocks noGrp="1"/>
          </p:cNvSpPr>
          <p:nvPr>
            <p:ph type="pic" sz="quarter" idx="49"/>
          </p:nvPr>
        </p:nvSpPr>
        <p:spPr>
          <a:xfrm>
            <a:off x="7939640" y="5209123"/>
            <a:ext cx="1656000" cy="1032000"/>
          </a:xfrm>
          <a:solidFill>
            <a:schemeClr val="bg1"/>
          </a:solidFill>
          <a:ln w="12700">
            <a:solidFill>
              <a:schemeClr val="accent1"/>
            </a:solidFill>
          </a:ln>
          <a:effectLst>
            <a:outerShdw blurRad="50800" dist="38100" dir="2700000" algn="tl" rotWithShape="0">
              <a:prstClr val="black">
                <a:alpha val="40000"/>
              </a:prstClr>
            </a:outerShdw>
          </a:effectLst>
        </p:spPr>
        <p:txBody>
          <a:bodyPr/>
          <a:lstStyle>
            <a:lvl1pPr marL="0" indent="0">
              <a:buNone/>
              <a:defRPr/>
            </a:lvl1pPr>
          </a:lstStyle>
          <a:p>
            <a:r>
              <a:rPr lang="en-US" smtClean="0"/>
              <a:t>Click icon to add picture</a:t>
            </a:r>
            <a:endParaRPr lang="en-US"/>
          </a:p>
        </p:txBody>
      </p:sp>
      <p:sp>
        <p:nvSpPr>
          <p:cNvPr id="46" name="Platshållare för bild 2"/>
          <p:cNvSpPr>
            <a:spLocks noGrp="1"/>
          </p:cNvSpPr>
          <p:nvPr>
            <p:ph type="pic" sz="quarter" idx="50"/>
          </p:nvPr>
        </p:nvSpPr>
        <p:spPr>
          <a:xfrm>
            <a:off x="9720733" y="5209123"/>
            <a:ext cx="1656000" cy="1032000"/>
          </a:xfrm>
          <a:solidFill>
            <a:schemeClr val="bg1"/>
          </a:solidFill>
          <a:ln w="12700">
            <a:solidFill>
              <a:schemeClr val="accent1"/>
            </a:solidFill>
          </a:ln>
          <a:effectLst>
            <a:outerShdw blurRad="50800" dist="38100" dir="2700000" algn="tl" rotWithShape="0">
              <a:prstClr val="black">
                <a:alpha val="40000"/>
              </a:prstClr>
            </a:outerShdw>
          </a:effectLst>
        </p:spPr>
        <p:txBody>
          <a:bodyPr/>
          <a:lstStyle>
            <a:lvl1pPr marL="0" indent="0">
              <a:buNone/>
              <a:defRPr/>
            </a:lvl1pPr>
          </a:lstStyle>
          <a:p>
            <a:r>
              <a:rPr lang="en-US" smtClean="0"/>
              <a:t>Click icon to add picture</a:t>
            </a:r>
            <a:endParaRPr lang="en-US"/>
          </a:p>
        </p:txBody>
      </p:sp>
    </p:spTree>
    <p:extLst>
      <p:ext uri="{BB962C8B-B14F-4D97-AF65-F5344CB8AC3E}">
        <p14:creationId xmlns:p14="http://schemas.microsoft.com/office/powerpoint/2010/main" val="177082353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Picture on Blank">
    <p:spTree>
      <p:nvGrpSpPr>
        <p:cNvPr id="1" name=""/>
        <p:cNvGrpSpPr/>
        <p:nvPr/>
      </p:nvGrpSpPr>
      <p:grpSpPr>
        <a:xfrm>
          <a:off x="0" y="0"/>
          <a:ext cx="0" cy="0"/>
          <a:chOff x="0" y="0"/>
          <a:chExt cx="0" cy="0"/>
        </a:xfrm>
      </p:grpSpPr>
      <p:sp>
        <p:nvSpPr>
          <p:cNvPr id="5" name="Platshållare för bild 4"/>
          <p:cNvSpPr>
            <a:spLocks noGrp="1"/>
          </p:cNvSpPr>
          <p:nvPr>
            <p:ph type="pic" sz="quarter" idx="13" hasCustomPrompt="1"/>
          </p:nvPr>
        </p:nvSpPr>
        <p:spPr>
          <a:xfrm>
            <a:off x="0" y="0"/>
            <a:ext cx="12192000" cy="6858000"/>
          </a:xfrm>
        </p:spPr>
        <p:txBody>
          <a:bodyPr/>
          <a:lstStyle>
            <a:lvl1pPr marL="0" marR="0" indent="0" algn="ctr" defTabSz="1219140" rtl="0" eaLnBrk="1" fontAlgn="auto" latinLnBrk="0" hangingPunct="1">
              <a:lnSpc>
                <a:spcPct val="100000"/>
              </a:lnSpc>
              <a:spcBef>
                <a:spcPct val="20000"/>
              </a:spcBef>
              <a:spcAft>
                <a:spcPts val="0"/>
              </a:spcAft>
              <a:buClr>
                <a:schemeClr val="accent1"/>
              </a:buClr>
              <a:buSzTx/>
              <a:buFont typeface="Franklin Gothic Book" panose="020B0503020102020204" pitchFamily="34" charset="0"/>
              <a:buNone/>
              <a:tabLst/>
              <a:defRPr/>
            </a:lvl1pPr>
          </a:lstStyle>
          <a:p>
            <a:r>
              <a:rPr lang="en-US" dirty="0" smtClean="0"/>
              <a:t>Click icon to add picture</a:t>
            </a:r>
          </a:p>
        </p:txBody>
      </p:sp>
    </p:spTree>
    <p:extLst>
      <p:ext uri="{BB962C8B-B14F-4D97-AF65-F5344CB8AC3E}">
        <p14:creationId xmlns:p14="http://schemas.microsoft.com/office/powerpoint/2010/main" val="352451976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icture">
    <p:spTree>
      <p:nvGrpSpPr>
        <p:cNvPr id="1" name=""/>
        <p:cNvGrpSpPr/>
        <p:nvPr/>
      </p:nvGrpSpPr>
      <p:grpSpPr>
        <a:xfrm>
          <a:off x="0" y="0"/>
          <a:ext cx="0" cy="0"/>
          <a:chOff x="0" y="0"/>
          <a:chExt cx="0" cy="0"/>
        </a:xfrm>
      </p:grpSpPr>
      <p:sp>
        <p:nvSpPr>
          <p:cNvPr id="6" name="Platshållare för bildnummer 5"/>
          <p:cNvSpPr>
            <a:spLocks noGrp="1"/>
          </p:cNvSpPr>
          <p:nvPr>
            <p:ph type="sldNum" sz="quarter" idx="12"/>
          </p:nvPr>
        </p:nvSpPr>
        <p:spPr>
          <a:xfrm>
            <a:off x="11822400" y="6566400"/>
            <a:ext cx="417600" cy="259200"/>
          </a:xfrm>
          <a:prstGeom prst="rect">
            <a:avLst/>
          </a:prstGeom>
        </p:spPr>
        <p:txBody>
          <a:bodyPr/>
          <a:lstStyle/>
          <a:p>
            <a:fld id="{4085A7A4-DA13-4709-A50A-C3550B58C155}" type="slidenum">
              <a:rPr lang="en-US" smtClean="0"/>
              <a:t>‹#›</a:t>
            </a:fld>
            <a:endParaRPr lang="en-US"/>
          </a:p>
        </p:txBody>
      </p:sp>
      <p:sp>
        <p:nvSpPr>
          <p:cNvPr id="4" name="Rubrik 3"/>
          <p:cNvSpPr>
            <a:spLocks noGrp="1"/>
          </p:cNvSpPr>
          <p:nvPr>
            <p:ph type="title" hasCustomPrompt="1"/>
          </p:nvPr>
        </p:nvSpPr>
        <p:spPr>
          <a:xfrm>
            <a:off x="816000" y="547200"/>
            <a:ext cx="10560000" cy="480000"/>
          </a:xfrm>
        </p:spPr>
        <p:txBody>
          <a:bodyPr/>
          <a:lstStyle/>
          <a:p>
            <a:r>
              <a:rPr lang="en-US" noProof="0" dirty="0" smtClean="0"/>
              <a:t>Click to add title</a:t>
            </a:r>
            <a:endParaRPr lang="sv-SE" dirty="0"/>
          </a:p>
        </p:txBody>
      </p:sp>
      <p:sp>
        <p:nvSpPr>
          <p:cNvPr id="8" name="Platshållare för text 7"/>
          <p:cNvSpPr>
            <a:spLocks noGrp="1"/>
          </p:cNvSpPr>
          <p:nvPr>
            <p:ph type="body" sz="quarter" idx="13" hasCustomPrompt="1"/>
          </p:nvPr>
        </p:nvSpPr>
        <p:spPr>
          <a:xfrm>
            <a:off x="816000" y="1123949"/>
            <a:ext cx="10560000" cy="393600"/>
          </a:xfrm>
        </p:spPr>
        <p:txBody>
          <a:bodyPr>
            <a:noAutofit/>
          </a:bodyPr>
          <a:lstStyle>
            <a:lvl1pPr marL="0" indent="0">
              <a:lnSpc>
                <a:spcPts val="3200"/>
              </a:lnSpc>
              <a:spcBef>
                <a:spcPts val="0"/>
              </a:spcBef>
              <a:buNone/>
              <a:defRPr sz="3200" cap="all" baseline="0"/>
            </a:lvl1pPr>
            <a:lvl2pPr marL="359815" inden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359815" indent="0">
              <a:buFont typeface="Arial" panose="020B0604020202020204" pitchFamily="34" charset="0"/>
              <a:buNone/>
              <a:defRPr/>
            </a:lvl5pPr>
          </a:lstStyle>
          <a:p>
            <a:pPr lvl="0"/>
            <a:r>
              <a:rPr lang="en-US" noProof="0" dirty="0" smtClean="0"/>
              <a:t>CLICK TO ADD SUBTITLE</a:t>
            </a:r>
            <a:endParaRPr lang="en-US" noProof="0" dirty="0"/>
          </a:p>
        </p:txBody>
      </p:sp>
      <p:sp>
        <p:nvSpPr>
          <p:cNvPr id="7" name="Platshållare för bild 6"/>
          <p:cNvSpPr>
            <a:spLocks noGrp="1"/>
          </p:cNvSpPr>
          <p:nvPr>
            <p:ph type="pic" sz="quarter" idx="14"/>
          </p:nvPr>
        </p:nvSpPr>
        <p:spPr>
          <a:xfrm>
            <a:off x="816000" y="1694400"/>
            <a:ext cx="10560000" cy="4512000"/>
          </a:xfrm>
        </p:spPr>
        <p:txBody>
          <a:bodyPr/>
          <a:lstStyle>
            <a:lvl1pPr marL="0" indent="0">
              <a:buNone/>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316939081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resentation title option 1">
    <p:spTree>
      <p:nvGrpSpPr>
        <p:cNvPr id="1" name=""/>
        <p:cNvGrpSpPr/>
        <p:nvPr/>
      </p:nvGrpSpPr>
      <p:grpSpPr>
        <a:xfrm>
          <a:off x="0" y="0"/>
          <a:ext cx="0" cy="0"/>
          <a:chOff x="0" y="0"/>
          <a:chExt cx="0" cy="0"/>
        </a:xfrm>
      </p:grpSpPr>
      <p:sp>
        <p:nvSpPr>
          <p:cNvPr id="7" name="Platshållare för bild 6"/>
          <p:cNvSpPr>
            <a:spLocks noGrp="1"/>
          </p:cNvSpPr>
          <p:nvPr>
            <p:ph type="pic" sz="quarter" idx="21" hasCustomPrompt="1"/>
          </p:nvPr>
        </p:nvSpPr>
        <p:spPr>
          <a:xfrm>
            <a:off x="0" y="0"/>
            <a:ext cx="12192000" cy="4579840"/>
          </a:xfrm>
          <a:solidFill>
            <a:schemeClr val="accent1"/>
          </a:solidFill>
        </p:spPr>
        <p:txBody>
          <a:bodyPr/>
          <a:lstStyle>
            <a:lvl1pPr marL="0" indent="0" algn="ctr">
              <a:buNone/>
              <a:defRPr baseline="0">
                <a:solidFill>
                  <a:schemeClr val="bg1"/>
                </a:solidFill>
              </a:defRPr>
            </a:lvl1pPr>
          </a:lstStyle>
          <a:p>
            <a:r>
              <a:rPr lang="en-US" dirty="0" smtClean="0"/>
              <a:t>Click here to add picture</a:t>
            </a:r>
            <a:endParaRPr lang="en-US" dirty="0"/>
          </a:p>
        </p:txBody>
      </p:sp>
      <p:sp>
        <p:nvSpPr>
          <p:cNvPr id="4" name="Slide Number Placeholder 3"/>
          <p:cNvSpPr>
            <a:spLocks noGrp="1"/>
          </p:cNvSpPr>
          <p:nvPr>
            <p:ph type="sldNum" sz="quarter" idx="11"/>
          </p:nvPr>
        </p:nvSpPr>
        <p:spPr/>
        <p:txBody>
          <a:bodyPr/>
          <a:lstStyle/>
          <a:p>
            <a:fld id="{4085A7A4-DA13-4709-A50A-C3550B58C155}" type="slidenum">
              <a:rPr lang="en-US" smtClean="0"/>
              <a:t>‹#›</a:t>
            </a:fld>
            <a:endParaRPr lang="en-US"/>
          </a:p>
        </p:txBody>
      </p:sp>
      <p:sp>
        <p:nvSpPr>
          <p:cNvPr id="8" name="Title 1"/>
          <p:cNvSpPr>
            <a:spLocks noGrp="1"/>
          </p:cNvSpPr>
          <p:nvPr>
            <p:ph type="title" hasCustomPrompt="1"/>
          </p:nvPr>
        </p:nvSpPr>
        <p:spPr>
          <a:xfrm>
            <a:off x="815413" y="548680"/>
            <a:ext cx="10081120" cy="1889720"/>
          </a:xfrm>
          <a:prstGeom prst="rect">
            <a:avLst/>
          </a:prstGeom>
          <a:noFill/>
        </p:spPr>
        <p:txBody>
          <a:bodyPr wrap="square" lIns="0" tIns="0" rIns="0" bIns="0" anchor="t" anchorCtr="0"/>
          <a:lstStyle>
            <a:lvl1pPr algn="l">
              <a:lnSpc>
                <a:spcPts val="5867"/>
              </a:lnSpc>
              <a:defRPr sz="5867" baseline="0">
                <a:solidFill>
                  <a:schemeClr val="bg1"/>
                </a:solidFill>
              </a:defRPr>
            </a:lvl1pPr>
          </a:lstStyle>
          <a:p>
            <a:r>
              <a:rPr lang="en-US" dirty="0" smtClean="0"/>
              <a:t>Click to add </a:t>
            </a:r>
            <a:br>
              <a:rPr lang="en-US" dirty="0" smtClean="0"/>
            </a:br>
            <a:r>
              <a:rPr lang="en-US" dirty="0" smtClean="0"/>
              <a:t>presentation title</a:t>
            </a:r>
            <a:endParaRPr lang="en-US" dirty="0"/>
          </a:p>
        </p:txBody>
      </p:sp>
      <p:sp>
        <p:nvSpPr>
          <p:cNvPr id="12" name="Text Placeholder 6"/>
          <p:cNvSpPr>
            <a:spLocks noGrp="1"/>
          </p:cNvSpPr>
          <p:nvPr>
            <p:ph type="body" sz="quarter" idx="13" hasCustomPrompt="1"/>
          </p:nvPr>
        </p:nvSpPr>
        <p:spPr>
          <a:xfrm>
            <a:off x="815413" y="2084851"/>
            <a:ext cx="9225227" cy="1152128"/>
          </a:xfrm>
          <a:prstGeom prst="rect">
            <a:avLst/>
          </a:prstGeom>
          <a:noFill/>
        </p:spPr>
        <p:txBody>
          <a:bodyPr wrap="none" lIns="0" tIns="0" rIns="0" bIns="0" anchor="t" anchorCtr="0"/>
          <a:lstStyle>
            <a:lvl1pPr marL="2117" indent="0" algn="l">
              <a:lnSpc>
                <a:spcPts val="3200"/>
              </a:lnSpc>
              <a:spcBef>
                <a:spcPts val="0"/>
              </a:spcBef>
              <a:buNone/>
              <a:defRPr sz="3200" kern="2800" cap="all" baseline="0">
                <a:solidFill>
                  <a:schemeClr val="bg1"/>
                </a:solidFill>
                <a:latin typeface="+mn-lt"/>
              </a:defRPr>
            </a:lvl1pPr>
            <a:lvl2pPr indent="0">
              <a:spcBef>
                <a:spcPts val="0"/>
              </a:spcBef>
              <a:defRPr sz="3333" kern="2800" cap="all" baseline="0">
                <a:solidFill>
                  <a:srgbClr val="5E5E5E"/>
                </a:solidFill>
                <a:latin typeface="Franklin Gothic Book" pitchFamily="34" charset="0"/>
              </a:defRPr>
            </a:lvl2pPr>
            <a:lvl3pPr indent="0">
              <a:spcBef>
                <a:spcPts val="0"/>
              </a:spcBef>
              <a:defRPr sz="3333" kern="2800" cap="all" baseline="0">
                <a:solidFill>
                  <a:srgbClr val="5E5E5E"/>
                </a:solidFill>
                <a:latin typeface="Franklin Gothic Book" pitchFamily="34" charset="0"/>
              </a:defRPr>
            </a:lvl3pPr>
            <a:lvl4pPr indent="0">
              <a:spcBef>
                <a:spcPts val="0"/>
              </a:spcBef>
              <a:defRPr sz="3333" kern="2800" cap="all" baseline="0">
                <a:solidFill>
                  <a:srgbClr val="5E5E5E"/>
                </a:solidFill>
                <a:latin typeface="Franklin Gothic Book" pitchFamily="34" charset="0"/>
              </a:defRPr>
            </a:lvl4pPr>
            <a:lvl5pPr indent="0">
              <a:spcBef>
                <a:spcPts val="0"/>
              </a:spcBef>
              <a:defRPr sz="3333" kern="2800" cap="all" baseline="0">
                <a:solidFill>
                  <a:srgbClr val="5E5E5E"/>
                </a:solidFill>
                <a:latin typeface="Franklin Gothic Book" pitchFamily="34" charset="0"/>
              </a:defRPr>
            </a:lvl5pPr>
            <a:lvl6pPr indent="0">
              <a:spcBef>
                <a:spcPts val="0"/>
              </a:spcBef>
              <a:defRPr sz="3333" kern="2800" cap="all" baseline="0">
                <a:solidFill>
                  <a:srgbClr val="5E5E5E"/>
                </a:solidFill>
                <a:latin typeface="Franklin Gothic Book" pitchFamily="34" charset="0"/>
              </a:defRPr>
            </a:lvl6pPr>
            <a:lvl7pPr indent="0">
              <a:spcBef>
                <a:spcPts val="0"/>
              </a:spcBef>
              <a:defRPr sz="3333" kern="2800" cap="all" baseline="0">
                <a:solidFill>
                  <a:srgbClr val="5E5E5E"/>
                </a:solidFill>
                <a:latin typeface="Franklin Gothic Book" pitchFamily="34" charset="0"/>
              </a:defRPr>
            </a:lvl7pPr>
            <a:lvl8pPr indent="0">
              <a:spcBef>
                <a:spcPts val="0"/>
              </a:spcBef>
              <a:defRPr sz="3333" kern="2800" cap="all" baseline="0">
                <a:solidFill>
                  <a:srgbClr val="5E5E5E"/>
                </a:solidFill>
                <a:latin typeface="Franklin Gothic Book" pitchFamily="34" charset="0"/>
              </a:defRPr>
            </a:lvl8pPr>
            <a:lvl9pPr indent="0">
              <a:spcBef>
                <a:spcPts val="0"/>
              </a:spcBef>
              <a:defRPr sz="3333" kern="2800" cap="all" baseline="0">
                <a:solidFill>
                  <a:srgbClr val="5E5E5E"/>
                </a:solidFill>
                <a:latin typeface="Franklin Gothic Book" pitchFamily="34" charset="0"/>
              </a:defRPr>
            </a:lvl9pPr>
          </a:lstStyle>
          <a:p>
            <a:pPr lvl="0"/>
            <a:r>
              <a:rPr lang="en-US" dirty="0" smtClean="0"/>
              <a:t>Click to add subtitle</a:t>
            </a:r>
          </a:p>
        </p:txBody>
      </p:sp>
      <p:sp>
        <p:nvSpPr>
          <p:cNvPr id="13" name="Platshållare för bild 12"/>
          <p:cNvSpPr>
            <a:spLocks noGrp="1"/>
          </p:cNvSpPr>
          <p:nvPr>
            <p:ph type="pic" sz="quarter" idx="22" hasCustomPrompt="1"/>
          </p:nvPr>
        </p:nvSpPr>
        <p:spPr>
          <a:xfrm>
            <a:off x="816000" y="4078402"/>
            <a:ext cx="1823616" cy="1823353"/>
          </a:xfrm>
          <a:solidFill>
            <a:schemeClr val="bg1"/>
          </a:solidFill>
          <a:ln w="38100">
            <a:solidFill>
              <a:schemeClr val="bg1"/>
            </a:solidFill>
          </a:ln>
        </p:spPr>
        <p:txBody>
          <a:bodyPr/>
          <a:lstStyle>
            <a:lvl1pPr marL="0" indent="0" algn="ctr">
              <a:buNone/>
              <a:defRPr>
                <a:solidFill>
                  <a:srgbClr val="000000"/>
                </a:solidFill>
              </a:defRPr>
            </a:lvl1pPr>
          </a:lstStyle>
          <a:p>
            <a:r>
              <a:rPr lang="en-US" dirty="0" smtClean="0"/>
              <a:t>Click icon to add picture </a:t>
            </a:r>
            <a:endParaRPr lang="en-US" dirty="0"/>
          </a:p>
        </p:txBody>
      </p:sp>
      <p:sp>
        <p:nvSpPr>
          <p:cNvPr id="3" name="Text Placeholder 2"/>
          <p:cNvSpPr>
            <a:spLocks noGrp="1"/>
          </p:cNvSpPr>
          <p:nvPr>
            <p:ph type="body" sz="quarter" idx="24" hasCustomPrompt="1"/>
          </p:nvPr>
        </p:nvSpPr>
        <p:spPr>
          <a:xfrm>
            <a:off x="2831640" y="5095523"/>
            <a:ext cx="8052505" cy="575733"/>
          </a:xfrm>
        </p:spPr>
        <p:txBody>
          <a:bodyPr anchor="b">
            <a:normAutofit/>
          </a:bodyPr>
          <a:lstStyle>
            <a:lvl1pPr marL="0" indent="0">
              <a:buFontTx/>
              <a:buNone/>
              <a:defRPr sz="2400" cap="all" baseline="0">
                <a:solidFill>
                  <a:schemeClr val="tx2"/>
                </a:solidFill>
                <a:latin typeface="+mj-lt"/>
              </a:defRPr>
            </a:lvl1pPr>
          </a:lstStyle>
          <a:p>
            <a:pPr lvl="0"/>
            <a:r>
              <a:rPr lang="en-US" noProof="0" dirty="0" smtClean="0"/>
              <a:t>CLICK TO ADD presenter</a:t>
            </a:r>
            <a:endParaRPr lang="en-US" noProof="0" dirty="0"/>
          </a:p>
        </p:txBody>
      </p:sp>
      <p:sp>
        <p:nvSpPr>
          <p:cNvPr id="11" name="Text Placeholder 2"/>
          <p:cNvSpPr>
            <a:spLocks noGrp="1"/>
          </p:cNvSpPr>
          <p:nvPr>
            <p:ph type="body" sz="quarter" idx="25" hasCustomPrompt="1"/>
          </p:nvPr>
        </p:nvSpPr>
        <p:spPr>
          <a:xfrm>
            <a:off x="2831640" y="5671255"/>
            <a:ext cx="8052505" cy="253692"/>
          </a:xfrm>
        </p:spPr>
        <p:txBody>
          <a:bodyPr anchor="b">
            <a:normAutofit/>
          </a:bodyPr>
          <a:lstStyle>
            <a:lvl1pPr marL="0" indent="0">
              <a:buFontTx/>
              <a:buNone/>
              <a:defRPr lang="en-US" sz="1467" cap="none" baseline="0" noProof="0" smtClean="0">
                <a:solidFill>
                  <a:srgbClr val="3C3C3C"/>
                </a:solidFill>
                <a:latin typeface="+mn-lt"/>
              </a:defRPr>
            </a:lvl1pPr>
          </a:lstStyle>
          <a:p>
            <a:r>
              <a:rPr lang="en-US" sz="1467" baseline="0" noProof="0" dirty="0" smtClean="0">
                <a:solidFill>
                  <a:srgbClr val="3C3C3C"/>
                </a:solidFill>
                <a:latin typeface="+mn-lt"/>
              </a:rPr>
              <a:t>Click to add title</a:t>
            </a:r>
            <a:endParaRPr lang="en-US" sz="1467" noProof="0" dirty="0" smtClean="0">
              <a:solidFill>
                <a:srgbClr val="3C3C3C"/>
              </a:solidFill>
            </a:endParaRPr>
          </a:p>
        </p:txBody>
      </p:sp>
    </p:spTree>
    <p:extLst>
      <p:ext uri="{BB962C8B-B14F-4D97-AF65-F5344CB8AC3E}">
        <p14:creationId xmlns:p14="http://schemas.microsoft.com/office/powerpoint/2010/main" val="224862699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hapter title">
    <p:spTree>
      <p:nvGrpSpPr>
        <p:cNvPr id="1" name=""/>
        <p:cNvGrpSpPr/>
        <p:nvPr/>
      </p:nvGrpSpPr>
      <p:grpSpPr>
        <a:xfrm>
          <a:off x="0" y="0"/>
          <a:ext cx="0" cy="0"/>
          <a:chOff x="0" y="0"/>
          <a:chExt cx="0" cy="0"/>
        </a:xfrm>
      </p:grpSpPr>
      <p:sp>
        <p:nvSpPr>
          <p:cNvPr id="7" name="Platshållare för bild 6"/>
          <p:cNvSpPr>
            <a:spLocks noGrp="1"/>
          </p:cNvSpPr>
          <p:nvPr>
            <p:ph type="pic" sz="quarter" idx="21" hasCustomPrompt="1"/>
          </p:nvPr>
        </p:nvSpPr>
        <p:spPr>
          <a:xfrm>
            <a:off x="0" y="0"/>
            <a:ext cx="12192000" cy="4579840"/>
          </a:xfrm>
          <a:solidFill>
            <a:schemeClr val="accent1"/>
          </a:solidFill>
        </p:spPr>
        <p:txBody>
          <a:bodyPr/>
          <a:lstStyle>
            <a:lvl1pPr marL="0" indent="0" algn="ctr">
              <a:buNone/>
              <a:defRPr>
                <a:solidFill>
                  <a:schemeClr val="bg1"/>
                </a:solidFill>
              </a:defRPr>
            </a:lvl1pPr>
          </a:lstStyle>
          <a:p>
            <a:r>
              <a:rPr lang="en-US" dirty="0" smtClean="0"/>
              <a:t>Click here to add picture</a:t>
            </a:r>
          </a:p>
        </p:txBody>
      </p:sp>
      <p:sp>
        <p:nvSpPr>
          <p:cNvPr id="4" name="Slide Number Placeholder 3"/>
          <p:cNvSpPr>
            <a:spLocks noGrp="1"/>
          </p:cNvSpPr>
          <p:nvPr>
            <p:ph type="sldNum" sz="quarter" idx="11"/>
          </p:nvPr>
        </p:nvSpPr>
        <p:spPr/>
        <p:txBody>
          <a:bodyPr/>
          <a:lstStyle/>
          <a:p>
            <a:fld id="{4085A7A4-DA13-4709-A50A-C3550B58C155}" type="slidenum">
              <a:rPr lang="en-US" smtClean="0"/>
              <a:t>‹#›</a:t>
            </a:fld>
            <a:endParaRPr lang="en-US"/>
          </a:p>
        </p:txBody>
      </p:sp>
      <p:sp>
        <p:nvSpPr>
          <p:cNvPr id="8" name="Title 1"/>
          <p:cNvSpPr>
            <a:spLocks noGrp="1"/>
          </p:cNvSpPr>
          <p:nvPr>
            <p:ph type="title" hasCustomPrompt="1"/>
          </p:nvPr>
        </p:nvSpPr>
        <p:spPr>
          <a:xfrm>
            <a:off x="815413" y="1508788"/>
            <a:ext cx="10560000" cy="3071053"/>
          </a:xfrm>
          <a:prstGeom prst="rect">
            <a:avLst/>
          </a:prstGeom>
          <a:noFill/>
        </p:spPr>
        <p:txBody>
          <a:bodyPr wrap="square" lIns="0" tIns="0" rIns="0" bIns="0" anchor="b" anchorCtr="0"/>
          <a:lstStyle>
            <a:lvl1pPr algn="l">
              <a:lnSpc>
                <a:spcPts val="5867"/>
              </a:lnSpc>
              <a:defRPr sz="5867" baseline="0">
                <a:solidFill>
                  <a:schemeClr val="bg1"/>
                </a:solidFill>
              </a:defRPr>
            </a:lvl1pPr>
          </a:lstStyle>
          <a:p>
            <a:r>
              <a:rPr lang="en-US" dirty="0" smtClean="0"/>
              <a:t>Click to add </a:t>
            </a:r>
            <a:br>
              <a:rPr lang="en-US" dirty="0" smtClean="0"/>
            </a:br>
            <a:r>
              <a:rPr lang="en-US" dirty="0" smtClean="0"/>
              <a:t>CHAPTER title</a:t>
            </a:r>
            <a:endParaRPr lang="en-US" dirty="0"/>
          </a:p>
        </p:txBody>
      </p:sp>
      <p:sp>
        <p:nvSpPr>
          <p:cNvPr id="12" name="Text Placeholder 6"/>
          <p:cNvSpPr>
            <a:spLocks noGrp="1"/>
          </p:cNvSpPr>
          <p:nvPr>
            <p:ph type="body" sz="quarter" idx="13" hasCustomPrompt="1"/>
          </p:nvPr>
        </p:nvSpPr>
        <p:spPr>
          <a:xfrm>
            <a:off x="815413" y="4771200"/>
            <a:ext cx="10560000" cy="1152128"/>
          </a:xfrm>
          <a:prstGeom prst="rect">
            <a:avLst/>
          </a:prstGeom>
          <a:noFill/>
        </p:spPr>
        <p:txBody>
          <a:bodyPr wrap="none" lIns="0" tIns="0" rIns="0" bIns="0" anchor="t" anchorCtr="0"/>
          <a:lstStyle>
            <a:lvl1pPr marL="2117" indent="0" algn="l">
              <a:lnSpc>
                <a:spcPts val="3200"/>
              </a:lnSpc>
              <a:spcBef>
                <a:spcPts val="0"/>
              </a:spcBef>
              <a:buNone/>
              <a:defRPr sz="3200" kern="2800" cap="all" baseline="0">
                <a:solidFill>
                  <a:schemeClr val="tx1"/>
                </a:solidFill>
                <a:latin typeface="+mn-lt"/>
              </a:defRPr>
            </a:lvl1pPr>
            <a:lvl2pPr indent="0">
              <a:spcBef>
                <a:spcPts val="0"/>
              </a:spcBef>
              <a:defRPr sz="3333" kern="2800" cap="all" baseline="0">
                <a:solidFill>
                  <a:srgbClr val="5E5E5E"/>
                </a:solidFill>
                <a:latin typeface="Franklin Gothic Book" pitchFamily="34" charset="0"/>
              </a:defRPr>
            </a:lvl2pPr>
            <a:lvl3pPr indent="0">
              <a:spcBef>
                <a:spcPts val="0"/>
              </a:spcBef>
              <a:defRPr sz="3333" kern="2800" cap="all" baseline="0">
                <a:solidFill>
                  <a:srgbClr val="5E5E5E"/>
                </a:solidFill>
                <a:latin typeface="Franklin Gothic Book" pitchFamily="34" charset="0"/>
              </a:defRPr>
            </a:lvl3pPr>
            <a:lvl4pPr indent="0">
              <a:spcBef>
                <a:spcPts val="0"/>
              </a:spcBef>
              <a:defRPr sz="3333" kern="2800" cap="all" baseline="0">
                <a:solidFill>
                  <a:srgbClr val="5E5E5E"/>
                </a:solidFill>
                <a:latin typeface="Franklin Gothic Book" pitchFamily="34" charset="0"/>
              </a:defRPr>
            </a:lvl4pPr>
            <a:lvl5pPr indent="0">
              <a:spcBef>
                <a:spcPts val="0"/>
              </a:spcBef>
              <a:defRPr sz="3333" kern="2800" cap="all" baseline="0">
                <a:solidFill>
                  <a:srgbClr val="5E5E5E"/>
                </a:solidFill>
                <a:latin typeface="Franklin Gothic Book" pitchFamily="34" charset="0"/>
              </a:defRPr>
            </a:lvl5pPr>
            <a:lvl6pPr indent="0">
              <a:spcBef>
                <a:spcPts val="0"/>
              </a:spcBef>
              <a:defRPr sz="3333" kern="2800" cap="all" baseline="0">
                <a:solidFill>
                  <a:srgbClr val="5E5E5E"/>
                </a:solidFill>
                <a:latin typeface="Franklin Gothic Book" pitchFamily="34" charset="0"/>
              </a:defRPr>
            </a:lvl6pPr>
            <a:lvl7pPr indent="0">
              <a:spcBef>
                <a:spcPts val="0"/>
              </a:spcBef>
              <a:defRPr sz="3333" kern="2800" cap="all" baseline="0">
                <a:solidFill>
                  <a:srgbClr val="5E5E5E"/>
                </a:solidFill>
                <a:latin typeface="Franklin Gothic Book" pitchFamily="34" charset="0"/>
              </a:defRPr>
            </a:lvl7pPr>
            <a:lvl8pPr indent="0">
              <a:spcBef>
                <a:spcPts val="0"/>
              </a:spcBef>
              <a:defRPr sz="3333" kern="2800" cap="all" baseline="0">
                <a:solidFill>
                  <a:srgbClr val="5E5E5E"/>
                </a:solidFill>
                <a:latin typeface="Franklin Gothic Book" pitchFamily="34" charset="0"/>
              </a:defRPr>
            </a:lvl8pPr>
            <a:lvl9pPr indent="0">
              <a:spcBef>
                <a:spcPts val="0"/>
              </a:spcBef>
              <a:defRPr sz="3333" kern="2800" cap="all" baseline="0">
                <a:solidFill>
                  <a:srgbClr val="5E5E5E"/>
                </a:solidFill>
                <a:latin typeface="Franklin Gothic Book" pitchFamily="34" charset="0"/>
              </a:defRPr>
            </a:lvl9pPr>
          </a:lstStyle>
          <a:p>
            <a:pPr lvl="0"/>
            <a:r>
              <a:rPr lang="en-US" dirty="0" smtClean="0"/>
              <a:t>Click to add subtitle</a:t>
            </a:r>
          </a:p>
        </p:txBody>
      </p:sp>
    </p:spTree>
    <p:extLst>
      <p:ext uri="{BB962C8B-B14F-4D97-AF65-F5344CB8AC3E}">
        <p14:creationId xmlns:p14="http://schemas.microsoft.com/office/powerpoint/2010/main" val="296564349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Fullscreen">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 y="0"/>
            <a:ext cx="12191244" cy="6858000"/>
          </a:xfrm>
          <a:prstGeom prst="rect">
            <a:avLst/>
          </a:prstGeom>
          <a:solidFill>
            <a:schemeClr val="tx2"/>
          </a:solidFill>
        </p:spPr>
        <p:txBody>
          <a:bodyPr lIns="620301" rIns="620301" anchor="ctr" anchorCtr="0"/>
          <a:lstStyle>
            <a:lvl1pPr algn="ctr">
              <a:lnSpc>
                <a:spcPct val="100000"/>
              </a:lnSpc>
              <a:defRPr sz="12800" baseline="0">
                <a:solidFill>
                  <a:srgbClr val="FFFFFF"/>
                </a:solidFill>
              </a:defRPr>
            </a:lvl1pPr>
          </a:lstStyle>
          <a:p>
            <a:r>
              <a:rPr lang="en-US" dirty="0" smtClean="0"/>
              <a:t>“Quote”</a:t>
            </a:r>
            <a:endParaRPr lang="en-US" dirty="0"/>
          </a:p>
        </p:txBody>
      </p:sp>
    </p:spTree>
    <p:extLst>
      <p:ext uri="{BB962C8B-B14F-4D97-AF65-F5344CB8AC3E}">
        <p14:creationId xmlns:p14="http://schemas.microsoft.com/office/powerpoint/2010/main" val="31439190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ustomer Presentation">
    <p:spTree>
      <p:nvGrpSpPr>
        <p:cNvPr id="1" name=""/>
        <p:cNvGrpSpPr/>
        <p:nvPr/>
      </p:nvGrpSpPr>
      <p:grpSpPr>
        <a:xfrm>
          <a:off x="0" y="0"/>
          <a:ext cx="0" cy="0"/>
          <a:chOff x="0" y="0"/>
          <a:chExt cx="0" cy="0"/>
        </a:xfrm>
      </p:grpSpPr>
      <p:sp>
        <p:nvSpPr>
          <p:cNvPr id="6" name="Platshållare för bildnummer 5"/>
          <p:cNvSpPr>
            <a:spLocks noGrp="1"/>
          </p:cNvSpPr>
          <p:nvPr>
            <p:ph type="sldNum" sz="quarter" idx="12"/>
          </p:nvPr>
        </p:nvSpPr>
        <p:spPr>
          <a:xfrm>
            <a:off x="11822400" y="6566400"/>
            <a:ext cx="417600" cy="259200"/>
          </a:xfrm>
          <a:prstGeom prst="rect">
            <a:avLst/>
          </a:prstGeom>
        </p:spPr>
        <p:txBody>
          <a:bodyPr/>
          <a:lstStyle/>
          <a:p>
            <a:fld id="{4085A7A4-DA13-4709-A50A-C3550B58C155}" type="slidenum">
              <a:rPr lang="en-US" smtClean="0"/>
              <a:t>‹#›</a:t>
            </a:fld>
            <a:endParaRPr lang="en-US"/>
          </a:p>
        </p:txBody>
      </p:sp>
      <p:sp>
        <p:nvSpPr>
          <p:cNvPr id="10" name="Content Placeholder 6"/>
          <p:cNvSpPr txBox="1">
            <a:spLocks/>
          </p:cNvSpPr>
          <p:nvPr/>
        </p:nvSpPr>
        <p:spPr>
          <a:xfrm>
            <a:off x="6281772" y="4529668"/>
            <a:ext cx="5094229" cy="1701801"/>
          </a:xfrm>
          <a:prstGeom prst="rect">
            <a:avLst/>
          </a:prstGeom>
          <a:solidFill>
            <a:schemeClr val="bg1">
              <a:lumMod val="95000"/>
              <a:alpha val="15000"/>
            </a:schemeClr>
          </a:solidFill>
          <a:ln w="6350">
            <a:solidFill>
              <a:schemeClr val="bg1">
                <a:lumMod val="65000"/>
              </a:schemeClr>
            </a:solidFill>
          </a:ln>
        </p:spPr>
        <p:txBody>
          <a:bodyPr vert="horz" lIns="1305415" tIns="217569" rIns="217569" bIns="217569" rtlCol="0" anchor="t" anchorCtr="0">
            <a:noAutofit/>
          </a:bodyPr>
          <a:lstStyle/>
          <a:p>
            <a:pPr defTabSz="957256">
              <a:spcBef>
                <a:spcPts val="1449"/>
              </a:spcBef>
              <a:buClr>
                <a:srgbClr val="873E8D"/>
              </a:buClr>
              <a:buSzPct val="120000"/>
              <a:defRPr/>
            </a:pPr>
            <a:endParaRPr lang="en-GB" sz="1467" kern="2000" dirty="0">
              <a:solidFill>
                <a:srgbClr val="3C3C3C"/>
              </a:solidFill>
              <a:latin typeface="Franklin Gothic Demi Cond"/>
            </a:endParaRPr>
          </a:p>
        </p:txBody>
      </p:sp>
      <p:pic>
        <p:nvPicPr>
          <p:cNvPr id="11" name="Picture 30" descr="comment_blue"/>
          <p:cNvPicPr>
            <a:picLocks noChangeAspect="1" noChangeArrowheads="1"/>
          </p:cNvPicPr>
          <p:nvPr/>
        </p:nvPicPr>
        <p:blipFill>
          <a:blip r:embed="rId2"/>
          <a:srcRect/>
          <a:stretch>
            <a:fillRect/>
          </a:stretch>
        </p:blipFill>
        <p:spPr bwMode="auto">
          <a:xfrm>
            <a:off x="11144463" y="4030514"/>
            <a:ext cx="585055" cy="585055"/>
          </a:xfrm>
          <a:prstGeom prst="rect">
            <a:avLst/>
          </a:prstGeom>
          <a:noFill/>
          <a:effectLst>
            <a:outerShdw blurRad="50800" dist="38100" dir="2700000" algn="tl" rotWithShape="0">
              <a:prstClr val="black">
                <a:alpha val="40000"/>
              </a:prstClr>
            </a:outerShdw>
          </a:effectLst>
        </p:spPr>
      </p:pic>
      <p:sp>
        <p:nvSpPr>
          <p:cNvPr id="12" name="Picture Placeholder 12"/>
          <p:cNvSpPr>
            <a:spLocks noGrp="1"/>
          </p:cNvSpPr>
          <p:nvPr>
            <p:ph type="pic" sz="quarter" idx="16"/>
          </p:nvPr>
        </p:nvSpPr>
        <p:spPr>
          <a:xfrm>
            <a:off x="3438855" y="4615568"/>
            <a:ext cx="2427720" cy="1615901"/>
          </a:xfrm>
          <a:prstGeom prst="rect">
            <a:avLst/>
          </a:prstGeom>
        </p:spPr>
        <p:txBody>
          <a:bodyPr vert="horz" lIns="0" tIns="0" rIns="0" bIns="0" anchor="t" anchorCtr="0"/>
          <a:lstStyle>
            <a:lvl1pPr marL="0" indent="0" algn="ctr">
              <a:spcBef>
                <a:spcPts val="0"/>
              </a:spcBef>
              <a:buNone/>
              <a:defRPr sz="2133" baseline="0">
                <a:solidFill>
                  <a:srgbClr val="3C3C3C"/>
                </a:solidFill>
              </a:defRPr>
            </a:lvl1pPr>
          </a:lstStyle>
          <a:p>
            <a:r>
              <a:rPr lang="en-US" smtClean="0"/>
              <a:t>Click icon to add picture</a:t>
            </a:r>
            <a:endParaRPr lang="en-US" dirty="0"/>
          </a:p>
        </p:txBody>
      </p:sp>
      <p:sp>
        <p:nvSpPr>
          <p:cNvPr id="13" name="Text Placeholder 6"/>
          <p:cNvSpPr>
            <a:spLocks noGrp="1"/>
          </p:cNvSpPr>
          <p:nvPr>
            <p:ph type="body" sz="quarter" idx="13" hasCustomPrompt="1"/>
          </p:nvPr>
        </p:nvSpPr>
        <p:spPr>
          <a:xfrm>
            <a:off x="6384032" y="4615567"/>
            <a:ext cx="4896544" cy="1064696"/>
          </a:xfrm>
          <a:prstGeom prst="rect">
            <a:avLst/>
          </a:prstGeom>
        </p:spPr>
        <p:txBody>
          <a:bodyPr vert="horz" wrap="square" lIns="0" tIns="0" rIns="0" bIns="0" anchor="t" anchorCtr="0">
            <a:normAutofit/>
          </a:bodyPr>
          <a:lstStyle>
            <a:lvl1pPr marL="0" indent="0">
              <a:lnSpc>
                <a:spcPts val="2267"/>
              </a:lnSpc>
              <a:spcBef>
                <a:spcPts val="0"/>
              </a:spcBef>
              <a:buNone/>
              <a:defRPr sz="2000" kern="2000" cap="none" baseline="0">
                <a:solidFill>
                  <a:srgbClr val="3C3C3C"/>
                </a:solidFill>
                <a:latin typeface="Franklin Gothic Book" pitchFamily="34" charset="0"/>
              </a:defRPr>
            </a:lvl1pPr>
            <a:lvl2pPr indent="0">
              <a:spcBef>
                <a:spcPts val="0"/>
              </a:spcBef>
              <a:defRPr sz="3333" kern="2800" cap="all" baseline="0">
                <a:solidFill>
                  <a:srgbClr val="5E5E5E"/>
                </a:solidFill>
                <a:latin typeface="Franklin Gothic Book" pitchFamily="34" charset="0"/>
              </a:defRPr>
            </a:lvl2pPr>
            <a:lvl3pPr indent="0">
              <a:spcBef>
                <a:spcPts val="0"/>
              </a:spcBef>
              <a:defRPr sz="3333" kern="2800" cap="all" baseline="0">
                <a:solidFill>
                  <a:srgbClr val="5E5E5E"/>
                </a:solidFill>
                <a:latin typeface="Franklin Gothic Book" pitchFamily="34" charset="0"/>
              </a:defRPr>
            </a:lvl3pPr>
            <a:lvl4pPr indent="0">
              <a:spcBef>
                <a:spcPts val="0"/>
              </a:spcBef>
              <a:defRPr sz="3333" kern="2800" cap="all" baseline="0">
                <a:solidFill>
                  <a:srgbClr val="5E5E5E"/>
                </a:solidFill>
                <a:latin typeface="Franklin Gothic Book" pitchFamily="34" charset="0"/>
              </a:defRPr>
            </a:lvl4pPr>
            <a:lvl5pPr indent="0">
              <a:spcBef>
                <a:spcPts val="0"/>
              </a:spcBef>
              <a:defRPr sz="3333" kern="2800" cap="all" baseline="0">
                <a:solidFill>
                  <a:srgbClr val="5E5E5E"/>
                </a:solidFill>
                <a:latin typeface="Franklin Gothic Book" pitchFamily="34" charset="0"/>
              </a:defRPr>
            </a:lvl5pPr>
            <a:lvl6pPr indent="0">
              <a:spcBef>
                <a:spcPts val="0"/>
              </a:spcBef>
              <a:defRPr sz="3333" kern="2800" cap="all" baseline="0">
                <a:solidFill>
                  <a:srgbClr val="5E5E5E"/>
                </a:solidFill>
                <a:latin typeface="Franklin Gothic Book" pitchFamily="34" charset="0"/>
              </a:defRPr>
            </a:lvl6pPr>
            <a:lvl7pPr indent="0">
              <a:spcBef>
                <a:spcPts val="0"/>
              </a:spcBef>
              <a:defRPr sz="3333" kern="2800" cap="all" baseline="0">
                <a:solidFill>
                  <a:srgbClr val="5E5E5E"/>
                </a:solidFill>
                <a:latin typeface="Franklin Gothic Book" pitchFamily="34" charset="0"/>
              </a:defRPr>
            </a:lvl7pPr>
            <a:lvl8pPr indent="0">
              <a:spcBef>
                <a:spcPts val="0"/>
              </a:spcBef>
              <a:defRPr sz="3333" kern="2800" cap="all" baseline="0">
                <a:solidFill>
                  <a:srgbClr val="5E5E5E"/>
                </a:solidFill>
                <a:latin typeface="Franklin Gothic Book" pitchFamily="34" charset="0"/>
              </a:defRPr>
            </a:lvl8pPr>
            <a:lvl9pPr indent="0">
              <a:spcBef>
                <a:spcPts val="0"/>
              </a:spcBef>
              <a:defRPr sz="3333" kern="2800" cap="all" baseline="0">
                <a:solidFill>
                  <a:srgbClr val="5E5E5E"/>
                </a:solidFill>
                <a:latin typeface="Franklin Gothic Book" pitchFamily="34" charset="0"/>
              </a:defRPr>
            </a:lvl9pPr>
          </a:lstStyle>
          <a:p>
            <a:pPr lvl="0"/>
            <a:r>
              <a:rPr lang="en-US" dirty="0" smtClean="0"/>
              <a:t>Click to add quote</a:t>
            </a:r>
          </a:p>
        </p:txBody>
      </p:sp>
      <p:sp>
        <p:nvSpPr>
          <p:cNvPr id="14" name="Text Placeholder 6"/>
          <p:cNvSpPr>
            <a:spLocks noGrp="1"/>
          </p:cNvSpPr>
          <p:nvPr>
            <p:ph type="body" sz="quarter" idx="19" hasCustomPrompt="1"/>
          </p:nvPr>
        </p:nvSpPr>
        <p:spPr>
          <a:xfrm>
            <a:off x="6384032" y="5680265"/>
            <a:ext cx="4896544" cy="501783"/>
          </a:xfrm>
          <a:prstGeom prst="rect">
            <a:avLst/>
          </a:prstGeom>
        </p:spPr>
        <p:txBody>
          <a:bodyPr vert="horz" wrap="square" lIns="0" tIns="0" rIns="0" bIns="0" anchor="b" anchorCtr="0">
            <a:normAutofit/>
          </a:bodyPr>
          <a:lstStyle>
            <a:lvl1pPr marL="0" indent="0">
              <a:spcBef>
                <a:spcPts val="0"/>
              </a:spcBef>
              <a:buNone/>
              <a:defRPr sz="1467" kern="1400" cap="all" baseline="0">
                <a:solidFill>
                  <a:srgbClr val="3C3C3C"/>
                </a:solidFill>
                <a:latin typeface="Franklin Gothic Demi Cond" pitchFamily="34" charset="0"/>
              </a:defRPr>
            </a:lvl1pPr>
            <a:lvl2pPr indent="0">
              <a:spcBef>
                <a:spcPts val="0"/>
              </a:spcBef>
              <a:defRPr sz="3333" kern="2800" cap="all" baseline="0">
                <a:solidFill>
                  <a:srgbClr val="5E5E5E"/>
                </a:solidFill>
                <a:latin typeface="Franklin Gothic Book" pitchFamily="34" charset="0"/>
              </a:defRPr>
            </a:lvl2pPr>
            <a:lvl3pPr indent="0">
              <a:spcBef>
                <a:spcPts val="0"/>
              </a:spcBef>
              <a:defRPr sz="3333" kern="2800" cap="all" baseline="0">
                <a:solidFill>
                  <a:srgbClr val="5E5E5E"/>
                </a:solidFill>
                <a:latin typeface="Franklin Gothic Book" pitchFamily="34" charset="0"/>
              </a:defRPr>
            </a:lvl3pPr>
            <a:lvl4pPr indent="0">
              <a:spcBef>
                <a:spcPts val="0"/>
              </a:spcBef>
              <a:defRPr sz="3333" kern="2800" cap="all" baseline="0">
                <a:solidFill>
                  <a:srgbClr val="5E5E5E"/>
                </a:solidFill>
                <a:latin typeface="Franklin Gothic Book" pitchFamily="34" charset="0"/>
              </a:defRPr>
            </a:lvl4pPr>
            <a:lvl5pPr indent="0">
              <a:spcBef>
                <a:spcPts val="0"/>
              </a:spcBef>
              <a:defRPr sz="3333" kern="2800" cap="all" baseline="0">
                <a:solidFill>
                  <a:srgbClr val="5E5E5E"/>
                </a:solidFill>
                <a:latin typeface="Franklin Gothic Book" pitchFamily="34" charset="0"/>
              </a:defRPr>
            </a:lvl5pPr>
            <a:lvl6pPr indent="0">
              <a:spcBef>
                <a:spcPts val="0"/>
              </a:spcBef>
              <a:defRPr sz="3333" kern="2800" cap="all" baseline="0">
                <a:solidFill>
                  <a:srgbClr val="5E5E5E"/>
                </a:solidFill>
                <a:latin typeface="Franklin Gothic Book" pitchFamily="34" charset="0"/>
              </a:defRPr>
            </a:lvl6pPr>
            <a:lvl7pPr indent="0">
              <a:spcBef>
                <a:spcPts val="0"/>
              </a:spcBef>
              <a:defRPr sz="3333" kern="2800" cap="all" baseline="0">
                <a:solidFill>
                  <a:srgbClr val="5E5E5E"/>
                </a:solidFill>
                <a:latin typeface="Franklin Gothic Book" pitchFamily="34" charset="0"/>
              </a:defRPr>
            </a:lvl7pPr>
            <a:lvl8pPr indent="0">
              <a:spcBef>
                <a:spcPts val="0"/>
              </a:spcBef>
              <a:defRPr sz="3333" kern="2800" cap="all" baseline="0">
                <a:solidFill>
                  <a:srgbClr val="5E5E5E"/>
                </a:solidFill>
                <a:latin typeface="Franklin Gothic Book" pitchFamily="34" charset="0"/>
              </a:defRPr>
            </a:lvl8pPr>
            <a:lvl9pPr indent="0">
              <a:spcBef>
                <a:spcPts val="0"/>
              </a:spcBef>
              <a:defRPr sz="3333" kern="2800" cap="all" baseline="0">
                <a:solidFill>
                  <a:srgbClr val="5E5E5E"/>
                </a:solidFill>
                <a:latin typeface="Franklin Gothic Book" pitchFamily="34" charset="0"/>
              </a:defRPr>
            </a:lvl9pPr>
          </a:lstStyle>
          <a:p>
            <a:pPr lvl="0"/>
            <a:r>
              <a:rPr lang="en-US" dirty="0" smtClean="0"/>
              <a:t>Click to add name and company</a:t>
            </a:r>
          </a:p>
        </p:txBody>
      </p:sp>
      <p:sp>
        <p:nvSpPr>
          <p:cNvPr id="15" name="TextBox 11"/>
          <p:cNvSpPr txBox="1"/>
          <p:nvPr/>
        </p:nvSpPr>
        <p:spPr>
          <a:xfrm>
            <a:off x="6288024" y="1152200"/>
            <a:ext cx="5184573" cy="328231"/>
          </a:xfrm>
          <a:prstGeom prst="rect">
            <a:avLst/>
          </a:prstGeom>
          <a:noFill/>
        </p:spPr>
        <p:txBody>
          <a:bodyPr vert="horz" wrap="square" lIns="0" tIns="0" rIns="0" bIns="0" rtlCol="0" anchor="t" anchorCtr="0">
            <a:spAutoFit/>
          </a:bodyPr>
          <a:lstStyle/>
          <a:p>
            <a:r>
              <a:rPr lang="en-US" sz="2133" dirty="0">
                <a:solidFill>
                  <a:srgbClr val="873E8D"/>
                </a:solidFill>
                <a:latin typeface="Franklin Gothic Demi Cond"/>
              </a:rPr>
              <a:t>BENEFITS REALIZED FROM IFS APPLICATIONS</a:t>
            </a:r>
          </a:p>
        </p:txBody>
      </p:sp>
      <p:sp>
        <p:nvSpPr>
          <p:cNvPr id="16" name="TextBox 12"/>
          <p:cNvSpPr txBox="1"/>
          <p:nvPr/>
        </p:nvSpPr>
        <p:spPr>
          <a:xfrm>
            <a:off x="793552" y="2948948"/>
            <a:ext cx="2300713" cy="1231107"/>
          </a:xfrm>
          <a:prstGeom prst="rect">
            <a:avLst/>
          </a:prstGeom>
          <a:noFill/>
        </p:spPr>
        <p:txBody>
          <a:bodyPr vert="horz" wrap="square" lIns="0" tIns="0" rIns="0" bIns="0" rtlCol="0" anchor="t" anchorCtr="0">
            <a:noAutofit/>
          </a:bodyPr>
          <a:lstStyle/>
          <a:p>
            <a:pPr defTabSz="1218820">
              <a:lnSpc>
                <a:spcPts val="2267"/>
              </a:lnSpc>
              <a:defRPr/>
            </a:pPr>
            <a:r>
              <a:rPr lang="en-US" sz="2133" dirty="0">
                <a:solidFill>
                  <a:srgbClr val="873E8D"/>
                </a:solidFill>
                <a:latin typeface="Franklin Gothic Demi Cond"/>
              </a:rPr>
              <a:t>LOCATION: </a:t>
            </a:r>
          </a:p>
          <a:p>
            <a:pPr defTabSz="1218820">
              <a:lnSpc>
                <a:spcPts val="2267"/>
              </a:lnSpc>
              <a:defRPr/>
            </a:pPr>
            <a:r>
              <a:rPr lang="en-US" sz="2133" dirty="0">
                <a:solidFill>
                  <a:srgbClr val="873E8D"/>
                </a:solidFill>
                <a:latin typeface="Franklin Gothic Demi Cond"/>
              </a:rPr>
              <a:t>INDUSTRY:</a:t>
            </a:r>
            <a:endParaRPr lang="en-US" sz="2133" dirty="0">
              <a:solidFill>
                <a:srgbClr val="3C3C3C"/>
              </a:solidFill>
              <a:latin typeface="Franklin Gothic Demi Cond"/>
            </a:endParaRPr>
          </a:p>
          <a:p>
            <a:pPr defTabSz="1218820">
              <a:lnSpc>
                <a:spcPts val="2267"/>
              </a:lnSpc>
              <a:defRPr/>
            </a:pPr>
            <a:r>
              <a:rPr lang="en-US" sz="2133" dirty="0">
                <a:solidFill>
                  <a:srgbClr val="873E8D"/>
                </a:solidFill>
                <a:latin typeface="Franklin Gothic Demi Cond"/>
              </a:rPr>
              <a:t>CUSTOMER SINCE: </a:t>
            </a:r>
          </a:p>
          <a:p>
            <a:pPr defTabSz="1218820">
              <a:lnSpc>
                <a:spcPts val="2267"/>
              </a:lnSpc>
              <a:defRPr/>
            </a:pPr>
            <a:r>
              <a:rPr lang="en-US" sz="2133" dirty="0">
                <a:solidFill>
                  <a:srgbClr val="873E8D"/>
                </a:solidFill>
                <a:latin typeface="Franklin Gothic Demi Cond"/>
              </a:rPr>
              <a:t>NUMBER OF USERS:</a:t>
            </a:r>
          </a:p>
          <a:p>
            <a:pPr defTabSz="1218820">
              <a:lnSpc>
                <a:spcPts val="2267"/>
              </a:lnSpc>
              <a:defRPr/>
            </a:pPr>
            <a:r>
              <a:rPr lang="en-US" sz="2133" dirty="0">
                <a:solidFill>
                  <a:srgbClr val="873E8D"/>
                </a:solidFill>
                <a:latin typeface="Franklin Gothic Demi Cond"/>
              </a:rPr>
              <a:t>SOLUTIONS:</a:t>
            </a:r>
          </a:p>
        </p:txBody>
      </p:sp>
      <p:sp>
        <p:nvSpPr>
          <p:cNvPr id="17" name="Text Placeholder 6"/>
          <p:cNvSpPr>
            <a:spLocks noGrp="1" noChangeAspect="1"/>
          </p:cNvSpPr>
          <p:nvPr>
            <p:ph type="body" sz="quarter" idx="20" hasCustomPrompt="1"/>
          </p:nvPr>
        </p:nvSpPr>
        <p:spPr>
          <a:xfrm>
            <a:off x="1943905" y="2948948"/>
            <a:ext cx="3960075" cy="249600"/>
          </a:xfrm>
          <a:prstGeom prst="rect">
            <a:avLst/>
          </a:prstGeom>
        </p:spPr>
        <p:txBody>
          <a:bodyPr vert="horz" wrap="square" lIns="0" tIns="0" rIns="0" bIns="0" anchor="t" anchorCtr="0">
            <a:noAutofit/>
          </a:bodyPr>
          <a:lstStyle>
            <a:lvl1pPr marL="0" indent="0">
              <a:lnSpc>
                <a:spcPts val="2267"/>
              </a:lnSpc>
              <a:spcBef>
                <a:spcPts val="0"/>
              </a:spcBef>
              <a:buNone/>
              <a:defRPr sz="1867" kern="2000" cap="none" baseline="0">
                <a:solidFill>
                  <a:srgbClr val="3C3C3C"/>
                </a:solidFill>
                <a:latin typeface="+mn-lt"/>
              </a:defRPr>
            </a:lvl1pPr>
            <a:lvl2pPr indent="0">
              <a:spcBef>
                <a:spcPts val="0"/>
              </a:spcBef>
              <a:defRPr sz="3333" kern="2800" cap="all" baseline="0">
                <a:solidFill>
                  <a:srgbClr val="5E5E5E"/>
                </a:solidFill>
                <a:latin typeface="Franklin Gothic Book" pitchFamily="34" charset="0"/>
              </a:defRPr>
            </a:lvl2pPr>
            <a:lvl3pPr indent="0">
              <a:spcBef>
                <a:spcPts val="0"/>
              </a:spcBef>
              <a:defRPr sz="3333" kern="2800" cap="all" baseline="0">
                <a:solidFill>
                  <a:srgbClr val="5E5E5E"/>
                </a:solidFill>
                <a:latin typeface="Franklin Gothic Book" pitchFamily="34" charset="0"/>
              </a:defRPr>
            </a:lvl3pPr>
            <a:lvl4pPr indent="0">
              <a:spcBef>
                <a:spcPts val="0"/>
              </a:spcBef>
              <a:defRPr sz="3333" kern="2800" cap="all" baseline="0">
                <a:solidFill>
                  <a:srgbClr val="5E5E5E"/>
                </a:solidFill>
                <a:latin typeface="Franklin Gothic Book" pitchFamily="34" charset="0"/>
              </a:defRPr>
            </a:lvl4pPr>
            <a:lvl5pPr indent="0">
              <a:spcBef>
                <a:spcPts val="0"/>
              </a:spcBef>
              <a:defRPr sz="3333" kern="2800" cap="all" baseline="0">
                <a:solidFill>
                  <a:srgbClr val="5E5E5E"/>
                </a:solidFill>
                <a:latin typeface="Franklin Gothic Book" pitchFamily="34" charset="0"/>
              </a:defRPr>
            </a:lvl5pPr>
            <a:lvl6pPr indent="0">
              <a:spcBef>
                <a:spcPts val="0"/>
              </a:spcBef>
              <a:defRPr sz="3333" kern="2800" cap="all" baseline="0">
                <a:solidFill>
                  <a:srgbClr val="5E5E5E"/>
                </a:solidFill>
                <a:latin typeface="Franklin Gothic Book" pitchFamily="34" charset="0"/>
              </a:defRPr>
            </a:lvl6pPr>
            <a:lvl7pPr indent="0">
              <a:spcBef>
                <a:spcPts val="0"/>
              </a:spcBef>
              <a:defRPr sz="3333" kern="2800" cap="all" baseline="0">
                <a:solidFill>
                  <a:srgbClr val="5E5E5E"/>
                </a:solidFill>
                <a:latin typeface="Franklin Gothic Book" pitchFamily="34" charset="0"/>
              </a:defRPr>
            </a:lvl7pPr>
            <a:lvl8pPr indent="0">
              <a:spcBef>
                <a:spcPts val="0"/>
              </a:spcBef>
              <a:defRPr sz="3333" kern="2800" cap="all" baseline="0">
                <a:solidFill>
                  <a:srgbClr val="5E5E5E"/>
                </a:solidFill>
                <a:latin typeface="Franklin Gothic Book" pitchFamily="34" charset="0"/>
              </a:defRPr>
            </a:lvl8pPr>
            <a:lvl9pPr indent="0">
              <a:spcBef>
                <a:spcPts val="0"/>
              </a:spcBef>
              <a:defRPr sz="3333" kern="2800" cap="all" baseline="0">
                <a:solidFill>
                  <a:srgbClr val="5E5E5E"/>
                </a:solidFill>
                <a:latin typeface="Franklin Gothic Book" pitchFamily="34" charset="0"/>
              </a:defRPr>
            </a:lvl9pPr>
          </a:lstStyle>
          <a:p>
            <a:pPr lvl="0"/>
            <a:r>
              <a:rPr lang="en-US" dirty="0" smtClean="0"/>
              <a:t>Click to add location</a:t>
            </a:r>
          </a:p>
        </p:txBody>
      </p:sp>
      <p:sp>
        <p:nvSpPr>
          <p:cNvPr id="18" name="Text Placeholder 6"/>
          <p:cNvSpPr>
            <a:spLocks noGrp="1" noChangeAspect="1"/>
          </p:cNvSpPr>
          <p:nvPr>
            <p:ph type="body" sz="quarter" idx="21" hasCustomPrompt="1"/>
          </p:nvPr>
        </p:nvSpPr>
        <p:spPr>
          <a:xfrm>
            <a:off x="2837227" y="3545533"/>
            <a:ext cx="3066752" cy="248992"/>
          </a:xfrm>
          <a:prstGeom prst="rect">
            <a:avLst/>
          </a:prstGeom>
        </p:spPr>
        <p:txBody>
          <a:bodyPr vert="horz" wrap="square" lIns="0" tIns="0" rIns="0" bIns="0" anchor="t" anchorCtr="0">
            <a:noAutofit/>
          </a:bodyPr>
          <a:lstStyle>
            <a:lvl1pPr marL="0" indent="0">
              <a:lnSpc>
                <a:spcPts val="2267"/>
              </a:lnSpc>
              <a:spcBef>
                <a:spcPts val="0"/>
              </a:spcBef>
              <a:buNone/>
              <a:defRPr sz="1867" kern="2000" cap="none" baseline="0">
                <a:solidFill>
                  <a:srgbClr val="3C3C3C"/>
                </a:solidFill>
                <a:latin typeface="+mn-lt"/>
              </a:defRPr>
            </a:lvl1pPr>
            <a:lvl2pPr indent="0">
              <a:spcBef>
                <a:spcPts val="0"/>
              </a:spcBef>
              <a:defRPr sz="3333" kern="2800" cap="all" baseline="0">
                <a:solidFill>
                  <a:srgbClr val="5E5E5E"/>
                </a:solidFill>
                <a:latin typeface="Franklin Gothic Book" pitchFamily="34" charset="0"/>
              </a:defRPr>
            </a:lvl2pPr>
            <a:lvl3pPr indent="0">
              <a:spcBef>
                <a:spcPts val="0"/>
              </a:spcBef>
              <a:defRPr sz="3333" kern="2800" cap="all" baseline="0">
                <a:solidFill>
                  <a:srgbClr val="5E5E5E"/>
                </a:solidFill>
                <a:latin typeface="Franklin Gothic Book" pitchFamily="34" charset="0"/>
              </a:defRPr>
            </a:lvl3pPr>
            <a:lvl4pPr indent="0">
              <a:spcBef>
                <a:spcPts val="0"/>
              </a:spcBef>
              <a:defRPr sz="3333" kern="2800" cap="all" baseline="0">
                <a:solidFill>
                  <a:srgbClr val="5E5E5E"/>
                </a:solidFill>
                <a:latin typeface="Franklin Gothic Book" pitchFamily="34" charset="0"/>
              </a:defRPr>
            </a:lvl4pPr>
            <a:lvl5pPr indent="0">
              <a:spcBef>
                <a:spcPts val="0"/>
              </a:spcBef>
              <a:defRPr sz="3333" kern="2800" cap="all" baseline="0">
                <a:solidFill>
                  <a:srgbClr val="5E5E5E"/>
                </a:solidFill>
                <a:latin typeface="Franklin Gothic Book" pitchFamily="34" charset="0"/>
              </a:defRPr>
            </a:lvl5pPr>
            <a:lvl6pPr indent="0">
              <a:spcBef>
                <a:spcPts val="0"/>
              </a:spcBef>
              <a:defRPr sz="3333" kern="2800" cap="all" baseline="0">
                <a:solidFill>
                  <a:srgbClr val="5E5E5E"/>
                </a:solidFill>
                <a:latin typeface="Franklin Gothic Book" pitchFamily="34" charset="0"/>
              </a:defRPr>
            </a:lvl6pPr>
            <a:lvl7pPr indent="0">
              <a:spcBef>
                <a:spcPts val="0"/>
              </a:spcBef>
              <a:defRPr sz="3333" kern="2800" cap="all" baseline="0">
                <a:solidFill>
                  <a:srgbClr val="5E5E5E"/>
                </a:solidFill>
                <a:latin typeface="Franklin Gothic Book" pitchFamily="34" charset="0"/>
              </a:defRPr>
            </a:lvl7pPr>
            <a:lvl8pPr indent="0">
              <a:spcBef>
                <a:spcPts val="0"/>
              </a:spcBef>
              <a:defRPr sz="3333" kern="2800" cap="all" baseline="0">
                <a:solidFill>
                  <a:srgbClr val="5E5E5E"/>
                </a:solidFill>
                <a:latin typeface="Franklin Gothic Book" pitchFamily="34" charset="0"/>
              </a:defRPr>
            </a:lvl8pPr>
            <a:lvl9pPr indent="0">
              <a:spcBef>
                <a:spcPts val="0"/>
              </a:spcBef>
              <a:defRPr sz="3333" kern="2800" cap="all" baseline="0">
                <a:solidFill>
                  <a:srgbClr val="5E5E5E"/>
                </a:solidFill>
                <a:latin typeface="Franklin Gothic Book" pitchFamily="34" charset="0"/>
              </a:defRPr>
            </a:lvl9pPr>
          </a:lstStyle>
          <a:p>
            <a:pPr lvl="0"/>
            <a:r>
              <a:rPr lang="en-US" dirty="0" smtClean="0"/>
              <a:t>Click to add Month, Year</a:t>
            </a:r>
          </a:p>
        </p:txBody>
      </p:sp>
      <p:sp>
        <p:nvSpPr>
          <p:cNvPr id="19" name="Text Placeholder 6"/>
          <p:cNvSpPr>
            <a:spLocks noGrp="1" noChangeAspect="1"/>
          </p:cNvSpPr>
          <p:nvPr>
            <p:ph type="body" sz="quarter" idx="22" hasCustomPrompt="1"/>
          </p:nvPr>
        </p:nvSpPr>
        <p:spPr>
          <a:xfrm>
            <a:off x="2165152" y="4108729"/>
            <a:ext cx="3738827" cy="249600"/>
          </a:xfrm>
          <a:prstGeom prst="rect">
            <a:avLst/>
          </a:prstGeom>
        </p:spPr>
        <p:txBody>
          <a:bodyPr vert="horz" wrap="square" lIns="0" tIns="0" rIns="0" bIns="0" anchor="t" anchorCtr="0">
            <a:noAutofit/>
          </a:bodyPr>
          <a:lstStyle>
            <a:lvl1pPr marL="0" indent="0">
              <a:lnSpc>
                <a:spcPts val="2267"/>
              </a:lnSpc>
              <a:spcBef>
                <a:spcPts val="0"/>
              </a:spcBef>
              <a:buNone/>
              <a:defRPr sz="1867" kern="2000" cap="none" baseline="0">
                <a:solidFill>
                  <a:srgbClr val="3C3C3C"/>
                </a:solidFill>
                <a:latin typeface="+mn-lt"/>
              </a:defRPr>
            </a:lvl1pPr>
            <a:lvl2pPr indent="0">
              <a:spcBef>
                <a:spcPts val="0"/>
              </a:spcBef>
              <a:defRPr sz="3333" kern="2800" cap="all" baseline="0">
                <a:solidFill>
                  <a:srgbClr val="5E5E5E"/>
                </a:solidFill>
                <a:latin typeface="Franklin Gothic Book" pitchFamily="34" charset="0"/>
              </a:defRPr>
            </a:lvl2pPr>
            <a:lvl3pPr indent="0">
              <a:spcBef>
                <a:spcPts val="0"/>
              </a:spcBef>
              <a:defRPr sz="3333" kern="2800" cap="all" baseline="0">
                <a:solidFill>
                  <a:srgbClr val="5E5E5E"/>
                </a:solidFill>
                <a:latin typeface="Franklin Gothic Book" pitchFamily="34" charset="0"/>
              </a:defRPr>
            </a:lvl3pPr>
            <a:lvl4pPr indent="0">
              <a:spcBef>
                <a:spcPts val="0"/>
              </a:spcBef>
              <a:defRPr sz="3333" kern="2800" cap="all" baseline="0">
                <a:solidFill>
                  <a:srgbClr val="5E5E5E"/>
                </a:solidFill>
                <a:latin typeface="Franklin Gothic Book" pitchFamily="34" charset="0"/>
              </a:defRPr>
            </a:lvl4pPr>
            <a:lvl5pPr indent="0">
              <a:spcBef>
                <a:spcPts val="0"/>
              </a:spcBef>
              <a:defRPr sz="3333" kern="2800" cap="all" baseline="0">
                <a:solidFill>
                  <a:srgbClr val="5E5E5E"/>
                </a:solidFill>
                <a:latin typeface="Franklin Gothic Book" pitchFamily="34" charset="0"/>
              </a:defRPr>
            </a:lvl5pPr>
            <a:lvl6pPr indent="0">
              <a:spcBef>
                <a:spcPts val="0"/>
              </a:spcBef>
              <a:defRPr sz="3333" kern="2800" cap="all" baseline="0">
                <a:solidFill>
                  <a:srgbClr val="5E5E5E"/>
                </a:solidFill>
                <a:latin typeface="Franklin Gothic Book" pitchFamily="34" charset="0"/>
              </a:defRPr>
            </a:lvl6pPr>
            <a:lvl7pPr indent="0">
              <a:spcBef>
                <a:spcPts val="0"/>
              </a:spcBef>
              <a:defRPr sz="3333" kern="2800" cap="all" baseline="0">
                <a:solidFill>
                  <a:srgbClr val="5E5E5E"/>
                </a:solidFill>
                <a:latin typeface="Franklin Gothic Book" pitchFamily="34" charset="0"/>
              </a:defRPr>
            </a:lvl7pPr>
            <a:lvl8pPr indent="0">
              <a:spcBef>
                <a:spcPts val="0"/>
              </a:spcBef>
              <a:defRPr sz="3333" kern="2800" cap="all" baseline="0">
                <a:solidFill>
                  <a:srgbClr val="5E5E5E"/>
                </a:solidFill>
                <a:latin typeface="Franklin Gothic Book" pitchFamily="34" charset="0"/>
              </a:defRPr>
            </a:lvl8pPr>
            <a:lvl9pPr indent="0">
              <a:spcBef>
                <a:spcPts val="0"/>
              </a:spcBef>
              <a:defRPr sz="3333" kern="2800" cap="all" baseline="0">
                <a:solidFill>
                  <a:srgbClr val="5E5E5E"/>
                </a:solidFill>
                <a:latin typeface="Franklin Gothic Book" pitchFamily="34" charset="0"/>
              </a:defRPr>
            </a:lvl9pPr>
          </a:lstStyle>
          <a:p>
            <a:pPr lvl="0"/>
            <a:r>
              <a:rPr lang="en-US" dirty="0" smtClean="0"/>
              <a:t>Click to add text</a:t>
            </a:r>
          </a:p>
        </p:txBody>
      </p:sp>
      <p:sp>
        <p:nvSpPr>
          <p:cNvPr id="20" name="Text Placeholder 6"/>
          <p:cNvSpPr>
            <a:spLocks noGrp="1" noChangeAspect="1"/>
          </p:cNvSpPr>
          <p:nvPr>
            <p:ph type="body" sz="quarter" idx="23" hasCustomPrompt="1"/>
          </p:nvPr>
        </p:nvSpPr>
        <p:spPr>
          <a:xfrm>
            <a:off x="1964729" y="3233354"/>
            <a:ext cx="3939251" cy="277377"/>
          </a:xfrm>
          <a:prstGeom prst="rect">
            <a:avLst/>
          </a:prstGeom>
        </p:spPr>
        <p:txBody>
          <a:bodyPr vert="horz" wrap="square" lIns="0" tIns="0" rIns="0" bIns="0" anchor="t" anchorCtr="0">
            <a:noAutofit/>
          </a:bodyPr>
          <a:lstStyle>
            <a:lvl1pPr marL="0" indent="0">
              <a:lnSpc>
                <a:spcPts val="2267"/>
              </a:lnSpc>
              <a:spcBef>
                <a:spcPts val="0"/>
              </a:spcBef>
              <a:buNone/>
              <a:defRPr sz="1867" kern="2000" cap="none" baseline="0">
                <a:solidFill>
                  <a:srgbClr val="3C3C3C"/>
                </a:solidFill>
                <a:latin typeface="+mn-lt"/>
              </a:defRPr>
            </a:lvl1pPr>
            <a:lvl2pPr indent="0">
              <a:spcBef>
                <a:spcPts val="0"/>
              </a:spcBef>
              <a:defRPr sz="3333" kern="2800" cap="all" baseline="0">
                <a:solidFill>
                  <a:srgbClr val="5E5E5E"/>
                </a:solidFill>
                <a:latin typeface="Franklin Gothic Book" pitchFamily="34" charset="0"/>
              </a:defRPr>
            </a:lvl2pPr>
            <a:lvl3pPr indent="0">
              <a:spcBef>
                <a:spcPts val="0"/>
              </a:spcBef>
              <a:defRPr sz="3333" kern="2800" cap="all" baseline="0">
                <a:solidFill>
                  <a:srgbClr val="5E5E5E"/>
                </a:solidFill>
                <a:latin typeface="Franklin Gothic Book" pitchFamily="34" charset="0"/>
              </a:defRPr>
            </a:lvl3pPr>
            <a:lvl4pPr indent="0">
              <a:spcBef>
                <a:spcPts val="0"/>
              </a:spcBef>
              <a:defRPr sz="3333" kern="2800" cap="all" baseline="0">
                <a:solidFill>
                  <a:srgbClr val="5E5E5E"/>
                </a:solidFill>
                <a:latin typeface="Franklin Gothic Book" pitchFamily="34" charset="0"/>
              </a:defRPr>
            </a:lvl4pPr>
            <a:lvl5pPr indent="0">
              <a:spcBef>
                <a:spcPts val="0"/>
              </a:spcBef>
              <a:defRPr sz="3333" kern="2800" cap="all" baseline="0">
                <a:solidFill>
                  <a:srgbClr val="5E5E5E"/>
                </a:solidFill>
                <a:latin typeface="Franklin Gothic Book" pitchFamily="34" charset="0"/>
              </a:defRPr>
            </a:lvl5pPr>
            <a:lvl6pPr indent="0">
              <a:spcBef>
                <a:spcPts val="0"/>
              </a:spcBef>
              <a:defRPr sz="3333" kern="2800" cap="all" baseline="0">
                <a:solidFill>
                  <a:srgbClr val="5E5E5E"/>
                </a:solidFill>
                <a:latin typeface="Franklin Gothic Book" pitchFamily="34" charset="0"/>
              </a:defRPr>
            </a:lvl6pPr>
            <a:lvl7pPr indent="0">
              <a:spcBef>
                <a:spcPts val="0"/>
              </a:spcBef>
              <a:defRPr sz="3333" kern="2800" cap="all" baseline="0">
                <a:solidFill>
                  <a:srgbClr val="5E5E5E"/>
                </a:solidFill>
                <a:latin typeface="Franklin Gothic Book" pitchFamily="34" charset="0"/>
              </a:defRPr>
            </a:lvl7pPr>
            <a:lvl8pPr indent="0">
              <a:spcBef>
                <a:spcPts val="0"/>
              </a:spcBef>
              <a:defRPr sz="3333" kern="2800" cap="all" baseline="0">
                <a:solidFill>
                  <a:srgbClr val="5E5E5E"/>
                </a:solidFill>
                <a:latin typeface="Franklin Gothic Book" pitchFamily="34" charset="0"/>
              </a:defRPr>
            </a:lvl8pPr>
            <a:lvl9pPr indent="0">
              <a:spcBef>
                <a:spcPts val="0"/>
              </a:spcBef>
              <a:defRPr sz="3333" kern="2800" cap="all" baseline="0">
                <a:solidFill>
                  <a:srgbClr val="5E5E5E"/>
                </a:solidFill>
                <a:latin typeface="Franklin Gothic Book" pitchFamily="34" charset="0"/>
              </a:defRPr>
            </a:lvl9pPr>
          </a:lstStyle>
          <a:p>
            <a:pPr lvl="0"/>
            <a:r>
              <a:rPr lang="en-US" dirty="0" smtClean="0"/>
              <a:t>Click to add industry</a:t>
            </a:r>
          </a:p>
        </p:txBody>
      </p:sp>
      <p:sp>
        <p:nvSpPr>
          <p:cNvPr id="21" name="Content Placeholder 14"/>
          <p:cNvSpPr>
            <a:spLocks noGrp="1"/>
          </p:cNvSpPr>
          <p:nvPr>
            <p:ph sz="quarter" idx="15" hasCustomPrompt="1"/>
          </p:nvPr>
        </p:nvSpPr>
        <p:spPr>
          <a:xfrm>
            <a:off x="787961" y="1498235"/>
            <a:ext cx="5116019" cy="1235749"/>
          </a:xfrm>
          <a:prstGeom prst="rect">
            <a:avLst/>
          </a:prstGeom>
        </p:spPr>
        <p:txBody>
          <a:bodyPr vert="horz" lIns="0" tIns="0" rIns="0" bIns="0" anchor="t" anchorCtr="0">
            <a:normAutofit/>
          </a:bodyPr>
          <a:lstStyle>
            <a:lvl1pPr marL="0" indent="0">
              <a:lnSpc>
                <a:spcPts val="2400"/>
              </a:lnSpc>
              <a:spcBef>
                <a:spcPts val="0"/>
              </a:spcBef>
              <a:buNone/>
              <a:defRPr sz="2133" baseline="0">
                <a:solidFill>
                  <a:srgbClr val="3C3C3C"/>
                </a:solidFill>
              </a:defRPr>
            </a:lvl1pPr>
            <a:lvl5pPr>
              <a:defRPr/>
            </a:lvl5pPr>
            <a:lvl8pPr>
              <a:buAutoNum type="arabicPeriod"/>
              <a:defRPr/>
            </a:lvl8pPr>
          </a:lstStyle>
          <a:p>
            <a:pPr lvl="3"/>
            <a:r>
              <a:rPr lang="en-US" dirty="0" smtClean="0"/>
              <a:t>Click to add text</a:t>
            </a:r>
          </a:p>
        </p:txBody>
      </p:sp>
      <p:sp>
        <p:nvSpPr>
          <p:cNvPr id="22" name="TextBox 18"/>
          <p:cNvSpPr txBox="1"/>
          <p:nvPr/>
        </p:nvSpPr>
        <p:spPr>
          <a:xfrm>
            <a:off x="787960" y="1152201"/>
            <a:ext cx="5212029" cy="328231"/>
          </a:xfrm>
          <a:prstGeom prst="rect">
            <a:avLst/>
          </a:prstGeom>
          <a:noFill/>
        </p:spPr>
        <p:txBody>
          <a:bodyPr vert="horz" wrap="square" lIns="0" tIns="0" rIns="0" bIns="0" rtlCol="0" anchor="t" anchorCtr="0">
            <a:spAutoFit/>
          </a:bodyPr>
          <a:lstStyle/>
          <a:p>
            <a:r>
              <a:rPr lang="en-US" sz="2133" dirty="0">
                <a:solidFill>
                  <a:srgbClr val="873E8D"/>
                </a:solidFill>
                <a:latin typeface="Franklin Gothic Demi Cond" pitchFamily="34" charset="0"/>
              </a:rPr>
              <a:t>CUSTOMER FACTS</a:t>
            </a:r>
          </a:p>
        </p:txBody>
      </p:sp>
      <p:sp>
        <p:nvSpPr>
          <p:cNvPr id="23" name="Picture Placeholder 12"/>
          <p:cNvSpPr>
            <a:spLocks noGrp="1"/>
          </p:cNvSpPr>
          <p:nvPr>
            <p:ph type="pic" sz="quarter" idx="24"/>
          </p:nvPr>
        </p:nvSpPr>
        <p:spPr>
          <a:xfrm>
            <a:off x="787961" y="4615568"/>
            <a:ext cx="2235699" cy="1615901"/>
          </a:xfrm>
          <a:prstGeom prst="rect">
            <a:avLst/>
          </a:prstGeom>
        </p:spPr>
        <p:txBody>
          <a:bodyPr vert="horz" lIns="0" tIns="0" rIns="0" bIns="0" anchor="t" anchorCtr="0"/>
          <a:lstStyle>
            <a:lvl1pPr marL="0" indent="0" algn="ctr">
              <a:spcBef>
                <a:spcPts val="0"/>
              </a:spcBef>
              <a:buNone/>
              <a:defRPr sz="2133" baseline="0">
                <a:solidFill>
                  <a:srgbClr val="3C3C3C"/>
                </a:solidFill>
              </a:defRPr>
            </a:lvl1pPr>
          </a:lstStyle>
          <a:p>
            <a:r>
              <a:rPr lang="en-US" smtClean="0"/>
              <a:t>Click icon to add picture</a:t>
            </a:r>
            <a:endParaRPr lang="en-US" dirty="0"/>
          </a:p>
        </p:txBody>
      </p:sp>
      <p:sp>
        <p:nvSpPr>
          <p:cNvPr id="24" name="Text Placeholder 6"/>
          <p:cNvSpPr>
            <a:spLocks noGrp="1" noChangeAspect="1"/>
          </p:cNvSpPr>
          <p:nvPr>
            <p:ph type="body" sz="quarter" idx="25" hasCustomPrompt="1"/>
          </p:nvPr>
        </p:nvSpPr>
        <p:spPr>
          <a:xfrm>
            <a:off x="2933239" y="3825451"/>
            <a:ext cx="2970741" cy="249600"/>
          </a:xfrm>
          <a:prstGeom prst="rect">
            <a:avLst/>
          </a:prstGeom>
        </p:spPr>
        <p:txBody>
          <a:bodyPr vert="horz" wrap="square" lIns="0" tIns="0" rIns="0" bIns="0" anchor="t" anchorCtr="0">
            <a:noAutofit/>
          </a:bodyPr>
          <a:lstStyle>
            <a:lvl1pPr marL="0" indent="0">
              <a:lnSpc>
                <a:spcPts val="2267"/>
              </a:lnSpc>
              <a:spcBef>
                <a:spcPts val="0"/>
              </a:spcBef>
              <a:buNone/>
              <a:defRPr sz="1867" kern="2000" cap="none" baseline="0">
                <a:solidFill>
                  <a:srgbClr val="3C3C3C"/>
                </a:solidFill>
                <a:latin typeface="+mn-lt"/>
              </a:defRPr>
            </a:lvl1pPr>
            <a:lvl2pPr indent="0">
              <a:spcBef>
                <a:spcPts val="0"/>
              </a:spcBef>
              <a:defRPr sz="3333" kern="2800" cap="all" baseline="0">
                <a:solidFill>
                  <a:srgbClr val="5E5E5E"/>
                </a:solidFill>
                <a:latin typeface="Franklin Gothic Book" pitchFamily="34" charset="0"/>
              </a:defRPr>
            </a:lvl2pPr>
            <a:lvl3pPr indent="0">
              <a:spcBef>
                <a:spcPts val="0"/>
              </a:spcBef>
              <a:defRPr sz="3333" kern="2800" cap="all" baseline="0">
                <a:solidFill>
                  <a:srgbClr val="5E5E5E"/>
                </a:solidFill>
                <a:latin typeface="Franklin Gothic Book" pitchFamily="34" charset="0"/>
              </a:defRPr>
            </a:lvl3pPr>
            <a:lvl4pPr indent="0">
              <a:spcBef>
                <a:spcPts val="0"/>
              </a:spcBef>
              <a:defRPr sz="3333" kern="2800" cap="all" baseline="0">
                <a:solidFill>
                  <a:srgbClr val="5E5E5E"/>
                </a:solidFill>
                <a:latin typeface="Franklin Gothic Book" pitchFamily="34" charset="0"/>
              </a:defRPr>
            </a:lvl4pPr>
            <a:lvl5pPr indent="0">
              <a:spcBef>
                <a:spcPts val="0"/>
              </a:spcBef>
              <a:defRPr sz="3333" kern="2800" cap="all" baseline="0">
                <a:solidFill>
                  <a:srgbClr val="5E5E5E"/>
                </a:solidFill>
                <a:latin typeface="Franklin Gothic Book" pitchFamily="34" charset="0"/>
              </a:defRPr>
            </a:lvl5pPr>
            <a:lvl6pPr indent="0">
              <a:spcBef>
                <a:spcPts val="0"/>
              </a:spcBef>
              <a:defRPr sz="3333" kern="2800" cap="all" baseline="0">
                <a:solidFill>
                  <a:srgbClr val="5E5E5E"/>
                </a:solidFill>
                <a:latin typeface="Franklin Gothic Book" pitchFamily="34" charset="0"/>
              </a:defRPr>
            </a:lvl6pPr>
            <a:lvl7pPr indent="0">
              <a:spcBef>
                <a:spcPts val="0"/>
              </a:spcBef>
              <a:defRPr sz="3333" kern="2800" cap="all" baseline="0">
                <a:solidFill>
                  <a:srgbClr val="5E5E5E"/>
                </a:solidFill>
                <a:latin typeface="Franklin Gothic Book" pitchFamily="34" charset="0"/>
              </a:defRPr>
            </a:lvl7pPr>
            <a:lvl8pPr indent="0">
              <a:spcBef>
                <a:spcPts val="0"/>
              </a:spcBef>
              <a:defRPr sz="3333" kern="2800" cap="all" baseline="0">
                <a:solidFill>
                  <a:srgbClr val="5E5E5E"/>
                </a:solidFill>
                <a:latin typeface="Franklin Gothic Book" pitchFamily="34" charset="0"/>
              </a:defRPr>
            </a:lvl8pPr>
            <a:lvl9pPr indent="0">
              <a:spcBef>
                <a:spcPts val="0"/>
              </a:spcBef>
              <a:defRPr sz="3333" kern="2800" cap="all" baseline="0">
                <a:solidFill>
                  <a:srgbClr val="5E5E5E"/>
                </a:solidFill>
                <a:latin typeface="Franklin Gothic Book" pitchFamily="34" charset="0"/>
              </a:defRPr>
            </a:lvl9pPr>
          </a:lstStyle>
          <a:p>
            <a:pPr lvl="0"/>
            <a:r>
              <a:rPr lang="en-US" dirty="0" smtClean="0"/>
              <a:t>Click to add text</a:t>
            </a:r>
          </a:p>
        </p:txBody>
      </p:sp>
      <p:sp>
        <p:nvSpPr>
          <p:cNvPr id="26" name="Rubrik 3"/>
          <p:cNvSpPr>
            <a:spLocks noGrp="1"/>
          </p:cNvSpPr>
          <p:nvPr>
            <p:ph type="title" hasCustomPrompt="1"/>
          </p:nvPr>
        </p:nvSpPr>
        <p:spPr>
          <a:xfrm>
            <a:off x="787960" y="547200"/>
            <a:ext cx="10588040" cy="480000"/>
          </a:xfrm>
        </p:spPr>
        <p:txBody>
          <a:bodyPr/>
          <a:lstStyle/>
          <a:p>
            <a:r>
              <a:rPr lang="en-US" noProof="0" dirty="0" smtClean="0"/>
              <a:t>Click to add title</a:t>
            </a:r>
            <a:endParaRPr lang="sv-SE" dirty="0"/>
          </a:p>
        </p:txBody>
      </p:sp>
      <p:sp>
        <p:nvSpPr>
          <p:cNvPr id="27" name="Content Placeholder 14"/>
          <p:cNvSpPr>
            <a:spLocks noGrp="1"/>
          </p:cNvSpPr>
          <p:nvPr>
            <p:ph sz="quarter" idx="27" hasCustomPrompt="1"/>
          </p:nvPr>
        </p:nvSpPr>
        <p:spPr>
          <a:xfrm>
            <a:off x="6288024" y="1498233"/>
            <a:ext cx="5087979" cy="2860096"/>
          </a:xfrm>
          <a:prstGeom prst="rect">
            <a:avLst/>
          </a:prstGeom>
        </p:spPr>
        <p:txBody>
          <a:bodyPr vert="horz" lIns="0" tIns="0" rIns="0" bIns="0" anchor="t" anchorCtr="0">
            <a:normAutofit/>
          </a:bodyPr>
          <a:lstStyle>
            <a:lvl1pPr marL="0" indent="0">
              <a:lnSpc>
                <a:spcPts val="2400"/>
              </a:lnSpc>
              <a:spcBef>
                <a:spcPts val="0"/>
              </a:spcBef>
              <a:buNone/>
              <a:defRPr sz="2133" baseline="0">
                <a:solidFill>
                  <a:srgbClr val="3C3C3C"/>
                </a:solidFill>
              </a:defRPr>
            </a:lvl1pPr>
            <a:lvl5pPr>
              <a:defRPr/>
            </a:lvl5pPr>
            <a:lvl8pPr>
              <a:buAutoNum type="arabicPeriod"/>
              <a:defRPr/>
            </a:lvl8pPr>
          </a:lstStyle>
          <a:p>
            <a:pPr lvl="3"/>
            <a:r>
              <a:rPr lang="en-US" dirty="0" smtClean="0"/>
              <a:t>Click to add text</a:t>
            </a:r>
          </a:p>
        </p:txBody>
      </p:sp>
    </p:spTree>
    <p:extLst>
      <p:ext uri="{BB962C8B-B14F-4D97-AF65-F5344CB8AC3E}">
        <p14:creationId xmlns:p14="http://schemas.microsoft.com/office/powerpoint/2010/main" val="345133021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Last Slide">
    <p:spTree>
      <p:nvGrpSpPr>
        <p:cNvPr id="1" name=""/>
        <p:cNvGrpSpPr/>
        <p:nvPr/>
      </p:nvGrpSpPr>
      <p:grpSpPr>
        <a:xfrm>
          <a:off x="0" y="0"/>
          <a:ext cx="0" cy="0"/>
          <a:chOff x="0" y="0"/>
          <a:chExt cx="0" cy="0"/>
        </a:xfrm>
      </p:grpSpPr>
      <p:sp>
        <p:nvSpPr>
          <p:cNvPr id="5" name="TextBox 4"/>
          <p:cNvSpPr txBox="1"/>
          <p:nvPr/>
        </p:nvSpPr>
        <p:spPr>
          <a:xfrm>
            <a:off x="911425" y="5637247"/>
            <a:ext cx="10465163" cy="772556"/>
          </a:xfrm>
          <a:prstGeom prst="rect">
            <a:avLst/>
          </a:prstGeom>
          <a:noFill/>
        </p:spPr>
        <p:txBody>
          <a:bodyPr wrap="square" lIns="0" tIns="0" rIns="0" bIns="0" rtlCol="0">
            <a:noAutofit/>
          </a:bodyPr>
          <a:lstStyle/>
          <a:p>
            <a:pPr algn="just"/>
            <a:r>
              <a:rPr lang="en-US" sz="1200" kern="1000" cap="all" dirty="0">
                <a:solidFill>
                  <a:srgbClr val="3C3C3C"/>
                </a:solidFill>
              </a:rPr>
              <a:t>COPYRIGHT © 2015 INDUSTRIAL AND FINANCIAL SYSTEMS, IFS AB (PUBL). IFS AND ALL IFS PRODUCTS AND SERVICES NAMES ARE TRADEMARKS OF IFS. ALL RIGHTS RESERVED. THIS DOCUMENT MAY CONTAIN STATEMENTS OF POSSIBLE FUTURE FUNCTIONALITY FOR IFS’S PRODUCTS AND TECHNOLOGY. SUCH STATEMENTS ARE FOR INFORMATION PURPOSES ONLY AND SHOULD NOT BE INTERPRETED AS ANY COMMITMENT OR REPRESENTATION. THE NAMES OF ACTUAL COMPANIES AND PRODUCTS MENTIONED HEREIN MAY BE THE TRADEMARKS OF THEIR RESPECTIVE OWNERS.</a:t>
            </a:r>
          </a:p>
        </p:txBody>
      </p:sp>
      <p:pic>
        <p:nvPicPr>
          <p:cNvPr id="6" name="Picture 5" descr="IFS Logotype"/>
          <p:cNvPicPr>
            <a:picLocks noChangeAspect="1"/>
          </p:cNvPicPr>
          <p:nvPr/>
        </p:nvPicPr>
        <p:blipFill>
          <a:blip r:embed="rId2" cstate="print"/>
          <a:stretch>
            <a:fillRect/>
          </a:stretch>
        </p:blipFill>
        <p:spPr>
          <a:xfrm>
            <a:off x="4516343" y="1508788"/>
            <a:ext cx="3115829" cy="3115829"/>
          </a:xfrm>
          <a:prstGeom prst="rect">
            <a:avLst/>
          </a:prstGeom>
        </p:spPr>
      </p:pic>
      <p:sp>
        <p:nvSpPr>
          <p:cNvPr id="7" name="TextBox 6"/>
          <p:cNvSpPr txBox="1"/>
          <p:nvPr/>
        </p:nvSpPr>
        <p:spPr>
          <a:xfrm>
            <a:off x="4397559" y="4782055"/>
            <a:ext cx="3396132" cy="326519"/>
          </a:xfrm>
          <a:prstGeom prst="rect">
            <a:avLst/>
          </a:prstGeom>
          <a:noFill/>
        </p:spPr>
        <p:txBody>
          <a:bodyPr wrap="none" lIns="0" tIns="0" rIns="0" bIns="0" rtlCol="0" anchor="ctr" anchorCtr="0">
            <a:noAutofit/>
          </a:bodyPr>
          <a:lstStyle/>
          <a:p>
            <a:pPr algn="ctr"/>
            <a:r>
              <a:rPr lang="en-US" sz="3200" kern="2800" noProof="1">
                <a:solidFill>
                  <a:srgbClr val="000000"/>
                </a:solidFill>
                <a:latin typeface="Franklin Gothic Demi Cond" pitchFamily="34" charset="0"/>
              </a:rPr>
              <a:t>www.IFSWORLD.com</a:t>
            </a:r>
          </a:p>
        </p:txBody>
      </p:sp>
      <p:sp>
        <p:nvSpPr>
          <p:cNvPr id="8" name="Platshållare för sidfot 3"/>
          <p:cNvSpPr>
            <a:spLocks noGrp="1"/>
          </p:cNvSpPr>
          <p:nvPr>
            <p:ph type="ftr" sz="quarter" idx="3"/>
          </p:nvPr>
        </p:nvSpPr>
        <p:spPr>
          <a:xfrm>
            <a:off x="4165600" y="6405415"/>
            <a:ext cx="3860800" cy="366183"/>
          </a:xfrm>
          <a:prstGeom prst="rect">
            <a:avLst/>
          </a:prstGeom>
        </p:spPr>
        <p:txBody>
          <a:bodyPr vert="horz" lIns="91440" tIns="45720" rIns="91440" bIns="45720" rtlCol="0" anchor="ctr"/>
          <a:lstStyle>
            <a:lvl1pPr algn="ctr">
              <a:defRPr sz="1333">
                <a:solidFill>
                  <a:schemeClr val="tx1">
                    <a:tint val="75000"/>
                  </a:schemeClr>
                </a:solidFill>
              </a:defRPr>
            </a:lvl1pPr>
          </a:lstStyle>
          <a:p>
            <a:endParaRPr lang="en-US"/>
          </a:p>
        </p:txBody>
      </p:sp>
    </p:spTree>
    <p:extLst>
      <p:ext uri="{BB962C8B-B14F-4D97-AF65-F5344CB8AC3E}">
        <p14:creationId xmlns:p14="http://schemas.microsoft.com/office/powerpoint/2010/main" val="6617325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resentation title option 2">
    <p:spTree>
      <p:nvGrpSpPr>
        <p:cNvPr id="1" name=""/>
        <p:cNvGrpSpPr/>
        <p:nvPr/>
      </p:nvGrpSpPr>
      <p:grpSpPr>
        <a:xfrm>
          <a:off x="0" y="0"/>
          <a:ext cx="0" cy="0"/>
          <a:chOff x="0" y="0"/>
          <a:chExt cx="0" cy="0"/>
        </a:xfrm>
      </p:grpSpPr>
      <p:sp>
        <p:nvSpPr>
          <p:cNvPr id="2" name="Rubrik 1"/>
          <p:cNvSpPr>
            <a:spLocks noGrp="1"/>
          </p:cNvSpPr>
          <p:nvPr>
            <p:ph type="ctrTitle" hasCustomPrompt="1"/>
          </p:nvPr>
        </p:nvSpPr>
        <p:spPr>
          <a:xfrm>
            <a:off x="815659" y="2948947"/>
            <a:ext cx="10560000" cy="1862400"/>
          </a:xfrm>
        </p:spPr>
        <p:txBody>
          <a:bodyPr anchor="b"/>
          <a:lstStyle>
            <a:lvl1pPr>
              <a:lnSpc>
                <a:spcPts val="7333"/>
              </a:lnSpc>
              <a:defRPr sz="8000" baseline="0"/>
            </a:lvl1pPr>
          </a:lstStyle>
          <a:p>
            <a:r>
              <a:rPr lang="en-US" noProof="0" dirty="0" smtClean="0"/>
              <a:t>Click to add presentation title</a:t>
            </a:r>
            <a:endParaRPr lang="en-US" noProof="0" dirty="0"/>
          </a:p>
        </p:txBody>
      </p:sp>
      <p:sp>
        <p:nvSpPr>
          <p:cNvPr id="5" name="Platshållare för bildnummer 4"/>
          <p:cNvSpPr>
            <a:spLocks noGrp="1"/>
          </p:cNvSpPr>
          <p:nvPr>
            <p:ph type="sldNum" sz="quarter" idx="11"/>
          </p:nvPr>
        </p:nvSpPr>
        <p:spPr/>
        <p:txBody>
          <a:bodyPr/>
          <a:lstStyle/>
          <a:p>
            <a:fld id="{4085A7A4-DA13-4709-A50A-C3550B58C155}" type="slidenum">
              <a:rPr lang="en-US" smtClean="0"/>
              <a:t>‹#›</a:t>
            </a:fld>
            <a:endParaRPr lang="en-US"/>
          </a:p>
        </p:txBody>
      </p:sp>
      <p:sp>
        <p:nvSpPr>
          <p:cNvPr id="7" name="Platshållare för bild 12"/>
          <p:cNvSpPr>
            <a:spLocks noGrp="1"/>
          </p:cNvSpPr>
          <p:nvPr>
            <p:ph type="pic" sz="quarter" idx="22" hasCustomPrompt="1"/>
          </p:nvPr>
        </p:nvSpPr>
        <p:spPr>
          <a:xfrm>
            <a:off x="815660" y="810843"/>
            <a:ext cx="1823957" cy="1823696"/>
          </a:xfrm>
          <a:solidFill>
            <a:schemeClr val="bg1"/>
          </a:solidFill>
          <a:ln w="57150">
            <a:noFill/>
          </a:ln>
        </p:spPr>
        <p:txBody>
          <a:bodyPr/>
          <a:lstStyle>
            <a:lvl1pPr marL="0" indent="0">
              <a:buNone/>
              <a:defRPr>
                <a:solidFill>
                  <a:srgbClr val="000000"/>
                </a:solidFill>
              </a:defRPr>
            </a:lvl1pPr>
          </a:lstStyle>
          <a:p>
            <a:r>
              <a:rPr lang="en-US" dirty="0" smtClean="0"/>
              <a:t>Click icon to add picture </a:t>
            </a:r>
            <a:endParaRPr lang="en-US" dirty="0"/>
          </a:p>
        </p:txBody>
      </p:sp>
      <p:sp>
        <p:nvSpPr>
          <p:cNvPr id="6" name="Text Placeholder 2"/>
          <p:cNvSpPr>
            <a:spLocks noGrp="1"/>
          </p:cNvSpPr>
          <p:nvPr>
            <p:ph type="body" sz="quarter" idx="24" hasCustomPrompt="1"/>
          </p:nvPr>
        </p:nvSpPr>
        <p:spPr>
          <a:xfrm>
            <a:off x="827806" y="4773151"/>
            <a:ext cx="8052505" cy="575733"/>
          </a:xfrm>
        </p:spPr>
        <p:txBody>
          <a:bodyPr anchor="b">
            <a:normAutofit/>
          </a:bodyPr>
          <a:lstStyle>
            <a:lvl1pPr marL="0" indent="0">
              <a:buFontTx/>
              <a:buNone/>
              <a:defRPr sz="2400" cap="all" baseline="0">
                <a:solidFill>
                  <a:srgbClr val="3C3C3C"/>
                </a:solidFill>
                <a:latin typeface="+mj-lt"/>
              </a:defRPr>
            </a:lvl1pPr>
          </a:lstStyle>
          <a:p>
            <a:pPr lvl="0"/>
            <a:r>
              <a:rPr lang="en-US" noProof="0" dirty="0" smtClean="0"/>
              <a:t>CLICK TO ADD presenter</a:t>
            </a:r>
            <a:endParaRPr lang="en-US" noProof="0" dirty="0"/>
          </a:p>
        </p:txBody>
      </p:sp>
      <p:sp>
        <p:nvSpPr>
          <p:cNvPr id="8" name="Text Placeholder 2"/>
          <p:cNvSpPr>
            <a:spLocks noGrp="1"/>
          </p:cNvSpPr>
          <p:nvPr>
            <p:ph type="body" sz="quarter" idx="25" hasCustomPrompt="1"/>
          </p:nvPr>
        </p:nvSpPr>
        <p:spPr>
          <a:xfrm>
            <a:off x="827806" y="5348883"/>
            <a:ext cx="8052505" cy="253692"/>
          </a:xfrm>
        </p:spPr>
        <p:txBody>
          <a:bodyPr anchor="b">
            <a:normAutofit/>
          </a:bodyPr>
          <a:lstStyle>
            <a:lvl1pPr marL="0" indent="0">
              <a:buFontTx/>
              <a:buNone/>
              <a:defRPr lang="en-US" sz="1467" cap="none" baseline="0" noProof="0" smtClean="0">
                <a:solidFill>
                  <a:srgbClr val="3C3C3C"/>
                </a:solidFill>
                <a:latin typeface="+mn-lt"/>
              </a:defRPr>
            </a:lvl1pPr>
          </a:lstStyle>
          <a:p>
            <a:r>
              <a:rPr lang="en-US" sz="1467" baseline="0" noProof="0" dirty="0" smtClean="0">
                <a:solidFill>
                  <a:srgbClr val="3C3C3C"/>
                </a:solidFill>
                <a:latin typeface="+mn-lt"/>
              </a:rPr>
              <a:t>Click to add title</a:t>
            </a:r>
            <a:endParaRPr lang="en-US" sz="1467" noProof="0" dirty="0" smtClean="0">
              <a:solidFill>
                <a:srgbClr val="3C3C3C"/>
              </a:solidFill>
            </a:endParaRPr>
          </a:p>
        </p:txBody>
      </p:sp>
    </p:spTree>
    <p:extLst>
      <p:ext uri="{BB962C8B-B14F-4D97-AF65-F5344CB8AC3E}">
        <p14:creationId xmlns:p14="http://schemas.microsoft.com/office/powerpoint/2010/main" val="29911788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ext and Bullets">
    <p:spTree>
      <p:nvGrpSpPr>
        <p:cNvPr id="1" name=""/>
        <p:cNvGrpSpPr/>
        <p:nvPr/>
      </p:nvGrpSpPr>
      <p:grpSpPr>
        <a:xfrm>
          <a:off x="0" y="0"/>
          <a:ext cx="0" cy="0"/>
          <a:chOff x="0" y="0"/>
          <a:chExt cx="0" cy="0"/>
        </a:xfrm>
      </p:grpSpPr>
      <p:sp>
        <p:nvSpPr>
          <p:cNvPr id="3" name="Platshållare för innehåll 2"/>
          <p:cNvSpPr>
            <a:spLocks noGrp="1"/>
          </p:cNvSpPr>
          <p:nvPr>
            <p:ph idx="1" hasCustomPrompt="1"/>
          </p:nvPr>
        </p:nvSpPr>
        <p:spPr/>
        <p:txBody>
          <a:bodyPr/>
          <a:lstStyle>
            <a:lvl1pPr>
              <a:defRPr/>
            </a:lvl1pPr>
            <a:lvl2pPr marL="479976">
              <a:defRPr/>
            </a:lvl2pPr>
            <a:lvl3pPr>
              <a:defRPr/>
            </a:lvl3pPr>
            <a:lvl4pPr>
              <a:defRPr/>
            </a:lvl4pPr>
            <a:lvl5pPr>
              <a:defRPr/>
            </a:lvl5pPr>
            <a:lvl7pPr>
              <a:defRPr/>
            </a:lvl7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a:p>
            <a:pPr lvl="5"/>
            <a:r>
              <a:rPr lang="en-US" noProof="0" dirty="0" smtClean="0"/>
              <a:t>Sixth level</a:t>
            </a:r>
          </a:p>
          <a:p>
            <a:pPr lvl="6"/>
            <a:r>
              <a:rPr lang="en-US" noProof="0" dirty="0" smtClean="0"/>
              <a:t>Seventh level</a:t>
            </a:r>
          </a:p>
          <a:p>
            <a:pPr lvl="7"/>
            <a:r>
              <a:rPr lang="en-US" noProof="0" dirty="0" smtClean="0"/>
              <a:t>Eighth level</a:t>
            </a:r>
          </a:p>
          <a:p>
            <a:pPr lvl="8"/>
            <a:r>
              <a:rPr lang="en-US" noProof="0" dirty="0" smtClean="0"/>
              <a:t>Ninth level</a:t>
            </a:r>
          </a:p>
          <a:p>
            <a:pPr lvl="4"/>
            <a:endParaRPr lang="en-US" noProof="0" dirty="0"/>
          </a:p>
        </p:txBody>
      </p:sp>
      <p:sp>
        <p:nvSpPr>
          <p:cNvPr id="6" name="Platshållare för bildnummer 5"/>
          <p:cNvSpPr>
            <a:spLocks noGrp="1"/>
          </p:cNvSpPr>
          <p:nvPr>
            <p:ph type="sldNum" sz="quarter" idx="12"/>
          </p:nvPr>
        </p:nvSpPr>
        <p:spPr>
          <a:xfrm>
            <a:off x="11822400" y="6566400"/>
            <a:ext cx="417600" cy="259200"/>
          </a:xfrm>
          <a:prstGeom prst="rect">
            <a:avLst/>
          </a:prstGeom>
        </p:spPr>
        <p:txBody>
          <a:bodyPr/>
          <a:lstStyle/>
          <a:p>
            <a:fld id="{4085A7A4-DA13-4709-A50A-C3550B58C155}" type="slidenum">
              <a:rPr lang="en-US" smtClean="0"/>
              <a:t>‹#›</a:t>
            </a:fld>
            <a:endParaRPr lang="en-US"/>
          </a:p>
        </p:txBody>
      </p:sp>
      <p:sp>
        <p:nvSpPr>
          <p:cNvPr id="4" name="Rubrik 3"/>
          <p:cNvSpPr>
            <a:spLocks noGrp="1"/>
          </p:cNvSpPr>
          <p:nvPr>
            <p:ph type="title" hasCustomPrompt="1"/>
          </p:nvPr>
        </p:nvSpPr>
        <p:spPr>
          <a:xfrm>
            <a:off x="816000" y="547200"/>
            <a:ext cx="10560000" cy="480000"/>
          </a:xfrm>
        </p:spPr>
        <p:txBody>
          <a:bodyPr/>
          <a:lstStyle>
            <a:lvl1pPr>
              <a:defRPr/>
            </a:lvl1pPr>
          </a:lstStyle>
          <a:p>
            <a:r>
              <a:rPr lang="en-US" noProof="0" dirty="0" smtClean="0"/>
              <a:t>CLICK TO ADD TITLE</a:t>
            </a:r>
            <a:endParaRPr lang="en-US" noProof="0" dirty="0"/>
          </a:p>
        </p:txBody>
      </p:sp>
      <p:sp>
        <p:nvSpPr>
          <p:cNvPr id="8" name="Platshållare för text 7"/>
          <p:cNvSpPr>
            <a:spLocks noGrp="1"/>
          </p:cNvSpPr>
          <p:nvPr>
            <p:ph type="body" sz="quarter" idx="13" hasCustomPrompt="1"/>
          </p:nvPr>
        </p:nvSpPr>
        <p:spPr>
          <a:xfrm>
            <a:off x="816000" y="1123949"/>
            <a:ext cx="10560000" cy="393600"/>
          </a:xfrm>
        </p:spPr>
        <p:txBody>
          <a:bodyPr>
            <a:noAutofit/>
          </a:bodyPr>
          <a:lstStyle>
            <a:lvl1pPr marL="0" indent="0">
              <a:lnSpc>
                <a:spcPts val="3200"/>
              </a:lnSpc>
              <a:spcBef>
                <a:spcPts val="0"/>
              </a:spcBef>
              <a:buNone/>
              <a:defRPr sz="3200" cap="all" baseline="0"/>
            </a:lvl1pPr>
            <a:lvl2pPr marL="359815" inden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359815" indent="0">
              <a:buFont typeface="Arial" panose="020B0604020202020204" pitchFamily="34" charset="0"/>
              <a:buNone/>
              <a:defRPr/>
            </a:lvl5pPr>
          </a:lstStyle>
          <a:p>
            <a:pPr lvl="0"/>
            <a:r>
              <a:rPr lang="en-US" noProof="0" dirty="0" smtClean="0"/>
              <a:t>CLICK TO ADD SUBTITLE</a:t>
            </a:r>
            <a:endParaRPr lang="en-US" noProof="0" dirty="0"/>
          </a:p>
        </p:txBody>
      </p:sp>
    </p:spTree>
    <p:extLst>
      <p:ext uri="{BB962C8B-B14F-4D97-AF65-F5344CB8AC3E}">
        <p14:creationId xmlns:p14="http://schemas.microsoft.com/office/powerpoint/2010/main" val="24642995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ext no Bullets">
    <p:spTree>
      <p:nvGrpSpPr>
        <p:cNvPr id="1" name=""/>
        <p:cNvGrpSpPr/>
        <p:nvPr/>
      </p:nvGrpSpPr>
      <p:grpSpPr>
        <a:xfrm>
          <a:off x="0" y="0"/>
          <a:ext cx="0" cy="0"/>
          <a:chOff x="0" y="0"/>
          <a:chExt cx="0" cy="0"/>
        </a:xfrm>
      </p:grpSpPr>
      <p:sp>
        <p:nvSpPr>
          <p:cNvPr id="3" name="Platshållare för innehåll 2"/>
          <p:cNvSpPr>
            <a:spLocks noGrp="1"/>
          </p:cNvSpPr>
          <p:nvPr>
            <p:ph idx="1" hasCustomPrompt="1"/>
          </p:nvPr>
        </p:nvSpPr>
        <p:spPr/>
        <p:txBody>
          <a:bodyPr/>
          <a:lstStyle>
            <a:lvl1pPr marL="0" indent="0">
              <a:buNone/>
              <a:defRPr/>
            </a:lvl1pPr>
            <a:lvl2pPr marL="241289" indent="0">
              <a:buNone/>
              <a:defRPr/>
            </a:lvl2pPr>
            <a:lvl3pPr>
              <a:defRPr/>
            </a:lvl3pPr>
            <a:lvl4pPr>
              <a:defRPr baseline="0"/>
            </a:lvl4pPr>
            <a:lvl5pPr>
              <a:defRPr/>
            </a:lvl5pPr>
            <a:lvl7pPr>
              <a:defRPr/>
            </a:lvl7pPr>
          </a:lstStyle>
          <a:p>
            <a:pPr lvl="0"/>
            <a:r>
              <a:rPr lang="en-US" noProof="0" dirty="0" smtClean="0"/>
              <a:t>Click to add text</a:t>
            </a:r>
          </a:p>
          <a:p>
            <a:pPr lvl="1"/>
            <a:r>
              <a:rPr lang="en-US" noProof="0" dirty="0" smtClean="0"/>
              <a:t>Level two</a:t>
            </a:r>
          </a:p>
          <a:p>
            <a:pPr lvl="2"/>
            <a:r>
              <a:rPr lang="en-US" noProof="0" dirty="0" smtClean="0"/>
              <a:t>Third level</a:t>
            </a:r>
          </a:p>
          <a:p>
            <a:pPr lvl="3"/>
            <a:r>
              <a:rPr lang="en-US" noProof="0" dirty="0" smtClean="0"/>
              <a:t>Fourth level</a:t>
            </a:r>
          </a:p>
          <a:p>
            <a:pPr lvl="4"/>
            <a:r>
              <a:rPr lang="en-US" noProof="0" dirty="0" smtClean="0"/>
              <a:t>Fifth level</a:t>
            </a:r>
          </a:p>
          <a:p>
            <a:pPr lvl="5"/>
            <a:r>
              <a:rPr lang="en-US" noProof="0" dirty="0" smtClean="0"/>
              <a:t>Sixth level</a:t>
            </a:r>
          </a:p>
          <a:p>
            <a:pPr lvl="6"/>
            <a:r>
              <a:rPr lang="en-US" noProof="0" dirty="0" smtClean="0"/>
              <a:t>Seventh level</a:t>
            </a:r>
          </a:p>
          <a:p>
            <a:pPr lvl="7"/>
            <a:r>
              <a:rPr lang="en-US" noProof="0" dirty="0" smtClean="0"/>
              <a:t>Eighth level</a:t>
            </a:r>
          </a:p>
          <a:p>
            <a:pPr lvl="8"/>
            <a:r>
              <a:rPr lang="en-US" noProof="0" dirty="0" smtClean="0"/>
              <a:t>Ninth level</a:t>
            </a:r>
          </a:p>
          <a:p>
            <a:pPr lvl="4"/>
            <a:endParaRPr lang="en-US" noProof="0" dirty="0"/>
          </a:p>
        </p:txBody>
      </p:sp>
      <p:sp>
        <p:nvSpPr>
          <p:cNvPr id="6" name="Platshållare för bildnummer 5"/>
          <p:cNvSpPr>
            <a:spLocks noGrp="1"/>
          </p:cNvSpPr>
          <p:nvPr>
            <p:ph type="sldNum" sz="quarter" idx="12"/>
          </p:nvPr>
        </p:nvSpPr>
        <p:spPr>
          <a:xfrm>
            <a:off x="11822400" y="6566400"/>
            <a:ext cx="417600" cy="259200"/>
          </a:xfrm>
          <a:prstGeom prst="rect">
            <a:avLst/>
          </a:prstGeom>
        </p:spPr>
        <p:txBody>
          <a:bodyPr/>
          <a:lstStyle/>
          <a:p>
            <a:fld id="{4085A7A4-DA13-4709-A50A-C3550B58C155}" type="slidenum">
              <a:rPr lang="en-US" smtClean="0"/>
              <a:t>‹#›</a:t>
            </a:fld>
            <a:endParaRPr lang="en-US"/>
          </a:p>
        </p:txBody>
      </p:sp>
      <p:sp>
        <p:nvSpPr>
          <p:cNvPr id="4" name="Rubrik 3"/>
          <p:cNvSpPr>
            <a:spLocks noGrp="1"/>
          </p:cNvSpPr>
          <p:nvPr>
            <p:ph type="title" hasCustomPrompt="1"/>
          </p:nvPr>
        </p:nvSpPr>
        <p:spPr>
          <a:xfrm>
            <a:off x="816000" y="547200"/>
            <a:ext cx="10560000" cy="480000"/>
          </a:xfrm>
        </p:spPr>
        <p:txBody>
          <a:bodyPr/>
          <a:lstStyle>
            <a:lvl1pPr>
              <a:defRPr baseline="0"/>
            </a:lvl1pPr>
          </a:lstStyle>
          <a:p>
            <a:r>
              <a:rPr lang="en-US" noProof="0" dirty="0" smtClean="0"/>
              <a:t>Click to add title</a:t>
            </a:r>
            <a:endParaRPr lang="en-US" noProof="0" dirty="0"/>
          </a:p>
        </p:txBody>
      </p:sp>
      <p:sp>
        <p:nvSpPr>
          <p:cNvPr id="8" name="Platshållare för text 7"/>
          <p:cNvSpPr>
            <a:spLocks noGrp="1"/>
          </p:cNvSpPr>
          <p:nvPr>
            <p:ph type="body" sz="quarter" idx="13" hasCustomPrompt="1"/>
          </p:nvPr>
        </p:nvSpPr>
        <p:spPr>
          <a:xfrm>
            <a:off x="816000" y="1123949"/>
            <a:ext cx="10560000" cy="393600"/>
          </a:xfrm>
        </p:spPr>
        <p:txBody>
          <a:bodyPr>
            <a:noAutofit/>
          </a:bodyPr>
          <a:lstStyle>
            <a:lvl1pPr marL="0" indent="0">
              <a:lnSpc>
                <a:spcPts val="3200"/>
              </a:lnSpc>
              <a:spcBef>
                <a:spcPts val="0"/>
              </a:spcBef>
              <a:buNone/>
              <a:defRPr sz="3200" cap="all" baseline="0"/>
            </a:lvl1pPr>
            <a:lvl2pPr marL="359815" inden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359815" indent="0">
              <a:buFont typeface="Arial" panose="020B0604020202020204" pitchFamily="34" charset="0"/>
              <a:buNone/>
              <a:defRPr/>
            </a:lvl5pPr>
          </a:lstStyle>
          <a:p>
            <a:pPr lvl="0"/>
            <a:r>
              <a:rPr lang="en-US" noProof="0" dirty="0" smtClean="0"/>
              <a:t>CLICK TO ADD SUBTITLE</a:t>
            </a:r>
            <a:endParaRPr lang="en-US" noProof="0" dirty="0"/>
          </a:p>
        </p:txBody>
      </p:sp>
    </p:spTree>
    <p:extLst>
      <p:ext uri="{BB962C8B-B14F-4D97-AF65-F5344CB8AC3E}">
        <p14:creationId xmlns:p14="http://schemas.microsoft.com/office/powerpoint/2010/main" val="171048683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xt and two Bullets">
    <p:spTree>
      <p:nvGrpSpPr>
        <p:cNvPr id="1" name=""/>
        <p:cNvGrpSpPr/>
        <p:nvPr/>
      </p:nvGrpSpPr>
      <p:grpSpPr>
        <a:xfrm>
          <a:off x="0" y="0"/>
          <a:ext cx="0" cy="0"/>
          <a:chOff x="0" y="0"/>
          <a:chExt cx="0" cy="0"/>
        </a:xfrm>
      </p:grpSpPr>
      <p:sp>
        <p:nvSpPr>
          <p:cNvPr id="2" name="Rubrik 1"/>
          <p:cNvSpPr>
            <a:spLocks noGrp="1"/>
          </p:cNvSpPr>
          <p:nvPr>
            <p:ph type="title" hasCustomPrompt="1"/>
          </p:nvPr>
        </p:nvSpPr>
        <p:spPr/>
        <p:txBody>
          <a:bodyPr/>
          <a:lstStyle/>
          <a:p>
            <a:r>
              <a:rPr lang="en-US" noProof="0" dirty="0" smtClean="0"/>
              <a:t>Click to add title</a:t>
            </a:r>
            <a:endParaRPr lang="en-US" noProof="0" dirty="0"/>
          </a:p>
        </p:txBody>
      </p:sp>
      <p:sp>
        <p:nvSpPr>
          <p:cNvPr id="3" name="Platshållare för innehåll 2"/>
          <p:cNvSpPr>
            <a:spLocks noGrp="1"/>
          </p:cNvSpPr>
          <p:nvPr>
            <p:ph sz="half" idx="1" hasCustomPrompt="1"/>
          </p:nvPr>
        </p:nvSpPr>
        <p:spPr>
          <a:xfrm>
            <a:off x="816000" y="1696212"/>
            <a:ext cx="4991968" cy="4516965"/>
          </a:xfrm>
        </p:spPr>
        <p:txBody>
          <a:bodyPr>
            <a:normAutofit/>
          </a:bodyPr>
          <a:lstStyle>
            <a:lvl1pPr marL="239989" indent="-239989">
              <a:defRPr sz="2133"/>
            </a:lvl1pPr>
            <a:lvl2pPr>
              <a:defRPr sz="2133"/>
            </a:lvl2pPr>
            <a:lvl3pPr>
              <a:defRPr sz="2133"/>
            </a:lvl3pPr>
            <a:lvl4pPr>
              <a:defRPr sz="2133"/>
            </a:lvl4pPr>
            <a:lvl5pPr>
              <a:defRPr sz="2133"/>
            </a:lvl5pPr>
            <a:lvl6pPr>
              <a:defRPr sz="2133"/>
            </a:lvl6pPr>
            <a:lvl7pPr>
              <a:defRPr sz="2133"/>
            </a:lvl7pPr>
            <a:lvl8pPr>
              <a:defRPr sz="2133"/>
            </a:lvl8pPr>
            <a:lvl9pPr>
              <a:defRPr sz="2133"/>
            </a:lvl9pPr>
          </a:lstStyle>
          <a:p>
            <a:pPr lvl="0"/>
            <a:r>
              <a:rPr lang="en-US" noProof="0" dirty="0" smtClean="0"/>
              <a:t>Click to add text</a:t>
            </a:r>
          </a:p>
          <a:p>
            <a:pPr lvl="1"/>
            <a:r>
              <a:rPr lang="en-US" noProof="0" dirty="0" smtClean="0"/>
              <a:t>Level two</a:t>
            </a:r>
          </a:p>
          <a:p>
            <a:pPr lvl="2"/>
            <a:r>
              <a:rPr lang="en-US" noProof="0" dirty="0" smtClean="0"/>
              <a:t>Third level</a:t>
            </a:r>
          </a:p>
          <a:p>
            <a:pPr lvl="3"/>
            <a:r>
              <a:rPr lang="en-US" noProof="0" dirty="0" smtClean="0"/>
              <a:t>Fourth level</a:t>
            </a:r>
          </a:p>
          <a:p>
            <a:pPr lvl="4"/>
            <a:r>
              <a:rPr lang="en-US" noProof="0" dirty="0" smtClean="0"/>
              <a:t>Fifth level</a:t>
            </a:r>
          </a:p>
          <a:p>
            <a:pPr lvl="5"/>
            <a:r>
              <a:rPr lang="en-US" noProof="0" dirty="0" smtClean="0"/>
              <a:t>Sixth level</a:t>
            </a:r>
          </a:p>
          <a:p>
            <a:pPr lvl="6"/>
            <a:r>
              <a:rPr lang="en-US" noProof="0" dirty="0" smtClean="0"/>
              <a:t>Seventh level</a:t>
            </a:r>
          </a:p>
          <a:p>
            <a:pPr lvl="7"/>
            <a:r>
              <a:rPr lang="en-US" noProof="0" dirty="0" smtClean="0"/>
              <a:t>Eighth level</a:t>
            </a:r>
          </a:p>
          <a:p>
            <a:pPr lvl="8"/>
            <a:r>
              <a:rPr lang="en-US" noProof="0" dirty="0" smtClean="0"/>
              <a:t>Ninth level</a:t>
            </a:r>
          </a:p>
          <a:p>
            <a:pPr lvl="4"/>
            <a:endParaRPr lang="en-US" noProof="0" dirty="0"/>
          </a:p>
        </p:txBody>
      </p:sp>
      <p:sp>
        <p:nvSpPr>
          <p:cNvPr id="4" name="Platshållare för innehåll 3"/>
          <p:cNvSpPr>
            <a:spLocks noGrp="1"/>
          </p:cNvSpPr>
          <p:nvPr>
            <p:ph sz="half" idx="2" hasCustomPrompt="1"/>
          </p:nvPr>
        </p:nvSpPr>
        <p:spPr>
          <a:xfrm>
            <a:off x="6384032" y="1696212"/>
            <a:ext cx="4991968" cy="4516965"/>
          </a:xfrm>
        </p:spPr>
        <p:txBody>
          <a:bodyPr>
            <a:normAutofit/>
          </a:bodyPr>
          <a:lstStyle>
            <a:lvl1pPr marL="239989" indent="-239989">
              <a:defRPr sz="2133"/>
            </a:lvl1pPr>
            <a:lvl2pPr>
              <a:defRPr sz="2133"/>
            </a:lvl2pPr>
            <a:lvl3pPr>
              <a:defRPr sz="2133"/>
            </a:lvl3pPr>
            <a:lvl4pPr>
              <a:defRPr sz="2133" baseline="0"/>
            </a:lvl4pPr>
            <a:lvl5pPr>
              <a:defRPr sz="2133" baseline="0"/>
            </a:lvl5pPr>
            <a:lvl6pPr>
              <a:defRPr sz="2133"/>
            </a:lvl6pPr>
            <a:lvl7pPr>
              <a:defRPr sz="2133"/>
            </a:lvl7pPr>
            <a:lvl8pPr>
              <a:defRPr sz="2133"/>
            </a:lvl8pPr>
            <a:lvl9pPr>
              <a:defRPr sz="2133"/>
            </a:lvl9pPr>
          </a:lstStyle>
          <a:p>
            <a:pPr lvl="0"/>
            <a:r>
              <a:rPr lang="en-US" noProof="0" dirty="0" smtClean="0"/>
              <a:t>Click to add text</a:t>
            </a:r>
          </a:p>
          <a:p>
            <a:pPr lvl="1"/>
            <a:r>
              <a:rPr lang="en-US" noProof="0" dirty="0" smtClean="0"/>
              <a:t>Level two</a:t>
            </a:r>
          </a:p>
          <a:p>
            <a:pPr lvl="2"/>
            <a:r>
              <a:rPr lang="en-US" noProof="0" dirty="0" smtClean="0"/>
              <a:t>Third level</a:t>
            </a:r>
          </a:p>
          <a:p>
            <a:pPr lvl="3"/>
            <a:r>
              <a:rPr lang="en-US" noProof="0" dirty="0" smtClean="0"/>
              <a:t>Fourth level</a:t>
            </a:r>
          </a:p>
          <a:p>
            <a:pPr lvl="4"/>
            <a:r>
              <a:rPr lang="en-US" noProof="0" dirty="0" smtClean="0"/>
              <a:t>Fifth level</a:t>
            </a:r>
          </a:p>
          <a:p>
            <a:pPr lvl="5"/>
            <a:r>
              <a:rPr lang="en-US" noProof="0" dirty="0" smtClean="0"/>
              <a:t>Sixth level</a:t>
            </a:r>
          </a:p>
          <a:p>
            <a:pPr lvl="6"/>
            <a:r>
              <a:rPr lang="en-US" noProof="0" dirty="0" smtClean="0"/>
              <a:t>Seventh level</a:t>
            </a:r>
          </a:p>
          <a:p>
            <a:pPr lvl="7"/>
            <a:r>
              <a:rPr lang="en-US" noProof="0" dirty="0" smtClean="0"/>
              <a:t>Eighth level</a:t>
            </a:r>
          </a:p>
          <a:p>
            <a:pPr lvl="8"/>
            <a:r>
              <a:rPr lang="en-US" noProof="0" dirty="0" smtClean="0"/>
              <a:t>Ninth level</a:t>
            </a:r>
          </a:p>
          <a:p>
            <a:pPr lvl="4"/>
            <a:endParaRPr lang="en-US" noProof="0" dirty="0"/>
          </a:p>
        </p:txBody>
      </p:sp>
      <p:sp>
        <p:nvSpPr>
          <p:cNvPr id="7" name="Platshållare för bildnummer 6"/>
          <p:cNvSpPr>
            <a:spLocks noGrp="1"/>
          </p:cNvSpPr>
          <p:nvPr>
            <p:ph type="sldNum" sz="quarter" idx="12"/>
          </p:nvPr>
        </p:nvSpPr>
        <p:spPr>
          <a:xfrm>
            <a:off x="11822400" y="6566400"/>
            <a:ext cx="417600" cy="259200"/>
          </a:xfrm>
          <a:prstGeom prst="rect">
            <a:avLst/>
          </a:prstGeom>
        </p:spPr>
        <p:txBody>
          <a:bodyPr/>
          <a:lstStyle/>
          <a:p>
            <a:fld id="{4085A7A4-DA13-4709-A50A-C3550B58C155}" type="slidenum">
              <a:rPr lang="en-US" smtClean="0"/>
              <a:t>‹#›</a:t>
            </a:fld>
            <a:endParaRPr lang="en-US"/>
          </a:p>
        </p:txBody>
      </p:sp>
      <p:sp>
        <p:nvSpPr>
          <p:cNvPr id="8" name="Platshållare för text 7"/>
          <p:cNvSpPr>
            <a:spLocks noGrp="1"/>
          </p:cNvSpPr>
          <p:nvPr>
            <p:ph type="body" sz="quarter" idx="13" hasCustomPrompt="1"/>
          </p:nvPr>
        </p:nvSpPr>
        <p:spPr>
          <a:xfrm>
            <a:off x="816000" y="1123949"/>
            <a:ext cx="10560000" cy="393600"/>
          </a:xfrm>
        </p:spPr>
        <p:txBody>
          <a:bodyPr>
            <a:noAutofit/>
          </a:bodyPr>
          <a:lstStyle>
            <a:lvl1pPr marL="0" indent="0">
              <a:lnSpc>
                <a:spcPts val="3200"/>
              </a:lnSpc>
              <a:spcBef>
                <a:spcPts val="0"/>
              </a:spcBef>
              <a:buNone/>
              <a:defRPr sz="3200" cap="all" baseline="0"/>
            </a:lvl1pPr>
            <a:lvl2pPr marL="359815" inden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359815" indent="0">
              <a:buFont typeface="Arial" panose="020B0604020202020204" pitchFamily="34" charset="0"/>
              <a:buNone/>
              <a:defRPr/>
            </a:lvl5pPr>
          </a:lstStyle>
          <a:p>
            <a:pPr lvl="0"/>
            <a:r>
              <a:rPr lang="en-US" noProof="0" dirty="0" smtClean="0"/>
              <a:t>CLICK TO ADD SUBTITLE</a:t>
            </a:r>
            <a:endParaRPr lang="en-US" noProof="0" dirty="0"/>
          </a:p>
        </p:txBody>
      </p:sp>
      <p:cxnSp>
        <p:nvCxnSpPr>
          <p:cNvPr id="9" name="Straight Connector 22"/>
          <p:cNvCxnSpPr/>
          <p:nvPr/>
        </p:nvCxnSpPr>
        <p:spPr>
          <a:xfrm>
            <a:off x="6096001" y="1721828"/>
            <a:ext cx="12091" cy="4491483"/>
          </a:xfrm>
          <a:prstGeom prst="line">
            <a:avLst/>
          </a:prstGeom>
          <a:ln w="19050" cap="rnd">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10883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Textboxes with dividers">
    <p:spTree>
      <p:nvGrpSpPr>
        <p:cNvPr id="1" name=""/>
        <p:cNvGrpSpPr/>
        <p:nvPr/>
      </p:nvGrpSpPr>
      <p:grpSpPr>
        <a:xfrm>
          <a:off x="0" y="0"/>
          <a:ext cx="0" cy="0"/>
          <a:chOff x="0" y="0"/>
          <a:chExt cx="0" cy="0"/>
        </a:xfrm>
      </p:grpSpPr>
      <p:sp>
        <p:nvSpPr>
          <p:cNvPr id="6" name="Platshållare för bildnummer 5"/>
          <p:cNvSpPr>
            <a:spLocks noGrp="1"/>
          </p:cNvSpPr>
          <p:nvPr>
            <p:ph type="sldNum" sz="quarter" idx="12"/>
          </p:nvPr>
        </p:nvSpPr>
        <p:spPr>
          <a:xfrm>
            <a:off x="11822400" y="6566400"/>
            <a:ext cx="417600" cy="259200"/>
          </a:xfrm>
          <a:prstGeom prst="rect">
            <a:avLst/>
          </a:prstGeom>
        </p:spPr>
        <p:txBody>
          <a:bodyPr/>
          <a:lstStyle/>
          <a:p>
            <a:fld id="{4085A7A4-DA13-4709-A50A-C3550B58C155}" type="slidenum">
              <a:rPr lang="en-US" smtClean="0"/>
              <a:t>‹#›</a:t>
            </a:fld>
            <a:endParaRPr lang="en-US"/>
          </a:p>
        </p:txBody>
      </p:sp>
      <p:sp>
        <p:nvSpPr>
          <p:cNvPr id="4" name="Rubrik 3"/>
          <p:cNvSpPr>
            <a:spLocks noGrp="1"/>
          </p:cNvSpPr>
          <p:nvPr>
            <p:ph type="title" hasCustomPrompt="1"/>
          </p:nvPr>
        </p:nvSpPr>
        <p:spPr>
          <a:xfrm>
            <a:off x="816000" y="547200"/>
            <a:ext cx="10560000" cy="480000"/>
          </a:xfrm>
        </p:spPr>
        <p:txBody>
          <a:bodyPr/>
          <a:lstStyle>
            <a:lvl1pPr>
              <a:defRPr baseline="0"/>
            </a:lvl1pPr>
          </a:lstStyle>
          <a:p>
            <a:r>
              <a:rPr lang="en-US" noProof="0" dirty="0" smtClean="0"/>
              <a:t>Click to add title</a:t>
            </a:r>
            <a:endParaRPr lang="en-US" noProof="0" dirty="0"/>
          </a:p>
        </p:txBody>
      </p:sp>
      <p:sp>
        <p:nvSpPr>
          <p:cNvPr id="8" name="Platshållare för text 7"/>
          <p:cNvSpPr>
            <a:spLocks noGrp="1"/>
          </p:cNvSpPr>
          <p:nvPr>
            <p:ph type="body" sz="quarter" idx="13" hasCustomPrompt="1"/>
          </p:nvPr>
        </p:nvSpPr>
        <p:spPr>
          <a:xfrm>
            <a:off x="816000" y="1123949"/>
            <a:ext cx="10560000" cy="393600"/>
          </a:xfrm>
        </p:spPr>
        <p:txBody>
          <a:bodyPr>
            <a:noAutofit/>
          </a:bodyPr>
          <a:lstStyle>
            <a:lvl1pPr marL="0" indent="0">
              <a:lnSpc>
                <a:spcPts val="3200"/>
              </a:lnSpc>
              <a:spcBef>
                <a:spcPts val="0"/>
              </a:spcBef>
              <a:buNone/>
              <a:defRPr sz="3200" cap="all" baseline="0"/>
            </a:lvl1pPr>
            <a:lvl2pPr marL="359815" inden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359815" indent="0">
              <a:buFont typeface="Arial" panose="020B0604020202020204" pitchFamily="34" charset="0"/>
              <a:buNone/>
              <a:defRPr/>
            </a:lvl5pPr>
          </a:lstStyle>
          <a:p>
            <a:pPr lvl="0"/>
            <a:r>
              <a:rPr lang="en-US" noProof="0" dirty="0" smtClean="0"/>
              <a:t>CLICK TO ADD SUBTITLE</a:t>
            </a:r>
            <a:endParaRPr lang="en-US" noProof="0" dirty="0"/>
          </a:p>
        </p:txBody>
      </p:sp>
      <p:sp>
        <p:nvSpPr>
          <p:cNvPr id="7" name="Platshållare för text 6"/>
          <p:cNvSpPr>
            <a:spLocks noGrp="1"/>
          </p:cNvSpPr>
          <p:nvPr>
            <p:ph type="body" sz="quarter" idx="14"/>
          </p:nvPr>
        </p:nvSpPr>
        <p:spPr>
          <a:xfrm>
            <a:off x="817033" y="1723212"/>
            <a:ext cx="3216000" cy="4490099"/>
          </a:xfrm>
        </p:spPr>
        <p:txBody>
          <a:bodyPr/>
          <a:lstStyle>
            <a:lvl1pPr marL="0" indent="0">
              <a:buNone/>
              <a:defRPr/>
            </a:lvl1pPr>
          </a:lstStyle>
          <a:p>
            <a:pPr lvl="0"/>
            <a:r>
              <a:rPr lang="en-US" smtClean="0"/>
              <a:t>Click to edit Master text styles</a:t>
            </a:r>
          </a:p>
        </p:txBody>
      </p:sp>
      <p:cxnSp>
        <p:nvCxnSpPr>
          <p:cNvPr id="9" name="Straight Connector 22"/>
          <p:cNvCxnSpPr/>
          <p:nvPr/>
        </p:nvCxnSpPr>
        <p:spPr>
          <a:xfrm>
            <a:off x="4259708" y="1721828"/>
            <a:ext cx="12091" cy="4491483"/>
          </a:xfrm>
          <a:prstGeom prst="line">
            <a:avLst/>
          </a:prstGeom>
          <a:ln w="19050" cap="rnd">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23"/>
          <p:cNvCxnSpPr/>
          <p:nvPr/>
        </p:nvCxnSpPr>
        <p:spPr>
          <a:xfrm flipH="1">
            <a:off x="7920204" y="1721828"/>
            <a:ext cx="12091" cy="4491483"/>
          </a:xfrm>
          <a:prstGeom prst="line">
            <a:avLst/>
          </a:prstGeom>
          <a:ln w="19050" cap="rnd">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 name="Platshållare för text 6"/>
          <p:cNvSpPr>
            <a:spLocks noGrp="1"/>
          </p:cNvSpPr>
          <p:nvPr>
            <p:ph type="body" sz="quarter" idx="15"/>
          </p:nvPr>
        </p:nvSpPr>
        <p:spPr>
          <a:xfrm>
            <a:off x="4488000" y="1723212"/>
            <a:ext cx="3216000" cy="4490099"/>
          </a:xfrm>
        </p:spPr>
        <p:txBody>
          <a:bodyPr/>
          <a:lstStyle>
            <a:lvl1pPr marL="0" indent="0">
              <a:buNone/>
              <a:defRPr/>
            </a:lvl1pPr>
          </a:lstStyle>
          <a:p>
            <a:pPr lvl="0"/>
            <a:r>
              <a:rPr lang="en-US" smtClean="0"/>
              <a:t>Click to edit Master text styles</a:t>
            </a:r>
          </a:p>
        </p:txBody>
      </p:sp>
      <p:sp>
        <p:nvSpPr>
          <p:cNvPr id="12" name="Platshållare för text 6"/>
          <p:cNvSpPr>
            <a:spLocks noGrp="1"/>
          </p:cNvSpPr>
          <p:nvPr>
            <p:ph type="body" sz="quarter" idx="16"/>
          </p:nvPr>
        </p:nvSpPr>
        <p:spPr>
          <a:xfrm>
            <a:off x="8158967" y="1723212"/>
            <a:ext cx="3216000" cy="4490099"/>
          </a:xfrm>
        </p:spPr>
        <p:txBody>
          <a:bodyPr/>
          <a:lstStyle>
            <a:lvl1pPr marL="0" indent="0">
              <a:buNone/>
              <a:defRPr/>
            </a:lvl1pPr>
          </a:lstStyle>
          <a:p>
            <a:pPr lvl="0"/>
            <a:r>
              <a:rPr lang="en-US" smtClean="0"/>
              <a:t>Click to edit Master text styles</a:t>
            </a:r>
          </a:p>
        </p:txBody>
      </p:sp>
    </p:spTree>
    <p:extLst>
      <p:ext uri="{BB962C8B-B14F-4D97-AF65-F5344CB8AC3E}">
        <p14:creationId xmlns:p14="http://schemas.microsoft.com/office/powerpoint/2010/main" val="15267864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hree Textboxes bullet with dividers">
    <p:spTree>
      <p:nvGrpSpPr>
        <p:cNvPr id="1" name=""/>
        <p:cNvGrpSpPr/>
        <p:nvPr/>
      </p:nvGrpSpPr>
      <p:grpSpPr>
        <a:xfrm>
          <a:off x="0" y="0"/>
          <a:ext cx="0" cy="0"/>
          <a:chOff x="0" y="0"/>
          <a:chExt cx="0" cy="0"/>
        </a:xfrm>
      </p:grpSpPr>
      <p:sp>
        <p:nvSpPr>
          <p:cNvPr id="6" name="Platshållare för bildnummer 5"/>
          <p:cNvSpPr>
            <a:spLocks noGrp="1"/>
          </p:cNvSpPr>
          <p:nvPr>
            <p:ph type="sldNum" sz="quarter" idx="12"/>
          </p:nvPr>
        </p:nvSpPr>
        <p:spPr>
          <a:xfrm>
            <a:off x="11822400" y="6566400"/>
            <a:ext cx="417600" cy="259200"/>
          </a:xfrm>
          <a:prstGeom prst="rect">
            <a:avLst/>
          </a:prstGeom>
        </p:spPr>
        <p:txBody>
          <a:bodyPr/>
          <a:lstStyle/>
          <a:p>
            <a:fld id="{4085A7A4-DA13-4709-A50A-C3550B58C155}" type="slidenum">
              <a:rPr lang="en-US" smtClean="0"/>
              <a:t>‹#›</a:t>
            </a:fld>
            <a:endParaRPr lang="en-US"/>
          </a:p>
        </p:txBody>
      </p:sp>
      <p:sp>
        <p:nvSpPr>
          <p:cNvPr id="4" name="Rubrik 3"/>
          <p:cNvSpPr>
            <a:spLocks noGrp="1"/>
          </p:cNvSpPr>
          <p:nvPr>
            <p:ph type="title" hasCustomPrompt="1"/>
          </p:nvPr>
        </p:nvSpPr>
        <p:spPr>
          <a:xfrm>
            <a:off x="816000" y="547200"/>
            <a:ext cx="10560000" cy="480000"/>
          </a:xfrm>
        </p:spPr>
        <p:txBody>
          <a:bodyPr/>
          <a:lstStyle>
            <a:lvl1pPr>
              <a:defRPr baseline="0"/>
            </a:lvl1pPr>
          </a:lstStyle>
          <a:p>
            <a:r>
              <a:rPr lang="en-US" noProof="0" dirty="0" smtClean="0"/>
              <a:t>Click to add title</a:t>
            </a:r>
            <a:endParaRPr lang="en-US" noProof="0" dirty="0"/>
          </a:p>
        </p:txBody>
      </p:sp>
      <p:sp>
        <p:nvSpPr>
          <p:cNvPr id="8" name="Platshållare för text 7"/>
          <p:cNvSpPr>
            <a:spLocks noGrp="1"/>
          </p:cNvSpPr>
          <p:nvPr>
            <p:ph type="body" sz="quarter" idx="13" hasCustomPrompt="1"/>
          </p:nvPr>
        </p:nvSpPr>
        <p:spPr>
          <a:xfrm>
            <a:off x="816000" y="1123949"/>
            <a:ext cx="10560000" cy="393600"/>
          </a:xfrm>
        </p:spPr>
        <p:txBody>
          <a:bodyPr>
            <a:noAutofit/>
          </a:bodyPr>
          <a:lstStyle>
            <a:lvl1pPr marL="0" indent="0">
              <a:lnSpc>
                <a:spcPts val="3200"/>
              </a:lnSpc>
              <a:spcBef>
                <a:spcPts val="0"/>
              </a:spcBef>
              <a:buNone/>
              <a:defRPr sz="3200" cap="all" baseline="0"/>
            </a:lvl1pPr>
            <a:lvl2pPr marL="359815" inden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359815" indent="0">
              <a:buFont typeface="Arial" panose="020B0604020202020204" pitchFamily="34" charset="0"/>
              <a:buNone/>
              <a:defRPr/>
            </a:lvl5pPr>
          </a:lstStyle>
          <a:p>
            <a:pPr lvl="0"/>
            <a:r>
              <a:rPr lang="en-US" noProof="0" dirty="0" smtClean="0"/>
              <a:t>CLICK TO ADD SUBTITLE</a:t>
            </a:r>
            <a:endParaRPr lang="en-US" noProof="0" dirty="0"/>
          </a:p>
        </p:txBody>
      </p:sp>
      <p:cxnSp>
        <p:nvCxnSpPr>
          <p:cNvPr id="9" name="Straight Connector 22"/>
          <p:cNvCxnSpPr/>
          <p:nvPr/>
        </p:nvCxnSpPr>
        <p:spPr>
          <a:xfrm>
            <a:off x="4259708" y="1721828"/>
            <a:ext cx="12091" cy="4491483"/>
          </a:xfrm>
          <a:prstGeom prst="line">
            <a:avLst/>
          </a:prstGeom>
          <a:ln w="19050" cap="rnd">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23"/>
          <p:cNvCxnSpPr/>
          <p:nvPr/>
        </p:nvCxnSpPr>
        <p:spPr>
          <a:xfrm flipH="1">
            <a:off x="7920204" y="1721828"/>
            <a:ext cx="12091" cy="4491483"/>
          </a:xfrm>
          <a:prstGeom prst="line">
            <a:avLst/>
          </a:prstGeom>
          <a:ln w="19050" cap="rnd">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Platshållare för text 2"/>
          <p:cNvSpPr>
            <a:spLocks noGrp="1"/>
          </p:cNvSpPr>
          <p:nvPr>
            <p:ph idx="1"/>
          </p:nvPr>
        </p:nvSpPr>
        <p:spPr>
          <a:xfrm>
            <a:off x="816000" y="1696214"/>
            <a:ext cx="3227504" cy="4517097"/>
          </a:xfrm>
          <a:prstGeom prst="rect">
            <a:avLst/>
          </a:prstGeom>
        </p:spPr>
        <p:txBody>
          <a:bodyPr vert="horz" lIns="0" tIns="0" rIns="0" bIns="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4" name="Platshållare för text 2"/>
          <p:cNvSpPr>
            <a:spLocks noGrp="1"/>
          </p:cNvSpPr>
          <p:nvPr>
            <p:ph idx="14"/>
          </p:nvPr>
        </p:nvSpPr>
        <p:spPr>
          <a:xfrm>
            <a:off x="4479372" y="1696214"/>
            <a:ext cx="3227504" cy="4517097"/>
          </a:xfrm>
          <a:prstGeom prst="rect">
            <a:avLst/>
          </a:prstGeom>
        </p:spPr>
        <p:txBody>
          <a:bodyPr vert="horz" lIns="0" tIns="0" rIns="0" bIns="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5" name="Platshållare för text 2"/>
          <p:cNvSpPr>
            <a:spLocks noGrp="1"/>
          </p:cNvSpPr>
          <p:nvPr>
            <p:ph idx="15"/>
          </p:nvPr>
        </p:nvSpPr>
        <p:spPr>
          <a:xfrm>
            <a:off x="8142745" y="1696214"/>
            <a:ext cx="3227504" cy="4517097"/>
          </a:xfrm>
          <a:prstGeom prst="rect">
            <a:avLst/>
          </a:prstGeom>
        </p:spPr>
        <p:txBody>
          <a:bodyPr vert="horz" lIns="0" tIns="0" rIns="0" bIns="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154083726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and Pictures">
    <p:spTree>
      <p:nvGrpSpPr>
        <p:cNvPr id="1" name=""/>
        <p:cNvGrpSpPr/>
        <p:nvPr/>
      </p:nvGrpSpPr>
      <p:grpSpPr>
        <a:xfrm>
          <a:off x="0" y="0"/>
          <a:ext cx="0" cy="0"/>
          <a:chOff x="0" y="0"/>
          <a:chExt cx="0" cy="0"/>
        </a:xfrm>
      </p:grpSpPr>
      <p:sp>
        <p:nvSpPr>
          <p:cNvPr id="6" name="Platshållare för bildnummer 5"/>
          <p:cNvSpPr>
            <a:spLocks noGrp="1"/>
          </p:cNvSpPr>
          <p:nvPr>
            <p:ph type="sldNum" sz="quarter" idx="12"/>
          </p:nvPr>
        </p:nvSpPr>
        <p:spPr>
          <a:xfrm>
            <a:off x="11822400" y="6566400"/>
            <a:ext cx="417600" cy="259200"/>
          </a:xfrm>
          <a:prstGeom prst="rect">
            <a:avLst/>
          </a:prstGeom>
        </p:spPr>
        <p:txBody>
          <a:bodyPr/>
          <a:lstStyle/>
          <a:p>
            <a:fld id="{4085A7A4-DA13-4709-A50A-C3550B58C155}" type="slidenum">
              <a:rPr lang="en-US" smtClean="0"/>
              <a:t>‹#›</a:t>
            </a:fld>
            <a:endParaRPr lang="en-US"/>
          </a:p>
        </p:txBody>
      </p:sp>
      <p:sp>
        <p:nvSpPr>
          <p:cNvPr id="4" name="Rubrik 3"/>
          <p:cNvSpPr>
            <a:spLocks noGrp="1"/>
          </p:cNvSpPr>
          <p:nvPr>
            <p:ph type="title" hasCustomPrompt="1"/>
          </p:nvPr>
        </p:nvSpPr>
        <p:spPr>
          <a:xfrm>
            <a:off x="816000" y="547200"/>
            <a:ext cx="10560000" cy="480000"/>
          </a:xfrm>
        </p:spPr>
        <p:txBody>
          <a:bodyPr/>
          <a:lstStyle/>
          <a:p>
            <a:r>
              <a:rPr lang="en-US" noProof="0" dirty="0" smtClean="0"/>
              <a:t>Click to add title</a:t>
            </a:r>
            <a:endParaRPr lang="en-US" noProof="0" dirty="0"/>
          </a:p>
        </p:txBody>
      </p:sp>
      <p:sp>
        <p:nvSpPr>
          <p:cNvPr id="8" name="Platshållare för text 7"/>
          <p:cNvSpPr>
            <a:spLocks noGrp="1"/>
          </p:cNvSpPr>
          <p:nvPr>
            <p:ph type="body" sz="quarter" idx="13" hasCustomPrompt="1"/>
          </p:nvPr>
        </p:nvSpPr>
        <p:spPr>
          <a:xfrm>
            <a:off x="816000" y="1123949"/>
            <a:ext cx="10560000" cy="393600"/>
          </a:xfrm>
        </p:spPr>
        <p:txBody>
          <a:bodyPr>
            <a:noAutofit/>
          </a:bodyPr>
          <a:lstStyle>
            <a:lvl1pPr marL="0" indent="0">
              <a:lnSpc>
                <a:spcPts val="3200"/>
              </a:lnSpc>
              <a:spcBef>
                <a:spcPts val="0"/>
              </a:spcBef>
              <a:buNone/>
              <a:defRPr sz="3200" cap="all" baseline="0"/>
            </a:lvl1pPr>
            <a:lvl2pPr marL="359815" inden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359815" indent="0">
              <a:buFont typeface="Arial" panose="020B0604020202020204" pitchFamily="34" charset="0"/>
              <a:buNone/>
              <a:defRPr/>
            </a:lvl5pPr>
          </a:lstStyle>
          <a:p>
            <a:pPr lvl="0"/>
            <a:r>
              <a:rPr lang="en-US" noProof="0" dirty="0" smtClean="0"/>
              <a:t>CLICK TO ADD SUBTITLE</a:t>
            </a:r>
            <a:endParaRPr lang="en-US" noProof="0" dirty="0"/>
          </a:p>
        </p:txBody>
      </p:sp>
      <p:sp>
        <p:nvSpPr>
          <p:cNvPr id="9" name="Text Placeholder 6"/>
          <p:cNvSpPr>
            <a:spLocks noGrp="1"/>
          </p:cNvSpPr>
          <p:nvPr>
            <p:ph type="body" sz="quarter" idx="18" hasCustomPrompt="1"/>
          </p:nvPr>
        </p:nvSpPr>
        <p:spPr>
          <a:xfrm>
            <a:off x="8688361" y="4485119"/>
            <a:ext cx="2688299" cy="1632181"/>
          </a:xfrm>
          <a:prstGeom prst="rect">
            <a:avLst/>
          </a:prstGeom>
          <a:solidFill>
            <a:schemeClr val="tx2"/>
          </a:solidFill>
          <a:ln>
            <a:noFill/>
          </a:ln>
          <a:effectLst/>
        </p:spPr>
        <p:txBody>
          <a:bodyPr wrap="square" lIns="90000" tIns="90000" rIns="36000" bIns="90000" anchor="ctr" anchorCtr="0">
            <a:normAutofit/>
          </a:bodyPr>
          <a:lstStyle>
            <a:lvl1pPr marL="0" indent="0" algn="ctr">
              <a:lnSpc>
                <a:spcPct val="100000"/>
              </a:lnSpc>
              <a:spcBef>
                <a:spcPts val="0"/>
              </a:spcBef>
              <a:buNone/>
              <a:defRPr sz="2133" kern="2000" cap="none" baseline="0">
                <a:solidFill>
                  <a:schemeClr val="bg1"/>
                </a:solidFill>
                <a:latin typeface="Franklin Gothic Book" pitchFamily="34" charset="0"/>
              </a:defRPr>
            </a:lvl1pPr>
            <a:lvl2pPr indent="0">
              <a:spcBef>
                <a:spcPts val="0"/>
              </a:spcBef>
              <a:defRPr sz="3733" kern="2800" cap="all" baseline="0">
                <a:solidFill>
                  <a:srgbClr val="5E5E5E"/>
                </a:solidFill>
                <a:latin typeface="Franklin Gothic Book" pitchFamily="34" charset="0"/>
              </a:defRPr>
            </a:lvl2pPr>
            <a:lvl3pPr indent="0">
              <a:spcBef>
                <a:spcPts val="0"/>
              </a:spcBef>
              <a:defRPr sz="3733" kern="2800" cap="all" baseline="0">
                <a:solidFill>
                  <a:srgbClr val="5E5E5E"/>
                </a:solidFill>
                <a:latin typeface="Franklin Gothic Book" pitchFamily="34" charset="0"/>
              </a:defRPr>
            </a:lvl3pPr>
            <a:lvl4pPr indent="0">
              <a:spcBef>
                <a:spcPts val="0"/>
              </a:spcBef>
              <a:defRPr sz="3733" kern="2800" cap="all" baseline="0">
                <a:solidFill>
                  <a:srgbClr val="5E5E5E"/>
                </a:solidFill>
                <a:latin typeface="Franklin Gothic Book" pitchFamily="34" charset="0"/>
              </a:defRPr>
            </a:lvl4pPr>
            <a:lvl5pPr indent="0">
              <a:spcBef>
                <a:spcPts val="0"/>
              </a:spcBef>
              <a:defRPr sz="3733" kern="2800" cap="all" baseline="0">
                <a:solidFill>
                  <a:srgbClr val="5E5E5E"/>
                </a:solidFill>
                <a:latin typeface="Franklin Gothic Book" pitchFamily="34" charset="0"/>
              </a:defRPr>
            </a:lvl5pPr>
            <a:lvl6pPr indent="0">
              <a:spcBef>
                <a:spcPts val="0"/>
              </a:spcBef>
              <a:defRPr sz="3733" kern="2800" cap="all" baseline="0">
                <a:solidFill>
                  <a:srgbClr val="5E5E5E"/>
                </a:solidFill>
                <a:latin typeface="Franklin Gothic Book" pitchFamily="34" charset="0"/>
              </a:defRPr>
            </a:lvl6pPr>
            <a:lvl7pPr indent="0">
              <a:spcBef>
                <a:spcPts val="0"/>
              </a:spcBef>
              <a:defRPr sz="3733" kern="2800" cap="all" baseline="0">
                <a:solidFill>
                  <a:srgbClr val="5E5E5E"/>
                </a:solidFill>
                <a:latin typeface="Franklin Gothic Book" pitchFamily="34" charset="0"/>
              </a:defRPr>
            </a:lvl7pPr>
            <a:lvl8pPr indent="0">
              <a:spcBef>
                <a:spcPts val="0"/>
              </a:spcBef>
              <a:defRPr sz="3733" kern="2800" cap="all" baseline="0">
                <a:solidFill>
                  <a:srgbClr val="5E5E5E"/>
                </a:solidFill>
                <a:latin typeface="Franklin Gothic Book" pitchFamily="34" charset="0"/>
              </a:defRPr>
            </a:lvl8pPr>
            <a:lvl9pPr indent="0">
              <a:spcBef>
                <a:spcPts val="0"/>
              </a:spcBef>
              <a:defRPr sz="3733" kern="2800" cap="all" baseline="0">
                <a:solidFill>
                  <a:srgbClr val="5E5E5E"/>
                </a:solidFill>
                <a:latin typeface="Franklin Gothic Book" pitchFamily="34" charset="0"/>
              </a:defRPr>
            </a:lvl9pPr>
          </a:lstStyle>
          <a:p>
            <a:pPr lvl="0"/>
            <a:r>
              <a:rPr lang="en-US" dirty="0" smtClean="0"/>
              <a:t>Click to add text in fact box</a:t>
            </a:r>
          </a:p>
        </p:txBody>
      </p:sp>
      <p:sp>
        <p:nvSpPr>
          <p:cNvPr id="10" name="Platshållare för bild 9"/>
          <p:cNvSpPr>
            <a:spLocks noGrp="1"/>
          </p:cNvSpPr>
          <p:nvPr>
            <p:ph type="pic" sz="quarter" idx="19" hasCustomPrompt="1"/>
          </p:nvPr>
        </p:nvSpPr>
        <p:spPr>
          <a:xfrm>
            <a:off x="8688360" y="1696209"/>
            <a:ext cx="2688000" cy="2688000"/>
          </a:xfrm>
        </p:spPr>
        <p:txBody>
          <a:bodyPr/>
          <a:lstStyle>
            <a:lvl1pPr marL="0" indent="0">
              <a:buNone/>
              <a:defRPr/>
            </a:lvl1pPr>
          </a:lstStyle>
          <a:p>
            <a:r>
              <a:rPr lang="en-US" dirty="0" smtClean="0"/>
              <a:t>Click icon to add picture</a:t>
            </a:r>
            <a:endParaRPr lang="en-US" dirty="0"/>
          </a:p>
        </p:txBody>
      </p:sp>
      <p:sp>
        <p:nvSpPr>
          <p:cNvPr id="11" name="Platshållare för text 2"/>
          <p:cNvSpPr>
            <a:spLocks noGrp="1"/>
          </p:cNvSpPr>
          <p:nvPr>
            <p:ph idx="20"/>
          </p:nvPr>
        </p:nvSpPr>
        <p:spPr>
          <a:xfrm>
            <a:off x="816000" y="1696214"/>
            <a:ext cx="7667600" cy="4517097"/>
          </a:xfrm>
          <a:prstGeom prst="rect">
            <a:avLst/>
          </a:prstGeom>
        </p:spPr>
        <p:txBody>
          <a:bodyPr vert="horz" lIns="0" tIns="0" rIns="0" bIns="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13715942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16000" y="547200"/>
            <a:ext cx="10560000" cy="480000"/>
          </a:xfrm>
          <a:prstGeom prst="rect">
            <a:avLst/>
          </a:prstGeom>
        </p:spPr>
        <p:txBody>
          <a:bodyPr vert="horz" lIns="0" tIns="0" rIns="0" bIns="0" rtlCol="0" anchor="ctr" anchorCtr="0">
            <a:noAutofit/>
          </a:bodyPr>
          <a:lstStyle/>
          <a:p>
            <a:r>
              <a:rPr lang="en-US" noProof="0" smtClean="0"/>
              <a:t>Click to edit Master title style</a:t>
            </a:r>
            <a:endParaRPr lang="en-US" noProof="0" dirty="0"/>
          </a:p>
        </p:txBody>
      </p:sp>
      <p:sp>
        <p:nvSpPr>
          <p:cNvPr id="3" name="Platshållare för text 2"/>
          <p:cNvSpPr>
            <a:spLocks noGrp="1"/>
          </p:cNvSpPr>
          <p:nvPr>
            <p:ph type="body" idx="1"/>
          </p:nvPr>
        </p:nvSpPr>
        <p:spPr>
          <a:xfrm>
            <a:off x="816000" y="1696214"/>
            <a:ext cx="10560000" cy="4517097"/>
          </a:xfrm>
          <a:prstGeom prst="rect">
            <a:avLst/>
          </a:prstGeom>
        </p:spPr>
        <p:txBody>
          <a:bodyPr vert="horz" lIns="0" tIns="0" rIns="0" bIns="0" rtlCol="0">
            <a:normAutofit/>
          </a:body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a:p>
            <a:pPr lvl="5"/>
            <a:r>
              <a:rPr lang="en-US" noProof="0" dirty="0" smtClean="0"/>
              <a:t>Sixth level</a:t>
            </a:r>
          </a:p>
          <a:p>
            <a:pPr lvl="6"/>
            <a:r>
              <a:rPr lang="en-US" noProof="0" dirty="0" smtClean="0"/>
              <a:t>Seventh level</a:t>
            </a:r>
          </a:p>
          <a:p>
            <a:pPr lvl="7"/>
            <a:r>
              <a:rPr lang="en-US" noProof="0" dirty="0" smtClean="0"/>
              <a:t>Eighth level</a:t>
            </a:r>
          </a:p>
          <a:p>
            <a:pPr lvl="8"/>
            <a:r>
              <a:rPr lang="en-US" noProof="0" dirty="0" smtClean="0"/>
              <a:t>Ninth level</a:t>
            </a:r>
          </a:p>
          <a:p>
            <a:pPr lvl="8"/>
            <a:endParaRPr lang="en-US" noProof="0" dirty="0"/>
          </a:p>
        </p:txBody>
      </p:sp>
      <p:pic>
        <p:nvPicPr>
          <p:cNvPr id="13" name="Picture 6" descr="IFS Logotype"/>
          <p:cNvPicPr>
            <a:picLocks noChangeAspect="1"/>
          </p:cNvPicPr>
          <p:nvPr/>
        </p:nvPicPr>
        <p:blipFill>
          <a:blip r:embed="rId25" cstate="print"/>
          <a:stretch>
            <a:fillRect/>
          </a:stretch>
        </p:blipFill>
        <p:spPr>
          <a:xfrm>
            <a:off x="239349" y="6309263"/>
            <a:ext cx="339520" cy="339520"/>
          </a:xfrm>
          <a:prstGeom prst="rect">
            <a:avLst/>
          </a:prstGeom>
        </p:spPr>
      </p:pic>
      <p:sp>
        <p:nvSpPr>
          <p:cNvPr id="14" name="Right Triangle 7"/>
          <p:cNvSpPr/>
          <p:nvPr/>
        </p:nvSpPr>
        <p:spPr>
          <a:xfrm rot="16200000">
            <a:off x="11648238" y="6314236"/>
            <a:ext cx="560145" cy="52738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FF"/>
                </a:solidFill>
              </a:rPr>
              <a:t>                   </a:t>
            </a:r>
          </a:p>
        </p:txBody>
      </p:sp>
      <p:sp>
        <p:nvSpPr>
          <p:cNvPr id="16" name="Rectangle 10"/>
          <p:cNvSpPr/>
          <p:nvPr/>
        </p:nvSpPr>
        <p:spPr>
          <a:xfrm>
            <a:off x="0" y="6757661"/>
            <a:ext cx="11572464" cy="99743"/>
          </a:xfrm>
          <a:prstGeom prst="rect">
            <a:avLst/>
          </a:prstGeom>
          <a:gradFill>
            <a:gsLst>
              <a:gs pos="27000">
                <a:schemeClr val="accent1"/>
              </a:gs>
              <a:gs pos="94000">
                <a:schemeClr val="bg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120000" rIns="121920" bIns="120000" numCol="1" spcCol="0" rtlCol="0" fromWordArt="0" anchor="ctr" anchorCtr="0" forceAA="0" compatLnSpc="1">
            <a:prstTxWarp prst="textNoShape">
              <a:avLst/>
            </a:prstTxWarp>
            <a:noAutofit/>
          </a:bodyPr>
          <a:lstStyle/>
          <a:p>
            <a:pPr algn="ctr"/>
            <a:endParaRPr lang="sv-SE" sz="2400" dirty="0">
              <a:solidFill>
                <a:srgbClr val="FFFFFF"/>
              </a:solidFill>
              <a:latin typeface="Franklin Gothic Demi Cond"/>
            </a:endParaRPr>
          </a:p>
        </p:txBody>
      </p:sp>
      <p:sp>
        <p:nvSpPr>
          <p:cNvPr id="6" name="Platshållare för bildnummer 5"/>
          <p:cNvSpPr>
            <a:spLocks noGrp="1"/>
          </p:cNvSpPr>
          <p:nvPr>
            <p:ph type="sldNum" sz="quarter" idx="4"/>
          </p:nvPr>
        </p:nvSpPr>
        <p:spPr>
          <a:xfrm>
            <a:off x="11822400" y="6566400"/>
            <a:ext cx="417600" cy="259200"/>
          </a:xfrm>
          <a:prstGeom prst="rect">
            <a:avLst/>
          </a:prstGeom>
        </p:spPr>
        <p:txBody>
          <a:bodyPr vert="horz" lIns="91440" tIns="45720" rIns="91440" bIns="45720" rtlCol="0" anchor="ctr"/>
          <a:lstStyle>
            <a:lvl1pPr algn="ctr">
              <a:defRPr sz="1067">
                <a:solidFill>
                  <a:schemeClr val="bg1"/>
                </a:solidFill>
                <a:latin typeface="+mj-lt"/>
              </a:defRPr>
            </a:lvl1pPr>
          </a:lstStyle>
          <a:p>
            <a:fld id="{4085A7A4-DA13-4709-A50A-C3550B58C155}" type="slidenum">
              <a:rPr lang="en-US" smtClean="0"/>
              <a:t>‹#›</a:t>
            </a:fld>
            <a:endParaRPr lang="en-US"/>
          </a:p>
        </p:txBody>
      </p:sp>
    </p:spTree>
    <p:extLst>
      <p:ext uri="{BB962C8B-B14F-4D97-AF65-F5344CB8AC3E}">
        <p14:creationId xmlns:p14="http://schemas.microsoft.com/office/powerpoint/2010/main" val="10455110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iming>
    <p:tnLst>
      <p:par>
        <p:cTn id="1" dur="indefinite" restart="never" nodeType="tmRoot"/>
      </p:par>
    </p:tnLst>
  </p:timing>
  <p:txStyles>
    <p:titleStyle>
      <a:lvl1pPr algn="l" defTabSz="1219140" rtl="0" eaLnBrk="1" latinLnBrk="0" hangingPunct="1">
        <a:lnSpc>
          <a:spcPts val="4800"/>
        </a:lnSpc>
        <a:spcBef>
          <a:spcPct val="0"/>
        </a:spcBef>
        <a:buNone/>
        <a:defRPr sz="4800" kern="1200" cap="all" baseline="0">
          <a:solidFill>
            <a:schemeClr val="accent1"/>
          </a:solidFill>
          <a:latin typeface="+mj-lt"/>
          <a:ea typeface="+mj-ea"/>
          <a:cs typeface="+mj-cs"/>
        </a:defRPr>
      </a:lvl1pPr>
    </p:titleStyle>
    <p:bodyStyle>
      <a:lvl1pPr marL="239989" indent="-239989" algn="l" defTabSz="1219140" rtl="0" eaLnBrk="1" latinLnBrk="0" hangingPunct="1">
        <a:spcBef>
          <a:spcPts val="400"/>
        </a:spcBef>
        <a:buClr>
          <a:schemeClr val="accent1"/>
        </a:buClr>
        <a:buFont typeface="Franklin Gothic Book" panose="020B0503020102020204" pitchFamily="34" charset="0"/>
        <a:buChar char="●"/>
        <a:defRPr sz="2133" kern="1200">
          <a:solidFill>
            <a:schemeClr val="tx1"/>
          </a:solidFill>
          <a:latin typeface="+mn-lt"/>
          <a:ea typeface="+mn-ea"/>
          <a:cs typeface="+mn-cs"/>
        </a:defRPr>
      </a:lvl1pPr>
      <a:lvl2pPr marL="479976" indent="-241289" algn="l" defTabSz="1219140" rtl="0" eaLnBrk="1" latinLnBrk="0" hangingPunct="1">
        <a:spcBef>
          <a:spcPts val="400"/>
        </a:spcBef>
        <a:buClr>
          <a:schemeClr val="accent1"/>
        </a:buClr>
        <a:buSzPct val="85000"/>
        <a:buFont typeface="Franklin Gothic Book" panose="020B0503020102020204" pitchFamily="34" charset="0"/>
        <a:buChar char="●"/>
        <a:tabLst/>
        <a:defRPr sz="2133" kern="1200">
          <a:solidFill>
            <a:schemeClr val="tx1"/>
          </a:solidFill>
          <a:latin typeface="+mn-lt"/>
          <a:ea typeface="+mn-ea"/>
          <a:cs typeface="+mn-cs"/>
        </a:defRPr>
      </a:lvl2pPr>
      <a:lvl3pPr marL="0" indent="0" algn="l" defTabSz="1219140" rtl="0" eaLnBrk="1" latinLnBrk="0" hangingPunct="1">
        <a:spcBef>
          <a:spcPts val="2400"/>
        </a:spcBef>
        <a:buFont typeface="Arial" panose="020B0604020202020204" pitchFamily="34" charset="0"/>
        <a:buNone/>
        <a:defRPr sz="2133" kern="1200" cap="all" baseline="0">
          <a:solidFill>
            <a:schemeClr val="accent1"/>
          </a:solidFill>
          <a:latin typeface="+mj-lt"/>
          <a:ea typeface="+mn-ea"/>
          <a:cs typeface="+mn-cs"/>
        </a:defRPr>
      </a:lvl3pPr>
      <a:lvl4pPr marL="0" indent="0" algn="l" defTabSz="1219140" rtl="0" eaLnBrk="1" latinLnBrk="0" hangingPunct="1">
        <a:spcBef>
          <a:spcPts val="400"/>
        </a:spcBef>
        <a:buFont typeface="Arial" panose="020B0604020202020204" pitchFamily="34" charset="0"/>
        <a:buNone/>
        <a:defRPr sz="2133" kern="1200" baseline="0">
          <a:solidFill>
            <a:schemeClr val="tx1"/>
          </a:solidFill>
          <a:latin typeface="+mn-lt"/>
          <a:ea typeface="+mn-ea"/>
          <a:cs typeface="+mn-cs"/>
        </a:defRPr>
      </a:lvl4pPr>
      <a:lvl5pPr marL="0" indent="239173" algn="l" defTabSz="325951" rtl="0" eaLnBrk="1" latinLnBrk="0" hangingPunct="1">
        <a:spcBef>
          <a:spcPts val="400"/>
        </a:spcBef>
        <a:buClr>
          <a:schemeClr val="accent1"/>
        </a:buClr>
        <a:buFont typeface="Arial" panose="020B0604020202020204" pitchFamily="34" charset="0"/>
        <a:buNone/>
        <a:defRPr sz="2133" kern="1200">
          <a:solidFill>
            <a:schemeClr val="tx1"/>
          </a:solidFill>
          <a:latin typeface="+mn-lt"/>
          <a:ea typeface="+mn-ea"/>
          <a:cs typeface="+mn-cs"/>
        </a:defRPr>
      </a:lvl5pPr>
      <a:lvl6pPr marL="241289" indent="-241289" algn="l" defTabSz="1219140" rtl="0" eaLnBrk="1" latinLnBrk="0" hangingPunct="1">
        <a:spcBef>
          <a:spcPts val="400"/>
        </a:spcBef>
        <a:buClr>
          <a:schemeClr val="accent1"/>
        </a:buClr>
        <a:buFont typeface="Franklin Gothic Book" panose="020B0503020102020204" pitchFamily="34" charset="0"/>
        <a:buChar char="●"/>
        <a:defRPr sz="2133" kern="1200">
          <a:solidFill>
            <a:schemeClr val="tx1"/>
          </a:solidFill>
          <a:latin typeface="+mn-lt"/>
          <a:ea typeface="+mn-ea"/>
          <a:cs typeface="+mn-cs"/>
        </a:defRPr>
      </a:lvl6pPr>
      <a:lvl7pPr marL="479976" indent="-241289" algn="l" defTabSz="1219140" rtl="0" eaLnBrk="1" latinLnBrk="0" hangingPunct="1">
        <a:spcBef>
          <a:spcPts val="400"/>
        </a:spcBef>
        <a:buClr>
          <a:schemeClr val="accent1"/>
        </a:buClr>
        <a:buSzPct val="85000"/>
        <a:buFont typeface="Franklin Gothic Book" panose="020B0503020102020204" pitchFamily="34" charset="0"/>
        <a:buChar char="●"/>
        <a:tabLst/>
        <a:defRPr sz="2133" kern="1200">
          <a:solidFill>
            <a:schemeClr val="tx1"/>
          </a:solidFill>
          <a:latin typeface="+mn-lt"/>
          <a:ea typeface="+mn-ea"/>
          <a:cs typeface="+mn-cs"/>
        </a:defRPr>
      </a:lvl7pPr>
      <a:lvl8pPr marL="241289" indent="-241289" algn="l" defTabSz="1219140" rtl="0" eaLnBrk="1" latinLnBrk="0" hangingPunct="1">
        <a:spcBef>
          <a:spcPts val="400"/>
        </a:spcBef>
        <a:buClr>
          <a:schemeClr val="accent1"/>
        </a:buClr>
        <a:buSzPct val="100000"/>
        <a:buFont typeface="+mj-lt"/>
        <a:buAutoNum type="arabicPeriod"/>
        <a:defRPr sz="2133" kern="1200" baseline="0">
          <a:solidFill>
            <a:schemeClr val="tx1"/>
          </a:solidFill>
          <a:latin typeface="+mn-lt"/>
          <a:ea typeface="+mn-ea"/>
          <a:cs typeface="+mn-cs"/>
        </a:defRPr>
      </a:lvl8pPr>
      <a:lvl9pPr marL="479976" indent="-241289" algn="l" defTabSz="1219140" rtl="0" eaLnBrk="1" latinLnBrk="0" hangingPunct="1">
        <a:spcBef>
          <a:spcPts val="400"/>
        </a:spcBef>
        <a:buClr>
          <a:schemeClr val="accent1"/>
        </a:buClr>
        <a:buFont typeface="+mj-lt"/>
        <a:buAutoNum type="alphaLcPeriod"/>
        <a:defRPr sz="2133" kern="1200">
          <a:solidFill>
            <a:schemeClr val="tx1"/>
          </a:solidFill>
          <a:latin typeface="+mn-lt"/>
          <a:ea typeface="+mn-ea"/>
          <a:cs typeface="+mn-cs"/>
        </a:defRPr>
      </a:lvl9pPr>
    </p:bodyStyle>
    <p:otherStyle>
      <a:defPPr>
        <a:defRPr lang="sv-SE"/>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75738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21"/>
          </p:nvPr>
        </p:nvSpPr>
        <p:spPr/>
      </p:sp>
      <p:sp>
        <p:nvSpPr>
          <p:cNvPr id="3" name="Title 2"/>
          <p:cNvSpPr>
            <a:spLocks noGrp="1"/>
          </p:cNvSpPr>
          <p:nvPr>
            <p:ph type="title"/>
          </p:nvPr>
        </p:nvSpPr>
        <p:spPr/>
        <p:txBody>
          <a:bodyPr/>
          <a:lstStyle/>
          <a:p>
            <a:r>
              <a:rPr lang="en-US" dirty="0" err="1" smtClean="0"/>
              <a:t>Sql</a:t>
            </a:r>
            <a:r>
              <a:rPr lang="en-US" dirty="0" smtClean="0"/>
              <a:t>/</a:t>
            </a:r>
            <a:r>
              <a:rPr lang="en-US" dirty="0" err="1" smtClean="0"/>
              <a:t>plsql</a:t>
            </a:r>
            <a:r>
              <a:rPr lang="en-US" dirty="0" smtClean="0"/>
              <a:t> Performance tuning</a:t>
            </a:r>
            <a:endParaRPr lang="en-US" dirty="0"/>
          </a:p>
        </p:txBody>
      </p:sp>
      <p:sp>
        <p:nvSpPr>
          <p:cNvPr id="4" name="Text Placeholder 3"/>
          <p:cNvSpPr>
            <a:spLocks noGrp="1"/>
          </p:cNvSpPr>
          <p:nvPr>
            <p:ph type="body" sz="quarter" idx="13"/>
          </p:nvPr>
        </p:nvSpPr>
        <p:spPr/>
        <p:txBody>
          <a:bodyPr/>
          <a:lstStyle/>
          <a:p>
            <a:endParaRPr lang="en-US" dirty="0" smtClean="0"/>
          </a:p>
          <a:p>
            <a:r>
              <a:rPr lang="en-US" dirty="0" smtClean="0"/>
              <a:t>Tips and tricks</a:t>
            </a:r>
            <a:endParaRPr lang="en-US" dirty="0"/>
          </a:p>
        </p:txBody>
      </p:sp>
      <p:sp>
        <p:nvSpPr>
          <p:cNvPr id="5" name="Picture Placeholder 4"/>
          <p:cNvSpPr>
            <a:spLocks noGrp="1"/>
          </p:cNvSpPr>
          <p:nvPr>
            <p:ph type="pic" sz="quarter" idx="22"/>
          </p:nvPr>
        </p:nvSpPr>
        <p:spPr/>
      </p:sp>
      <p:sp>
        <p:nvSpPr>
          <p:cNvPr id="6" name="Text Placeholder 5"/>
          <p:cNvSpPr>
            <a:spLocks noGrp="1"/>
          </p:cNvSpPr>
          <p:nvPr>
            <p:ph type="body" sz="quarter" idx="24"/>
          </p:nvPr>
        </p:nvSpPr>
        <p:spPr/>
        <p:txBody>
          <a:bodyPr/>
          <a:lstStyle/>
          <a:p>
            <a:r>
              <a:rPr lang="en-US" dirty="0" smtClean="0"/>
              <a:t>Hasith </a:t>
            </a:r>
            <a:r>
              <a:rPr lang="en-US" dirty="0" err="1" smtClean="0"/>
              <a:t>perera</a:t>
            </a:r>
            <a:endParaRPr lang="en-US" dirty="0"/>
          </a:p>
        </p:txBody>
      </p:sp>
      <p:sp>
        <p:nvSpPr>
          <p:cNvPr id="7" name="Text Placeholder 6"/>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4234434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6625" y="1706562"/>
            <a:ext cx="5238750" cy="4495800"/>
          </a:xfrm>
        </p:spPr>
      </p:pic>
      <p:sp>
        <p:nvSpPr>
          <p:cNvPr id="3" name="Title 2"/>
          <p:cNvSpPr>
            <a:spLocks noGrp="1"/>
          </p:cNvSpPr>
          <p:nvPr>
            <p:ph type="title"/>
          </p:nvPr>
        </p:nvSpPr>
        <p:spPr/>
        <p:txBody>
          <a:bodyPr/>
          <a:lstStyle/>
          <a:p>
            <a:r>
              <a:rPr lang="en-US" dirty="0" smtClean="0"/>
              <a:t>Oracle </a:t>
            </a:r>
            <a:r>
              <a:rPr lang="en-US" dirty="0" err="1" smtClean="0"/>
              <a:t>dbms</a:t>
            </a:r>
            <a:r>
              <a:rPr lang="en-US" dirty="0" smtClean="0"/>
              <a:t> architecture</a:t>
            </a:r>
            <a:endParaRPr lang="en-US" dirty="0"/>
          </a:p>
        </p:txBody>
      </p:sp>
      <p:sp>
        <p:nvSpPr>
          <p:cNvPr id="4" name="Text Placeholder 3"/>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8737713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Database query performance tuning tools</a:t>
            </a:r>
          </a:p>
          <a:p>
            <a:r>
              <a:rPr lang="en-US" dirty="0" smtClean="0"/>
              <a:t>Performance tuning flow</a:t>
            </a:r>
          </a:p>
          <a:p>
            <a:r>
              <a:rPr lang="en-US" dirty="0" smtClean="0"/>
              <a:t>Parameters, settings should care about</a:t>
            </a:r>
            <a:endParaRPr lang="en-US" dirty="0"/>
          </a:p>
        </p:txBody>
      </p:sp>
      <p:sp>
        <p:nvSpPr>
          <p:cNvPr id="3" name="Title 2"/>
          <p:cNvSpPr>
            <a:spLocks noGrp="1"/>
          </p:cNvSpPr>
          <p:nvPr>
            <p:ph type="title"/>
          </p:nvPr>
        </p:nvSpPr>
        <p:spPr/>
        <p:txBody>
          <a:bodyPr/>
          <a:lstStyle/>
          <a:p>
            <a:r>
              <a:rPr lang="en-US" dirty="0"/>
              <a:t>Things should know before tuning</a:t>
            </a:r>
          </a:p>
        </p:txBody>
      </p:sp>
      <p:sp>
        <p:nvSpPr>
          <p:cNvPr id="4" name="Text Placeholder 3"/>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3982939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oracle there 2 major types to profile and optimize</a:t>
            </a:r>
          </a:p>
          <a:p>
            <a:pPr lvl="1"/>
            <a:r>
              <a:rPr lang="en-US" dirty="0" smtClean="0"/>
              <a:t>SQL </a:t>
            </a:r>
            <a:r>
              <a:rPr lang="en-US" dirty="0" smtClean="0"/>
              <a:t>statements - DML</a:t>
            </a:r>
            <a:endParaRPr lang="en-US" dirty="0" smtClean="0"/>
          </a:p>
          <a:p>
            <a:pPr lvl="1"/>
            <a:r>
              <a:rPr lang="en-US" dirty="0" smtClean="0"/>
              <a:t>PL/SQL blocks</a:t>
            </a:r>
          </a:p>
          <a:p>
            <a:pPr lvl="1"/>
            <a:endParaRPr lang="en-US" dirty="0"/>
          </a:p>
          <a:p>
            <a:r>
              <a:rPr lang="en-US" dirty="0" smtClean="0"/>
              <a:t>Have different types of tools to measure, optimize performance</a:t>
            </a:r>
          </a:p>
          <a:p>
            <a:r>
              <a:rPr lang="en-US" dirty="0" smtClean="0"/>
              <a:t>2 major tools easy to use and easily available</a:t>
            </a:r>
          </a:p>
          <a:p>
            <a:pPr lvl="1"/>
            <a:r>
              <a:rPr lang="en-US" dirty="0" smtClean="0"/>
              <a:t>SQL </a:t>
            </a:r>
            <a:r>
              <a:rPr lang="en-US" dirty="0"/>
              <a:t>Trace </a:t>
            </a:r>
            <a:r>
              <a:rPr lang="en-US" dirty="0" smtClean="0"/>
              <a:t>tool = </a:t>
            </a:r>
            <a:r>
              <a:rPr lang="en-US" dirty="0"/>
              <a:t>SQL </a:t>
            </a:r>
            <a:r>
              <a:rPr lang="en-US" dirty="0" smtClean="0"/>
              <a:t>Statements</a:t>
            </a:r>
          </a:p>
          <a:p>
            <a:pPr lvl="1"/>
            <a:r>
              <a:rPr lang="en-US" dirty="0" smtClean="0"/>
              <a:t>Profiler tool = </a:t>
            </a:r>
            <a:r>
              <a:rPr lang="en-US" dirty="0"/>
              <a:t>PL/SQL blocks</a:t>
            </a:r>
          </a:p>
          <a:p>
            <a:endParaRPr lang="en-US" dirty="0"/>
          </a:p>
        </p:txBody>
      </p:sp>
      <p:sp>
        <p:nvSpPr>
          <p:cNvPr id="3" name="Title 2"/>
          <p:cNvSpPr>
            <a:spLocks noGrp="1"/>
          </p:cNvSpPr>
          <p:nvPr>
            <p:ph type="title"/>
          </p:nvPr>
        </p:nvSpPr>
        <p:spPr/>
        <p:txBody>
          <a:bodyPr/>
          <a:lstStyle/>
          <a:p>
            <a:r>
              <a:rPr lang="en-US" dirty="0" err="1"/>
              <a:t>Sql</a:t>
            </a:r>
            <a:r>
              <a:rPr lang="en-US" dirty="0"/>
              <a:t>/</a:t>
            </a:r>
            <a:r>
              <a:rPr lang="en-US" dirty="0" err="1"/>
              <a:t>plsql</a:t>
            </a:r>
            <a:r>
              <a:rPr lang="en-US" dirty="0"/>
              <a:t> tools</a:t>
            </a:r>
          </a:p>
        </p:txBody>
      </p:sp>
      <p:sp>
        <p:nvSpPr>
          <p:cNvPr id="4" name="Text Placeholder 3"/>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331092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Starts in </a:t>
            </a:r>
            <a:r>
              <a:rPr lang="en-US" dirty="0" smtClean="0"/>
              <a:t>a fresh mind </a:t>
            </a:r>
            <a:r>
              <a:rPr lang="en-US" dirty="0" smtClean="0"/>
              <a:t>– problem can be somewhere else</a:t>
            </a:r>
          </a:p>
          <a:p>
            <a:r>
              <a:rPr lang="en-US" dirty="0" smtClean="0"/>
              <a:t>First – Identify </a:t>
            </a:r>
            <a:r>
              <a:rPr lang="en-US" dirty="0" smtClean="0"/>
              <a:t>whether </a:t>
            </a:r>
            <a:r>
              <a:rPr lang="en-US" smtClean="0"/>
              <a:t>problem is visible </a:t>
            </a:r>
            <a:r>
              <a:rPr lang="en-US" dirty="0" smtClean="0"/>
              <a:t>in other forms</a:t>
            </a:r>
          </a:p>
          <a:p>
            <a:r>
              <a:rPr lang="en-US" dirty="0" smtClean="0"/>
              <a:t>Narrow down the issue – Find the bottleneck</a:t>
            </a:r>
          </a:p>
          <a:p>
            <a:pPr lvl="1"/>
            <a:r>
              <a:rPr lang="en-US" dirty="0" smtClean="0"/>
              <a:t>Use tools available to find the bottleneck</a:t>
            </a:r>
          </a:p>
          <a:p>
            <a:r>
              <a:rPr lang="en-US" dirty="0" smtClean="0"/>
              <a:t>Categorize the issue</a:t>
            </a:r>
          </a:p>
          <a:p>
            <a:pPr lvl="1"/>
            <a:r>
              <a:rPr lang="en-US" dirty="0" smtClean="0"/>
              <a:t>PL/SQL issue (e.g. some method cause the performance issue)</a:t>
            </a:r>
          </a:p>
          <a:p>
            <a:pPr lvl="1"/>
            <a:r>
              <a:rPr lang="en-US" dirty="0" smtClean="0"/>
              <a:t>SQL issue (e.g. some select statement or cursor having a problem)</a:t>
            </a:r>
          </a:p>
        </p:txBody>
      </p:sp>
      <p:sp>
        <p:nvSpPr>
          <p:cNvPr id="3" name="Title 2"/>
          <p:cNvSpPr>
            <a:spLocks noGrp="1"/>
          </p:cNvSpPr>
          <p:nvPr>
            <p:ph type="title"/>
          </p:nvPr>
        </p:nvSpPr>
        <p:spPr/>
        <p:txBody>
          <a:bodyPr/>
          <a:lstStyle/>
          <a:p>
            <a:r>
              <a:rPr lang="en-US" dirty="0" smtClean="0"/>
              <a:t>Start performance issue investigation</a:t>
            </a:r>
            <a:endParaRPr lang="en-US" dirty="0"/>
          </a:p>
        </p:txBody>
      </p:sp>
      <p:sp>
        <p:nvSpPr>
          <p:cNvPr id="4" name="Text Placeholder 3"/>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9115342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Real world example from SAAB shop floor workbench</a:t>
            </a:r>
            <a:endParaRPr lang="en-US" dirty="0"/>
          </a:p>
        </p:txBody>
      </p:sp>
      <p:sp>
        <p:nvSpPr>
          <p:cNvPr id="3" name="Title 2"/>
          <p:cNvSpPr>
            <a:spLocks noGrp="1"/>
          </p:cNvSpPr>
          <p:nvPr>
            <p:ph type="title"/>
          </p:nvPr>
        </p:nvSpPr>
        <p:spPr/>
        <p:txBody>
          <a:bodyPr/>
          <a:lstStyle/>
          <a:p>
            <a:r>
              <a:rPr lang="en-US" dirty="0" smtClean="0"/>
              <a:t>Interpret </a:t>
            </a:r>
            <a:r>
              <a:rPr lang="en-US" dirty="0" err="1" smtClean="0"/>
              <a:t>tkprof</a:t>
            </a:r>
            <a:r>
              <a:rPr lang="en-US" dirty="0" smtClean="0"/>
              <a:t> output</a:t>
            </a:r>
            <a:endParaRPr lang="en-US" dirty="0"/>
          </a:p>
        </p:txBody>
      </p:sp>
      <p:sp>
        <p:nvSpPr>
          <p:cNvPr id="4" name="Text Placeholder 3"/>
          <p:cNvSpPr>
            <a:spLocks noGrp="1"/>
          </p:cNvSpPr>
          <p:nvPr>
            <p:ph type="body" sz="quarter" idx="13"/>
          </p:nvPr>
        </p:nvSpPr>
        <p:spPr/>
        <p:txBody>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327885914"/>
              </p:ext>
            </p:extLst>
          </p:nvPr>
        </p:nvGraphicFramePr>
        <p:xfrm>
          <a:off x="1177925" y="3057525"/>
          <a:ext cx="1992313" cy="687388"/>
        </p:xfrm>
        <a:graphic>
          <a:graphicData uri="http://schemas.openxmlformats.org/presentationml/2006/ole">
            <mc:AlternateContent xmlns:mc="http://schemas.openxmlformats.org/markup-compatibility/2006">
              <mc:Choice xmlns:v="urn:schemas-microsoft-com:vml" Requires="v">
                <p:oleObj spid="_x0000_s1032" name="Packager Shell Object" showAsIcon="1" r:id="rId3" imgW="1992240" imgH="686880" progId="Package">
                  <p:embed/>
                </p:oleObj>
              </mc:Choice>
              <mc:Fallback>
                <p:oleObj name="Packager Shell Object" showAsIcon="1" r:id="rId3" imgW="1992240" imgH="686880" progId="Package">
                  <p:embed/>
                  <p:pic>
                    <p:nvPicPr>
                      <p:cNvPr id="0" name=""/>
                      <p:cNvPicPr/>
                      <p:nvPr/>
                    </p:nvPicPr>
                    <p:blipFill>
                      <a:blip r:embed="rId4"/>
                      <a:stretch>
                        <a:fillRect/>
                      </a:stretch>
                    </p:blipFill>
                    <p:spPr>
                      <a:xfrm>
                        <a:off x="1177925" y="3057525"/>
                        <a:ext cx="1992313" cy="687388"/>
                      </a:xfrm>
                      <a:prstGeom prst="rect">
                        <a:avLst/>
                      </a:prstGeom>
                    </p:spPr>
                  </p:pic>
                </p:oleObj>
              </mc:Fallback>
            </mc:AlternateContent>
          </a:graphicData>
        </a:graphic>
      </p:graphicFrame>
    </p:spTree>
    <p:extLst>
      <p:ext uri="{BB962C8B-B14F-4D97-AF65-F5344CB8AC3E}">
        <p14:creationId xmlns:p14="http://schemas.microsoft.com/office/powerpoint/2010/main" val="4244847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Query shop floor workbench with some conditions</a:t>
            </a:r>
          </a:p>
          <a:p>
            <a:r>
              <a:rPr lang="en-US" dirty="0" err="1" smtClean="0"/>
              <a:t>Tkprof</a:t>
            </a:r>
            <a:r>
              <a:rPr lang="en-US" dirty="0" smtClean="0"/>
              <a:t> Output sorted based on the execution time.</a:t>
            </a:r>
          </a:p>
          <a:p>
            <a:pPr lvl="1"/>
            <a:r>
              <a:rPr lang="en-US" dirty="0" err="1" smtClean="0"/>
              <a:t>Tkprof</a:t>
            </a:r>
            <a:r>
              <a:rPr lang="en-US" dirty="0" smtClean="0"/>
              <a:t> tool allow to sort based on different criteria.</a:t>
            </a:r>
          </a:p>
          <a:p>
            <a:endParaRPr lang="en-US" dirty="0"/>
          </a:p>
        </p:txBody>
      </p:sp>
      <p:sp>
        <p:nvSpPr>
          <p:cNvPr id="3" name="Title 2"/>
          <p:cNvSpPr>
            <a:spLocks noGrp="1"/>
          </p:cNvSpPr>
          <p:nvPr>
            <p:ph type="title"/>
          </p:nvPr>
        </p:nvSpPr>
        <p:spPr/>
        <p:txBody>
          <a:bodyPr/>
          <a:lstStyle/>
          <a:p>
            <a:r>
              <a:rPr lang="en-US" dirty="0"/>
              <a:t>Interpret </a:t>
            </a:r>
            <a:r>
              <a:rPr lang="en-US" dirty="0" err="1"/>
              <a:t>tkprof</a:t>
            </a:r>
            <a:r>
              <a:rPr lang="en-US" dirty="0"/>
              <a:t> output</a:t>
            </a:r>
          </a:p>
        </p:txBody>
      </p:sp>
      <p:sp>
        <p:nvSpPr>
          <p:cNvPr id="4" name="Text Placeholder 3"/>
          <p:cNvSpPr>
            <a:spLocks noGrp="1"/>
          </p:cNvSpPr>
          <p:nvPr>
            <p:ph type="body" sz="quarter" idx="13"/>
          </p:nvPr>
        </p:nvSpPr>
        <p:spPr/>
        <p:txBody>
          <a:bodyPr/>
          <a:lstStyle/>
          <a:p>
            <a:r>
              <a:rPr lang="en-US" dirty="0" err="1" smtClean="0"/>
              <a:t>Cont</a:t>
            </a:r>
            <a:r>
              <a:rPr lang="en-US" dirty="0" smtClean="0"/>
              <a:t>…</a:t>
            </a:r>
            <a:endParaRPr lang="en-US" dirty="0"/>
          </a:p>
        </p:txBody>
      </p:sp>
    </p:spTree>
    <p:extLst>
      <p:ext uri="{BB962C8B-B14F-4D97-AF65-F5344CB8AC3E}">
        <p14:creationId xmlns:p14="http://schemas.microsoft.com/office/powerpoint/2010/main" val="30380863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816000" y="1717038"/>
            <a:ext cx="6267450" cy="1038225"/>
          </a:xfrm>
          <a:prstGeom prst="rect">
            <a:avLst/>
          </a:prstGeom>
        </p:spPr>
      </p:pic>
      <p:sp>
        <p:nvSpPr>
          <p:cNvPr id="3" name="Title 2"/>
          <p:cNvSpPr>
            <a:spLocks noGrp="1"/>
          </p:cNvSpPr>
          <p:nvPr>
            <p:ph type="title"/>
          </p:nvPr>
        </p:nvSpPr>
        <p:spPr/>
        <p:txBody>
          <a:bodyPr/>
          <a:lstStyle/>
          <a:p>
            <a:endParaRPr lang="en-US"/>
          </a:p>
        </p:txBody>
      </p:sp>
      <p:sp>
        <p:nvSpPr>
          <p:cNvPr id="4" name="Text Placeholder 3"/>
          <p:cNvSpPr>
            <a:spLocks noGrp="1"/>
          </p:cNvSpPr>
          <p:nvPr>
            <p:ph type="body" sz="quarter" idx="13"/>
          </p:nvPr>
        </p:nvSpPr>
        <p:spPr/>
        <p:txBody>
          <a:bodyPr/>
          <a:lstStyle/>
          <a:p>
            <a:endParaRPr lang="en-US"/>
          </a:p>
        </p:txBody>
      </p:sp>
      <p:pic>
        <p:nvPicPr>
          <p:cNvPr id="7" name="Picture 6"/>
          <p:cNvPicPr>
            <a:picLocks noChangeAspect="1"/>
          </p:cNvPicPr>
          <p:nvPr/>
        </p:nvPicPr>
        <p:blipFill>
          <a:blip r:embed="rId3"/>
          <a:stretch>
            <a:fillRect/>
          </a:stretch>
        </p:blipFill>
        <p:spPr>
          <a:xfrm>
            <a:off x="816000" y="3175520"/>
            <a:ext cx="6591300" cy="2828925"/>
          </a:xfrm>
          <a:prstGeom prst="rect">
            <a:avLst/>
          </a:prstGeom>
        </p:spPr>
      </p:pic>
    </p:spTree>
    <p:extLst>
      <p:ext uri="{BB962C8B-B14F-4D97-AF65-F5344CB8AC3E}">
        <p14:creationId xmlns:p14="http://schemas.microsoft.com/office/powerpoint/2010/main" val="14921247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ema">
  <a:themeElements>
    <a:clrScheme name="IFS">
      <a:dk1>
        <a:srgbClr val="3C3C3C"/>
      </a:dk1>
      <a:lt1>
        <a:srgbClr val="FFFFFF"/>
      </a:lt1>
      <a:dk2>
        <a:srgbClr val="873E8D"/>
      </a:dk2>
      <a:lt2>
        <a:srgbClr val="D8D8D8"/>
      </a:lt2>
      <a:accent1>
        <a:srgbClr val="873E8D"/>
      </a:accent1>
      <a:accent2>
        <a:srgbClr val="96C03A"/>
      </a:accent2>
      <a:accent3>
        <a:srgbClr val="0087C1"/>
      </a:accent3>
      <a:accent4>
        <a:srgbClr val="C20069"/>
      </a:accent4>
      <a:accent5>
        <a:srgbClr val="006996"/>
      </a:accent5>
      <a:accent6>
        <a:srgbClr val="E53527"/>
      </a:accent6>
      <a:hlink>
        <a:srgbClr val="873E8D"/>
      </a:hlink>
      <a:folHlink>
        <a:srgbClr val="929292"/>
      </a:folHlink>
    </a:clrScheme>
    <a:fontScheme name="IFS">
      <a:majorFont>
        <a:latin typeface="Franklin Gothic Demi Cond"/>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tIns="90000" bIns="90000" rtlCol="0">
        <a:spAutoFit/>
      </a:bodyPr>
      <a:lstStyle>
        <a:defPPr>
          <a:defRPr sz="1600" dirty="0" err="1" smtClean="0"/>
        </a:defPPr>
      </a:lstStyle>
    </a:txDef>
  </a:objectDefaults>
  <a:extraClrSchemeLst/>
  <a:extLst>
    <a:ext uri="{05A4C25C-085E-4340-85A3-A5531E510DB2}">
      <thm15:themeFamily xmlns:thm15="http://schemas.microsoft.com/office/thememl/2012/main" name="IFS Template 2015 16x9.potx" id="{6529C89E-9B3B-4E25-A745-FD78D38BE8D7}" vid="{9693ADFE-E0D8-4D1F-A99B-C2DC809EBE4A}"/>
    </a:ext>
  </a:extLst>
</a:theme>
</file>

<file path=docProps/app.xml><?xml version="1.0" encoding="utf-8"?>
<Properties xmlns="http://schemas.openxmlformats.org/officeDocument/2006/extended-properties" xmlns:vt="http://schemas.openxmlformats.org/officeDocument/2006/docPropsVTypes">
  <Template>IFS Template 2015 16x9</Template>
  <TotalTime>158</TotalTime>
  <Words>189</Words>
  <Application>Microsoft Office PowerPoint</Application>
  <PresentationFormat>Widescreen</PresentationFormat>
  <Paragraphs>33</Paragraphs>
  <Slides>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5" baseType="lpstr">
      <vt:lpstr>Arial</vt:lpstr>
      <vt:lpstr>Franklin Gothic Book</vt:lpstr>
      <vt:lpstr>Franklin Gothic Demi Cond</vt:lpstr>
      <vt:lpstr>Wingdings 2</vt:lpstr>
      <vt:lpstr>Office-tema</vt:lpstr>
      <vt:lpstr>Packager Shell Object</vt:lpstr>
      <vt:lpstr>PowerPoint Presentation</vt:lpstr>
      <vt:lpstr>Sql/plsql Performance tuning</vt:lpstr>
      <vt:lpstr>Oracle dbms architecture</vt:lpstr>
      <vt:lpstr>Things should know before tuning</vt:lpstr>
      <vt:lpstr>Sql/plsql tools</vt:lpstr>
      <vt:lpstr>Start performance issue investigation</vt:lpstr>
      <vt:lpstr>Interpret tkprof output</vt:lpstr>
      <vt:lpstr>Interpret tkprof output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Hasith Perera</dc:creator>
  <cp:lastModifiedBy>Hasith Perera</cp:lastModifiedBy>
  <cp:revision>18</cp:revision>
  <dcterms:created xsi:type="dcterms:W3CDTF">2017-02-18T09:52:49Z</dcterms:created>
  <dcterms:modified xsi:type="dcterms:W3CDTF">2017-02-23T15:01:33Z</dcterms:modified>
</cp:coreProperties>
</file>