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5/31/2023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5/31/2023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Social</a:t>
            </a:r>
            <a:r>
              <a:rPr lang="en-GB" dirty="0"/>
              <a:t>, </a:t>
            </a:r>
            <a:r>
              <a:rPr lang="en-GB" dirty="0" smtClean="0"/>
              <a:t>Ethical</a:t>
            </a:r>
            <a:r>
              <a:rPr lang="en-GB" dirty="0"/>
              <a:t>, </a:t>
            </a:r>
            <a:r>
              <a:rPr lang="en-GB" dirty="0" smtClean="0"/>
              <a:t>Legal </a:t>
            </a:r>
            <a:r>
              <a:rPr lang="en-GB" dirty="0"/>
              <a:t>and </a:t>
            </a:r>
            <a:r>
              <a:rPr lang="en-GB" dirty="0" smtClean="0"/>
              <a:t>Economic </a:t>
            </a:r>
            <a:r>
              <a:rPr lang="en-GB" dirty="0"/>
              <a:t>factors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571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r>
              <a:rPr lang="en-GB" dirty="0"/>
              <a:t>Legal factors provide structure by establishing a framework of laws and regulations that guide </a:t>
            </a:r>
            <a:r>
              <a:rPr lang="en-GB" dirty="0" err="1"/>
              <a:t>behavior</a:t>
            </a:r>
            <a:r>
              <a:rPr lang="en-GB" dirty="0"/>
              <a:t> and interactions. They ensure rights by protecting fundamental liberties such as freedom of speech, equality, and privacy. Legal factors also provide protections by offering mechanisms to seek redress, holding wrongdoers accountable, and implementing regulations for public safety, consumer protection, and environmental conservation.</a:t>
            </a:r>
            <a:endParaRPr lang="en-US" dirty="0"/>
          </a:p>
        </p:txBody>
      </p:sp>
    </p:spTree>
    <p:extLst>
      <p:ext uri="{BB962C8B-B14F-4D97-AF65-F5344CB8AC3E}">
        <p14:creationId xmlns:p14="http://schemas.microsoft.com/office/powerpoint/2010/main" val="288288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Factors</a:t>
            </a:r>
            <a:endParaRPr lang="en-US" dirty="0"/>
          </a:p>
        </p:txBody>
      </p:sp>
      <p:sp>
        <p:nvSpPr>
          <p:cNvPr id="3" name="Content Placeholder 2"/>
          <p:cNvSpPr>
            <a:spLocks noGrp="1"/>
          </p:cNvSpPr>
          <p:nvPr>
            <p:ph idx="1"/>
          </p:nvPr>
        </p:nvSpPr>
        <p:spPr/>
        <p:txBody>
          <a:bodyPr/>
          <a:lstStyle/>
          <a:p>
            <a:r>
              <a:rPr lang="en-GB" dirty="0"/>
              <a:t>Economic systems and incentives have a significant influence on choices and outcomes. Economic systems, such as capitalism or socialism, shape the allocation of resources, production, and distribution of goods and services. Incentives, such as financial rewards or penalties, influence individual and organizational </a:t>
            </a:r>
            <a:r>
              <a:rPr lang="en-GB" dirty="0" err="1"/>
              <a:t>behavior</a:t>
            </a:r>
            <a:r>
              <a:rPr lang="en-GB" dirty="0"/>
              <a:t> by motivating certain actions. These factors impact decisions related to work, consumption, investment, and innovation, ultimately shaping economic outcomes and societal well-being.</a:t>
            </a:r>
            <a:endParaRPr lang="en-US" dirty="0"/>
          </a:p>
        </p:txBody>
      </p:sp>
    </p:spTree>
    <p:extLst>
      <p:ext uri="{BB962C8B-B14F-4D97-AF65-F5344CB8AC3E}">
        <p14:creationId xmlns:p14="http://schemas.microsoft.com/office/powerpoint/2010/main" val="16174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Economic factors have a profound impact on industries, employment, and resource allocation. They shape the growth and development of industries by influencing market demand, competition, and investment decisions. Economic factors also determine employment levels and patterns, affecting job availability, wages, and working conditions. Furthermore, economic factors drive resource allocation, determining how scarce resources are distributed and utilized across different sectors of the economy.</a:t>
            </a:r>
            <a:endParaRPr lang="en-US" dirty="0"/>
          </a:p>
        </p:txBody>
      </p:sp>
    </p:spTree>
    <p:extLst>
      <p:ext uri="{BB962C8B-B14F-4D97-AF65-F5344CB8AC3E}">
        <p14:creationId xmlns:p14="http://schemas.microsoft.com/office/powerpoint/2010/main" val="3603758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Interconnections and Impact</a:t>
            </a:r>
            <a:endParaRPr lang="en-US" dirty="0"/>
          </a:p>
        </p:txBody>
      </p:sp>
      <p:sp>
        <p:nvSpPr>
          <p:cNvPr id="3" name="Content Placeholder 2"/>
          <p:cNvSpPr>
            <a:spLocks noGrp="1"/>
          </p:cNvSpPr>
          <p:nvPr>
            <p:ph idx="1"/>
          </p:nvPr>
        </p:nvSpPr>
        <p:spPr/>
        <p:txBody>
          <a:bodyPr>
            <a:normAutofit fontScale="92500" lnSpcReduction="10000"/>
          </a:bodyPr>
          <a:lstStyle/>
          <a:p>
            <a:r>
              <a:rPr lang="en-GB" dirty="0"/>
              <a:t>Social, ethical, legal, and economic factors are deeply interconnected and influence each other in complex ways. Social factors, such as cultural norms and values, shape ethical frameworks and guide </a:t>
            </a:r>
            <a:r>
              <a:rPr lang="en-GB" dirty="0" err="1"/>
              <a:t>behavior</a:t>
            </a:r>
            <a:r>
              <a:rPr lang="en-GB" dirty="0"/>
              <a:t> within a society. Legal factors provide a structure for upholding social norms, protecting rights, and regulating economic activities. Ethical considerations inform legal and economic decision-making, ensuring fairness and responsible </a:t>
            </a:r>
            <a:r>
              <a:rPr lang="en-GB" dirty="0" err="1"/>
              <a:t>behavior</a:t>
            </a:r>
            <a:r>
              <a:rPr lang="en-GB" dirty="0"/>
              <a:t>. Economic factors, such as market forces and incentives, influence social dynamics, shape ethical considerations, and drive the creation of laws and regulations. Together, these factors collectively shape the fabric of society, impacting individual choices, relationships, societal structures, and economic outcomes.</a:t>
            </a:r>
            <a:endParaRPr lang="en-US" dirty="0"/>
          </a:p>
        </p:txBody>
      </p:sp>
    </p:spTree>
    <p:extLst>
      <p:ext uri="{BB962C8B-B14F-4D97-AF65-F5344CB8AC3E}">
        <p14:creationId xmlns:p14="http://schemas.microsoft.com/office/powerpoint/2010/main" val="416144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GB" dirty="0"/>
              <a:t>Changes in one factor can reverberate through others, creating a complex web of influence. For example, a shift in social norms can lead to changes in ethical considerations and subsequently influence the development of new laws and regulations. These legal changes, in turn, can impact economic incentives and </a:t>
            </a:r>
            <a:r>
              <a:rPr lang="en-GB" dirty="0" err="1"/>
              <a:t>behavior</a:t>
            </a:r>
            <a:r>
              <a:rPr lang="en-GB" dirty="0"/>
              <a:t>, leading to shifts in resource allocation and market dynamics. Likewise, changes in economic factors can affect social and ethical considerations, prompting reassessments of values and leading to legal reforms. The interconnectedness between these factors highlights how changes in one domain can have ripple effects, creating a dynamic and interdependent system where shifts in one factor can trigger changes throughout the entire web of influence.</a:t>
            </a:r>
            <a:endParaRPr lang="en-US" dirty="0"/>
          </a:p>
        </p:txBody>
      </p:sp>
    </p:spTree>
    <p:extLst>
      <p:ext uri="{BB962C8B-B14F-4D97-AF65-F5344CB8AC3E}">
        <p14:creationId xmlns:p14="http://schemas.microsoft.com/office/powerpoint/2010/main" val="3770480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Thank You …..</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99959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Welcome the audience and </a:t>
            </a:r>
            <a:r>
              <a:rPr lang="en-US" dirty="0" smtClean="0"/>
              <a:t>I’m </a:t>
            </a:r>
            <a:r>
              <a:rPr lang="en-US" dirty="0" err="1" smtClean="0"/>
              <a:t>Hasitha</a:t>
            </a:r>
            <a:r>
              <a:rPr lang="en-US" dirty="0" smtClean="0"/>
              <a:t> ..</a:t>
            </a:r>
          </a:p>
          <a:p>
            <a:r>
              <a:rPr lang="en-GB" dirty="0"/>
              <a:t>Explain the objective of the presentation: to delve into the intricate connections between social, ethical, legal, and economic factors in our society.</a:t>
            </a:r>
            <a:endParaRPr lang="en-US" dirty="0"/>
          </a:p>
        </p:txBody>
      </p:sp>
    </p:spTree>
    <p:extLst>
      <p:ext uri="{BB962C8B-B14F-4D97-AF65-F5344CB8AC3E}">
        <p14:creationId xmlns:p14="http://schemas.microsoft.com/office/powerpoint/2010/main" val="171994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factors</a:t>
            </a:r>
            <a:endParaRPr lang="en-US" dirty="0"/>
          </a:p>
        </p:txBody>
      </p:sp>
      <p:sp>
        <p:nvSpPr>
          <p:cNvPr id="3" name="Content Placeholder 2"/>
          <p:cNvSpPr>
            <a:spLocks noGrp="1"/>
          </p:cNvSpPr>
          <p:nvPr>
            <p:ph idx="1"/>
          </p:nvPr>
        </p:nvSpPr>
        <p:spPr/>
        <p:txBody>
          <a:bodyPr/>
          <a:lstStyle/>
          <a:p>
            <a:r>
              <a:rPr lang="en-GB" dirty="0"/>
              <a:t>Social factors play a crucial role in shaping the </a:t>
            </a:r>
            <a:r>
              <a:rPr lang="en-GB" dirty="0" err="1"/>
              <a:t>behavior</a:t>
            </a:r>
            <a:r>
              <a:rPr lang="en-GB" dirty="0"/>
              <a:t>, relationships, and overall societal structures of individuals and communities. These factors include social norms, values, and beliefs that are shared among members of a society. They guide how individuals perceive and interact with the world around them, influencing their decisions and actions.</a:t>
            </a:r>
            <a:endParaRPr lang="en-US" dirty="0"/>
          </a:p>
        </p:txBody>
      </p:sp>
    </p:spTree>
    <p:extLst>
      <p:ext uri="{BB962C8B-B14F-4D97-AF65-F5344CB8AC3E}">
        <p14:creationId xmlns:p14="http://schemas.microsoft.com/office/powerpoint/2010/main" val="309233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GB" dirty="0"/>
              <a:t>Social norms, values, and beliefs have a profound impact on </a:t>
            </a:r>
            <a:r>
              <a:rPr lang="en-GB" dirty="0" err="1"/>
              <a:t>behavior</a:t>
            </a:r>
            <a:r>
              <a:rPr lang="en-GB" dirty="0"/>
              <a:t>, relationships, and societal structures. They provide a framework for individuals to understand their roles, expectations, and responsibilities within a given society. Here's a closer look at how each of these factors shapes various aspects of human </a:t>
            </a:r>
            <a:r>
              <a:rPr lang="en-GB" dirty="0" smtClean="0"/>
              <a:t>life</a:t>
            </a:r>
            <a:r>
              <a:rPr lang="si-LK" dirty="0" smtClean="0"/>
              <a:t>:</a:t>
            </a:r>
          </a:p>
          <a:p>
            <a:r>
              <a:rPr lang="si-LK" dirty="0" smtClean="0"/>
              <a:t>1. </a:t>
            </a:r>
            <a:r>
              <a:rPr lang="en-GB" dirty="0" err="1" smtClean="0"/>
              <a:t>Behavior</a:t>
            </a:r>
            <a:r>
              <a:rPr lang="en-GB" dirty="0"/>
              <a:t>: Social norms play a key role in shaping individual </a:t>
            </a:r>
            <a:r>
              <a:rPr lang="en-GB" dirty="0" err="1"/>
              <a:t>behavior</a:t>
            </a:r>
            <a:r>
              <a:rPr lang="en-GB" dirty="0"/>
              <a:t>. Norms define what is considered acceptable and appropriate within a particular social context. They guide </a:t>
            </a:r>
            <a:r>
              <a:rPr lang="en-GB" dirty="0" err="1"/>
              <a:t>behavior</a:t>
            </a:r>
            <a:r>
              <a:rPr lang="en-GB" dirty="0"/>
              <a:t> by setting expectations for how individuals should act, dress, speak, and interact with others. For example, cultural norms dictate how individuals greet each other, express emotions, or handle conflicts. Norms also influence </a:t>
            </a:r>
            <a:r>
              <a:rPr lang="en-GB" dirty="0" err="1"/>
              <a:t>behaviors</a:t>
            </a:r>
            <a:r>
              <a:rPr lang="en-GB" dirty="0"/>
              <a:t> related to gender roles, such as expectations around work, family, and caregiving responsibilities.</a:t>
            </a:r>
          </a:p>
          <a:p>
            <a:endParaRPr lang="en-US" dirty="0"/>
          </a:p>
        </p:txBody>
      </p:sp>
    </p:spTree>
    <p:extLst>
      <p:ext uri="{BB962C8B-B14F-4D97-AF65-F5344CB8AC3E}">
        <p14:creationId xmlns:p14="http://schemas.microsoft.com/office/powerpoint/2010/main" val="334369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si-LK" dirty="0" smtClean="0"/>
              <a:t>2.</a:t>
            </a:r>
            <a:r>
              <a:rPr lang="en-GB" dirty="0"/>
              <a:t> Relationships: Social norms, values, and beliefs shape the dynamics and expectations within relationships. They influence the types of relationships that are considered acceptable or desirable in a given society. For example, cultural norms may </a:t>
            </a:r>
            <a:r>
              <a:rPr lang="en-GB" dirty="0" err="1"/>
              <a:t>favor</a:t>
            </a:r>
            <a:r>
              <a:rPr lang="en-GB" dirty="0"/>
              <a:t> monogamous relationships or place importance on extended family networks. Values related to trust, respect, and loyalty also impact the quality and longevity of relationships. Additionally, beliefs about gender, sexuality, and marriage can shape the acceptance and treatment of different types of relationships.</a:t>
            </a:r>
          </a:p>
          <a:p>
            <a:endParaRPr lang="en-US" dirty="0"/>
          </a:p>
        </p:txBody>
      </p:sp>
    </p:spTree>
    <p:extLst>
      <p:ext uri="{BB962C8B-B14F-4D97-AF65-F5344CB8AC3E}">
        <p14:creationId xmlns:p14="http://schemas.microsoft.com/office/powerpoint/2010/main" val="221923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Societal Structures: Social norms, values, and beliefs are integral to the formation and maintenance of societal structures. They influence the creation of institutions, systems, and policies that govern a society. For instance, legal systems are shaped by societal values and beliefs regarding justice, fairness, and punishment. Economic systems reflect beliefs about competition, individualism, and wealth distribution. Societal structures are often reinforced by social norms, as deviations from the norm can result in social sanctions or stigma.</a:t>
            </a:r>
          </a:p>
          <a:p>
            <a:endParaRPr lang="en-US" dirty="0"/>
          </a:p>
        </p:txBody>
      </p:sp>
    </p:spTree>
    <p:extLst>
      <p:ext uri="{BB962C8B-B14F-4D97-AF65-F5344CB8AC3E}">
        <p14:creationId xmlns:p14="http://schemas.microsoft.com/office/powerpoint/2010/main" val="787039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Factors</a:t>
            </a:r>
            <a:endParaRPr lang="en-US" dirty="0"/>
          </a:p>
        </p:txBody>
      </p:sp>
      <p:sp>
        <p:nvSpPr>
          <p:cNvPr id="3" name="Content Placeholder 2"/>
          <p:cNvSpPr>
            <a:spLocks noGrp="1"/>
          </p:cNvSpPr>
          <p:nvPr>
            <p:ph idx="1"/>
          </p:nvPr>
        </p:nvSpPr>
        <p:spPr/>
        <p:txBody>
          <a:bodyPr/>
          <a:lstStyle/>
          <a:p>
            <a:r>
              <a:rPr lang="en-GB" dirty="0"/>
              <a:t>Ethical considerations are of paramount importance in decision-making as they ensure that actions and choices align with principles of fairness, integrity, and moral responsibility. Ethical decision-making involves considering the potential impact on individuals, communities, and the broader society, and striving to make choices that promote the greater good. By prioritizing ethical considerations, decision-makers can foster trust, uphold values, and contribute to a more just and sustainable world.</a:t>
            </a:r>
            <a:endParaRPr lang="en-US" dirty="0"/>
          </a:p>
        </p:txBody>
      </p:sp>
    </p:spTree>
    <p:extLst>
      <p:ext uri="{BB962C8B-B14F-4D97-AF65-F5344CB8AC3E}">
        <p14:creationId xmlns:p14="http://schemas.microsoft.com/office/powerpoint/2010/main" val="397240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a:t>Ethical frameworks provide a set of principles and guidelines that guide responsible </a:t>
            </a:r>
            <a:r>
              <a:rPr lang="en-GB" dirty="0" err="1"/>
              <a:t>behavior</a:t>
            </a:r>
            <a:r>
              <a:rPr lang="en-GB" dirty="0"/>
              <a:t> and promote fairness. They offer a framework for individuals and organizations to evaluate the moral implications of their actions and make decisions that align with ethical values. By considering ethical frameworks, individuals can assess the potential consequences of their choices, weigh competing interests, and strive to act in a manner that is just, equitable, and morally responsible. Ethical frameworks foster a sense of accountability, integrity, and empathy, contributing to a society that upholds fairness and respects the rights and dignity of all individuals.</a:t>
            </a:r>
            <a:endParaRPr lang="en-US" dirty="0"/>
          </a:p>
        </p:txBody>
      </p:sp>
    </p:spTree>
    <p:extLst>
      <p:ext uri="{BB962C8B-B14F-4D97-AF65-F5344CB8AC3E}">
        <p14:creationId xmlns:p14="http://schemas.microsoft.com/office/powerpoint/2010/main" val="302188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Factors</a:t>
            </a:r>
            <a:endParaRPr lang="en-US" dirty="0"/>
          </a:p>
        </p:txBody>
      </p:sp>
      <p:sp>
        <p:nvSpPr>
          <p:cNvPr id="3" name="Content Placeholder 2"/>
          <p:cNvSpPr>
            <a:spLocks noGrp="1"/>
          </p:cNvSpPr>
          <p:nvPr>
            <p:ph idx="1"/>
          </p:nvPr>
        </p:nvSpPr>
        <p:spPr/>
        <p:txBody>
          <a:bodyPr>
            <a:normAutofit lnSpcReduction="10000"/>
          </a:bodyPr>
          <a:lstStyle/>
          <a:p>
            <a:r>
              <a:rPr lang="en-GB" dirty="0"/>
              <a:t>Laws, regulations, and policies play a crucial role in governing society by establishing rules and guidelines for </a:t>
            </a:r>
            <a:r>
              <a:rPr lang="en-GB" dirty="0" err="1"/>
              <a:t>behavior</a:t>
            </a:r>
            <a:r>
              <a:rPr lang="en-GB" dirty="0"/>
              <a:t>, resolving conflicts, and promoting social order. They provide a framework for individuals, organizations, and governments to interact, ensuring that rights and responsibilities are upheld and that societal norms are enforced. Through laws, regulations, and policies, societies seek to maintain safety, protect individual and collective interests, promote fairness, and address social issues. They provide a system of governance that helps maintain stability, resolve disputes, and provide a basis for the functioning of various sectors, such as economy, healthcare, and justice.</a:t>
            </a:r>
            <a:endParaRPr lang="en-US" dirty="0"/>
          </a:p>
        </p:txBody>
      </p:sp>
    </p:spTree>
    <p:extLst>
      <p:ext uri="{BB962C8B-B14F-4D97-AF65-F5344CB8AC3E}">
        <p14:creationId xmlns:p14="http://schemas.microsoft.com/office/powerpoint/2010/main" val="10799450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64</TotalTime>
  <Words>1223</Words>
  <Application>Microsoft Office PowerPoint</Application>
  <PresentationFormat>Widescreen</PresentationFormat>
  <Paragraphs>22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Iskoola Pota</vt:lpstr>
      <vt:lpstr>Trebuchet MS</vt:lpstr>
      <vt:lpstr>Berlin</vt:lpstr>
      <vt:lpstr>Social, Ethical, Legal and Economic factors</vt:lpstr>
      <vt:lpstr>PowerPoint Presentation</vt:lpstr>
      <vt:lpstr>social factors</vt:lpstr>
      <vt:lpstr>PowerPoint Presentation</vt:lpstr>
      <vt:lpstr>PowerPoint Presentation</vt:lpstr>
      <vt:lpstr>PowerPoint Presentation</vt:lpstr>
      <vt:lpstr>Ethical Factors</vt:lpstr>
      <vt:lpstr>PowerPoint Presentation</vt:lpstr>
      <vt:lpstr>Legal Factors</vt:lpstr>
      <vt:lpstr>PowerPoint Presentation</vt:lpstr>
      <vt:lpstr>Economic Factors</vt:lpstr>
      <vt:lpstr>PowerPoint Presentation</vt:lpstr>
      <vt:lpstr>Interconnections and Impact</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Ethical, Legal and Economic factors</dc:title>
  <dc:creator>Acer</dc:creator>
  <cp:lastModifiedBy>Acer</cp:lastModifiedBy>
  <cp:revision>7</cp:revision>
  <dcterms:created xsi:type="dcterms:W3CDTF">2023-05-31T11:22:48Z</dcterms:created>
  <dcterms:modified xsi:type="dcterms:W3CDTF">2023-05-31T12:27:28Z</dcterms:modified>
</cp:coreProperties>
</file>