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5/30/2023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5/30/2023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5/30/2023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5/30/2023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5/30/2023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5/30/2023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53079" y="2787594"/>
            <a:ext cx="7559772" cy="3979571"/>
          </a:xfrm>
          <a:prstGeom prst="rect">
            <a:avLst/>
          </a:prstGeom>
          <a:ln>
            <a:noFill/>
          </a:ln>
          <a:effectLst>
            <a:softEdge rad="112500"/>
          </a:effectLst>
        </p:spPr>
      </p:pic>
      <p:sp>
        <p:nvSpPr>
          <p:cNvPr id="2" name="Title 1"/>
          <p:cNvSpPr>
            <a:spLocks noGrp="1"/>
          </p:cNvSpPr>
          <p:nvPr>
            <p:ph type="ctrTitle"/>
          </p:nvPr>
        </p:nvSpPr>
        <p:spPr/>
        <p:txBody>
          <a:bodyPr/>
          <a:lstStyle/>
          <a:p>
            <a:r>
              <a:rPr lang="en-GB" b="1" u="sng" dirty="0"/>
              <a:t>Travel Guide Software</a:t>
            </a:r>
            <a:r>
              <a:rPr lang="en-US" dirty="0"/>
              <a:t/>
            </a:r>
            <a:br>
              <a:rPr lang="en-US" dirty="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928213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easiest and best way to travel in Sri </a:t>
            </a:r>
            <a:r>
              <a:rPr lang="en-GB" dirty="0" smtClean="0"/>
              <a:t>Lanka</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362200" y="2378869"/>
            <a:ext cx="6429375"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736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Everything you need before and during your trip to Sri Lanka in one </a:t>
            </a:r>
            <a:r>
              <a:rPr lang="en-GB" dirty="0" smtClean="0"/>
              <a:t>place .</a:t>
            </a:r>
            <a:endParaRPr lang="en-US" dirty="0"/>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61184" y="2052638"/>
            <a:ext cx="5431407" cy="4195762"/>
          </a:xfrm>
          <a:prstGeom prst="rect">
            <a:avLst/>
          </a:prstGeom>
          <a:ln>
            <a:noFill/>
          </a:ln>
          <a:effectLst>
            <a:softEdge rad="112500"/>
          </a:effectLst>
        </p:spPr>
      </p:pic>
    </p:spTree>
    <p:extLst>
      <p:ext uri="{BB962C8B-B14F-4D97-AF65-F5344CB8AC3E}">
        <p14:creationId xmlns:p14="http://schemas.microsoft.com/office/powerpoint/2010/main" val="18150846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634" y="5161195"/>
            <a:ext cx="9404723" cy="1400530"/>
          </a:xfrm>
        </p:spPr>
        <p:txBody>
          <a:bodyPr/>
          <a:lstStyle/>
          <a:p>
            <a:endParaRPr lang="en-US" dirty="0"/>
          </a:p>
        </p:txBody>
      </p:sp>
      <p:sp>
        <p:nvSpPr>
          <p:cNvPr id="3" name="Content Placeholder 2"/>
          <p:cNvSpPr>
            <a:spLocks noGrp="1"/>
          </p:cNvSpPr>
          <p:nvPr>
            <p:ph idx="1"/>
          </p:nvPr>
        </p:nvSpPr>
        <p:spPr/>
        <p:txBody>
          <a:bodyPr/>
          <a:lstStyle/>
          <a:p>
            <a:r>
              <a:rPr lang="en-GB" dirty="0"/>
              <a:t>Now you don't need tour guides, travel </a:t>
            </a:r>
            <a:r>
              <a:rPr lang="en-GB" dirty="0" smtClean="0"/>
              <a:t>advisors .</a:t>
            </a:r>
          </a:p>
          <a:p>
            <a:r>
              <a:rPr lang="en-GB" dirty="0"/>
              <a:t>Now you have no difficulty in planning the </a:t>
            </a:r>
            <a:r>
              <a:rPr lang="en-GB" dirty="0" smtClean="0"/>
              <a:t>trip .</a:t>
            </a:r>
          </a:p>
          <a:p>
            <a:r>
              <a:rPr lang="en-GB" dirty="0"/>
              <a:t>Now you don't have to think about the traffic during the </a:t>
            </a:r>
            <a:r>
              <a:rPr lang="en-GB" dirty="0" smtClean="0"/>
              <a:t>trip .</a:t>
            </a:r>
          </a:p>
          <a:p>
            <a:r>
              <a:rPr lang="en-GB" dirty="0"/>
              <a:t>Now you will not have a problem with food and accommodation during the trip</a:t>
            </a:r>
            <a:r>
              <a:rPr lang="en-GB" dirty="0" smtClean="0"/>
              <a:t>.</a:t>
            </a:r>
          </a:p>
          <a:p>
            <a:r>
              <a:rPr lang="en-GB" dirty="0"/>
              <a:t>Now you can travel easily with less </a:t>
            </a:r>
            <a:r>
              <a:rPr lang="en-GB" dirty="0" smtClean="0"/>
              <a:t>capital .</a:t>
            </a:r>
          </a:p>
          <a:p>
            <a:r>
              <a:rPr lang="en-GB" dirty="0"/>
              <a:t>Now you have a friend by your side to help you get everything you need during your trip before your trip</a:t>
            </a:r>
            <a:r>
              <a:rPr lang="en-GB" dirty="0" smtClean="0"/>
              <a:t>.</a:t>
            </a:r>
          </a:p>
          <a:p>
            <a:endParaRPr lang="en-US" dirty="0"/>
          </a:p>
          <a:p>
            <a:pPr marL="0" indent="0">
              <a:buNone/>
            </a:pPr>
            <a:endParaRPr lang="en-US" dirty="0"/>
          </a:p>
        </p:txBody>
      </p:sp>
    </p:spTree>
    <p:extLst>
      <p:ext uri="{BB962C8B-B14F-4D97-AF65-F5344CB8AC3E}">
        <p14:creationId xmlns:p14="http://schemas.microsoft.com/office/powerpoint/2010/main" val="17387461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u="sng" dirty="0"/>
              <a:t>To get a small understanding of the software, let's consider an example of one part of </a:t>
            </a:r>
            <a:r>
              <a:rPr lang="en-GB" sz="3200" b="1" u="sng" dirty="0" smtClean="0"/>
              <a:t>it.</a:t>
            </a:r>
            <a:br>
              <a:rPr lang="en-GB" sz="3200" b="1" u="sng" dirty="0" smtClean="0"/>
            </a:br>
            <a:r>
              <a:rPr lang="en-GB" b="1" u="sng" dirty="0" smtClean="0"/>
              <a:t/>
            </a:r>
            <a:br>
              <a:rPr lang="en-GB" b="1" u="sng" dirty="0" smtClean="0"/>
            </a:br>
            <a:r>
              <a:rPr lang="en-GB" sz="2800" dirty="0" smtClean="0"/>
              <a:t>When </a:t>
            </a:r>
            <a:r>
              <a:rPr lang="en-GB" sz="2800" dirty="0"/>
              <a:t>you go to the upper right corner of this software, a bar appears down</a:t>
            </a:r>
            <a:r>
              <a:rPr lang="en-GB" dirty="0"/>
              <a:t>. </a:t>
            </a:r>
            <a:endParaRPr lang="en-US" dirty="0"/>
          </a:p>
        </p:txBody>
      </p:sp>
      <p:sp>
        <p:nvSpPr>
          <p:cNvPr id="3" name="Content Placeholder 2"/>
          <p:cNvSpPr>
            <a:spLocks noGrp="1"/>
          </p:cNvSpPr>
          <p:nvPr>
            <p:ph idx="1"/>
          </p:nvPr>
        </p:nvSpPr>
        <p:spPr>
          <a:xfrm>
            <a:off x="1104293" y="2339521"/>
            <a:ext cx="8946541" cy="4195481"/>
          </a:xfrm>
        </p:spPr>
        <p:txBody>
          <a:bodyPr>
            <a:normAutofit fontScale="77500" lnSpcReduction="20000"/>
          </a:bodyPr>
          <a:lstStyle/>
          <a:p>
            <a:endParaRPr lang="en-GB" dirty="0" smtClean="0"/>
          </a:p>
          <a:p>
            <a:endParaRPr lang="en-GB" dirty="0"/>
          </a:p>
          <a:p>
            <a:endParaRPr lang="en-GB" dirty="0" smtClean="0"/>
          </a:p>
          <a:p>
            <a:endParaRPr lang="en-GB" dirty="0"/>
          </a:p>
          <a:p>
            <a:endParaRPr lang="en-GB" dirty="0" smtClean="0"/>
          </a:p>
          <a:p>
            <a:r>
              <a:rPr lang="en-GB" dirty="0" smtClean="0"/>
              <a:t>When </a:t>
            </a:r>
            <a:r>
              <a:rPr lang="en-GB" dirty="0"/>
              <a:t>we travel as usual, we should take support from the above and provide the necessary facilities and go to the "Go map" to go to the map that shows how we travel according to our travel map and location while we travel. </a:t>
            </a:r>
            <a:endParaRPr lang="en-GB" dirty="0" smtClean="0"/>
          </a:p>
          <a:p>
            <a:r>
              <a:rPr lang="en-GB" dirty="0"/>
              <a:t>You can also solve your problems through "chat </a:t>
            </a:r>
            <a:r>
              <a:rPr lang="en-GB" dirty="0" err="1"/>
              <a:t>lanka</a:t>
            </a:r>
            <a:r>
              <a:rPr lang="en-GB" dirty="0"/>
              <a:t>" and get any necessary information in your own language. </a:t>
            </a:r>
            <a:endParaRPr lang="en-GB" dirty="0" smtClean="0"/>
          </a:p>
          <a:p>
            <a:r>
              <a:rPr lang="en-GB" dirty="0"/>
              <a:t>The "massages" icon will give you all the bills you need along with the gest house, restaurant, transport method and the massages related to the </a:t>
            </a:r>
            <a:r>
              <a:rPr lang="en-GB" dirty="0" smtClean="0"/>
              <a:t>chat .</a:t>
            </a:r>
          </a:p>
          <a:p>
            <a:r>
              <a:rPr lang="en-GB" dirty="0"/>
              <a:t>Through the Emergency centre, it is possible to call the government agencies for assistance in any case of emergency, and it also provides the convenience of contacting an agent and the convenience of getting solutions through chat.</a:t>
            </a:r>
            <a:endParaRPr lang="en-US" dirty="0"/>
          </a:p>
        </p:txBody>
      </p:sp>
      <p:sp>
        <p:nvSpPr>
          <p:cNvPr id="4" name="Rectangle 3"/>
          <p:cNvSpPr/>
          <p:nvPr/>
        </p:nvSpPr>
        <p:spPr>
          <a:xfrm>
            <a:off x="9651101" y="362835"/>
            <a:ext cx="2058678" cy="1976686"/>
          </a:xfrm>
          <a:prstGeom prst="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0"/>
              </a:spcAft>
            </a:pPr>
            <a:endParaRPr lang="en-GB" sz="1100" dirty="0" smtClean="0">
              <a:effectLst/>
              <a:latin typeface="Calibri" panose="020F0502020204030204" pitchFamily="34" charset="0"/>
              <a:ea typeface="Calibri" panose="020F0502020204030204" pitchFamily="34" charset="0"/>
              <a:cs typeface="Iskoola Pota" panose="02010503010101010104" pitchFamily="2" charset="0"/>
            </a:endParaRPr>
          </a:p>
          <a:p>
            <a:pPr>
              <a:lnSpc>
                <a:spcPct val="107000"/>
              </a:lnSpc>
              <a:spcAft>
                <a:spcPts val="0"/>
              </a:spcAft>
            </a:pPr>
            <a:endParaRPr lang="en-GB" sz="1100" dirty="0">
              <a:latin typeface="Calibri" panose="020F0502020204030204" pitchFamily="34" charset="0"/>
              <a:ea typeface="Calibri" panose="020F0502020204030204" pitchFamily="34" charset="0"/>
              <a:cs typeface="Iskoola Pota" panose="02010503010101010104" pitchFamily="2" charset="0"/>
            </a:endParaRPr>
          </a:p>
          <a:p>
            <a:pPr>
              <a:lnSpc>
                <a:spcPct val="107000"/>
              </a:lnSpc>
              <a:spcAft>
                <a:spcPts val="0"/>
              </a:spcAft>
            </a:pPr>
            <a:endParaRPr lang="en-GB" sz="1100" dirty="0" smtClean="0">
              <a:effectLst/>
              <a:latin typeface="Calibri" panose="020F0502020204030204" pitchFamily="34" charset="0"/>
              <a:ea typeface="Calibri" panose="020F0502020204030204" pitchFamily="34" charset="0"/>
              <a:cs typeface="Iskoola Pota" panose="02010503010101010104" pitchFamily="2" charset="0"/>
            </a:endParaRPr>
          </a:p>
          <a:p>
            <a:pPr>
              <a:lnSpc>
                <a:spcPct val="107000"/>
              </a:lnSpc>
              <a:spcAft>
                <a:spcPts val="0"/>
              </a:spcAft>
            </a:pPr>
            <a:endParaRPr lang="en-GB" sz="1100" dirty="0">
              <a:latin typeface="Calibri" panose="020F0502020204030204" pitchFamily="34" charset="0"/>
              <a:ea typeface="Calibri" panose="020F0502020204030204" pitchFamily="34" charset="0"/>
              <a:cs typeface="Iskoola Pota" panose="02010503010101010104" pitchFamily="2" charset="0"/>
            </a:endParaRPr>
          </a:p>
          <a:p>
            <a:pPr>
              <a:lnSpc>
                <a:spcPct val="107000"/>
              </a:lnSpc>
              <a:spcAft>
                <a:spcPts val="0"/>
              </a:spcAft>
            </a:pPr>
            <a:endParaRPr lang="en-GB" sz="1100" dirty="0" smtClean="0">
              <a:effectLst/>
              <a:latin typeface="Calibri" panose="020F0502020204030204" pitchFamily="34" charset="0"/>
              <a:ea typeface="Calibri" panose="020F0502020204030204" pitchFamily="34" charset="0"/>
              <a:cs typeface="Iskoola Pota" panose="02010503010101010104" pitchFamily="2" charset="0"/>
            </a:endParaRPr>
          </a:p>
          <a:p>
            <a:pPr>
              <a:lnSpc>
                <a:spcPct val="107000"/>
              </a:lnSpc>
              <a:spcAft>
                <a:spcPts val="0"/>
              </a:spcAft>
            </a:pPr>
            <a:endParaRPr lang="en-GB" sz="1100" dirty="0">
              <a:latin typeface="Calibri" panose="020F0502020204030204" pitchFamily="34" charset="0"/>
              <a:ea typeface="Calibri" panose="020F0502020204030204" pitchFamily="34" charset="0"/>
              <a:cs typeface="Iskoola Pota" panose="02010503010101010104" pitchFamily="2" charset="0"/>
            </a:endParaRPr>
          </a:p>
          <a:p>
            <a:pPr>
              <a:lnSpc>
                <a:spcPct val="107000"/>
              </a:lnSpc>
              <a:spcAft>
                <a:spcPts val="0"/>
              </a:spcAft>
            </a:pPr>
            <a:r>
              <a:rPr lang="en-GB" sz="1100" dirty="0" smtClean="0">
                <a:effectLst/>
                <a:latin typeface="Calibri" panose="020F0502020204030204" pitchFamily="34" charset="0"/>
                <a:ea typeface="Calibri" panose="020F0502020204030204" pitchFamily="34" charset="0"/>
                <a:cs typeface="Iskoola Pota" panose="02010503010101010104" pitchFamily="2" charset="0"/>
              </a:rPr>
              <a:t/>
            </a:r>
            <a:br>
              <a:rPr lang="en-GB" sz="1100" dirty="0" smtClean="0">
                <a:effectLst/>
                <a:latin typeface="Calibri" panose="020F0502020204030204" pitchFamily="34" charset="0"/>
                <a:ea typeface="Calibri" panose="020F0502020204030204" pitchFamily="34" charset="0"/>
                <a:cs typeface="Iskoola Pota" panose="02010503010101010104" pitchFamily="2" charset="0"/>
              </a:rPr>
            </a:br>
            <a:r>
              <a:rPr lang="en-GB" sz="1100" dirty="0" smtClean="0">
                <a:effectLst/>
                <a:latin typeface="Calibri" panose="020F0502020204030204" pitchFamily="34" charset="0"/>
                <a:ea typeface="Calibri" panose="020F0502020204030204" pitchFamily="34" charset="0"/>
                <a:cs typeface="Iskoola Pota" panose="02010503010101010104" pitchFamily="2" charset="0"/>
              </a:rPr>
              <a:t>Go </a:t>
            </a:r>
            <a:r>
              <a:rPr lang="en-GB" sz="1100" dirty="0">
                <a:effectLst/>
                <a:latin typeface="Calibri" panose="020F0502020204030204" pitchFamily="34" charset="0"/>
                <a:ea typeface="Calibri" panose="020F0502020204030204" pitchFamily="34" charset="0"/>
                <a:cs typeface="Iskoola Pota" panose="02010503010101010104" pitchFamily="2" charset="0"/>
              </a:rPr>
              <a:t>map</a:t>
            </a:r>
            <a:endParaRPr lang="en-US" sz="1100" dirty="0">
              <a:effectLst/>
              <a:latin typeface="Calibri" panose="020F0502020204030204" pitchFamily="34" charset="0"/>
              <a:ea typeface="Calibri" panose="020F0502020204030204" pitchFamily="34" charset="0"/>
              <a:cs typeface="Iskoola Pota" panose="02010503010101010104" pitchFamily="2" charset="0"/>
            </a:endParaRPr>
          </a:p>
          <a:p>
            <a:pPr>
              <a:lnSpc>
                <a:spcPct val="107000"/>
              </a:lnSpc>
              <a:spcAft>
                <a:spcPts val="0"/>
              </a:spcAft>
            </a:pPr>
            <a:r>
              <a:rPr lang="en-GB" sz="1100" dirty="0">
                <a:effectLst/>
                <a:latin typeface="Calibri" panose="020F0502020204030204" pitchFamily="34" charset="0"/>
                <a:ea typeface="Calibri" panose="020F0502020204030204" pitchFamily="34" charset="0"/>
                <a:cs typeface="Iskoola Pota" panose="02010503010101010104" pitchFamily="2" charset="0"/>
              </a:rPr>
              <a:t>Gest house map</a:t>
            </a:r>
            <a:endParaRPr lang="en-US" sz="1100" dirty="0">
              <a:effectLst/>
              <a:latin typeface="Calibri" panose="020F0502020204030204" pitchFamily="34" charset="0"/>
              <a:ea typeface="Calibri" panose="020F0502020204030204" pitchFamily="34" charset="0"/>
              <a:cs typeface="Iskoola Pota" panose="02010503010101010104" pitchFamily="2" charset="0"/>
            </a:endParaRPr>
          </a:p>
          <a:p>
            <a:pPr>
              <a:lnSpc>
                <a:spcPct val="107000"/>
              </a:lnSpc>
              <a:spcAft>
                <a:spcPts val="0"/>
              </a:spcAft>
            </a:pPr>
            <a:r>
              <a:rPr lang="en-GB" sz="1100" dirty="0">
                <a:effectLst/>
                <a:latin typeface="Calibri" panose="020F0502020204030204" pitchFamily="34" charset="0"/>
                <a:ea typeface="Calibri" panose="020F0502020204030204" pitchFamily="34" charset="0"/>
                <a:cs typeface="Iskoola Pota" panose="02010503010101010104" pitchFamily="2" charset="0"/>
              </a:rPr>
              <a:t>Transport map</a:t>
            </a:r>
            <a:endParaRPr lang="en-US" sz="1100" dirty="0">
              <a:effectLst/>
              <a:latin typeface="Calibri" panose="020F0502020204030204" pitchFamily="34" charset="0"/>
              <a:ea typeface="Calibri" panose="020F0502020204030204" pitchFamily="34" charset="0"/>
              <a:cs typeface="Iskoola Pota" panose="02010503010101010104" pitchFamily="2" charset="0"/>
            </a:endParaRPr>
          </a:p>
          <a:p>
            <a:pPr>
              <a:lnSpc>
                <a:spcPct val="107000"/>
              </a:lnSpc>
              <a:spcAft>
                <a:spcPts val="0"/>
              </a:spcAft>
            </a:pPr>
            <a:r>
              <a:rPr lang="en-GB" sz="1100" dirty="0">
                <a:effectLst/>
                <a:latin typeface="Calibri" panose="020F0502020204030204" pitchFamily="34" charset="0"/>
                <a:ea typeface="Calibri" panose="020F0502020204030204" pitchFamily="34" charset="0"/>
                <a:cs typeface="Iskoola Pota" panose="02010503010101010104" pitchFamily="2" charset="0"/>
              </a:rPr>
              <a:t>Restaurants map</a:t>
            </a:r>
            <a:endParaRPr lang="en-US" sz="1100" dirty="0">
              <a:effectLst/>
              <a:latin typeface="Calibri" panose="020F0502020204030204" pitchFamily="34" charset="0"/>
              <a:ea typeface="Calibri" panose="020F0502020204030204" pitchFamily="34" charset="0"/>
              <a:cs typeface="Iskoola Pota" panose="02010503010101010104" pitchFamily="2" charset="0"/>
            </a:endParaRPr>
          </a:p>
          <a:p>
            <a:pPr>
              <a:lnSpc>
                <a:spcPct val="107000"/>
              </a:lnSpc>
              <a:spcAft>
                <a:spcPts val="0"/>
              </a:spcAft>
            </a:pPr>
            <a:r>
              <a:rPr lang="en-GB" sz="1100" dirty="0">
                <a:effectLst/>
                <a:latin typeface="Calibri" panose="020F0502020204030204" pitchFamily="34" charset="0"/>
                <a:ea typeface="Calibri" panose="020F0502020204030204" pitchFamily="34" charset="0"/>
                <a:cs typeface="Iskoola Pota" panose="02010503010101010104" pitchFamily="2" charset="0"/>
              </a:rPr>
              <a:t>Chat </a:t>
            </a:r>
            <a:r>
              <a:rPr lang="en-GB" sz="1100" dirty="0" err="1">
                <a:effectLst/>
                <a:latin typeface="Calibri" panose="020F0502020204030204" pitchFamily="34" charset="0"/>
                <a:ea typeface="Calibri" panose="020F0502020204030204" pitchFamily="34" charset="0"/>
                <a:cs typeface="Iskoola Pota" panose="02010503010101010104" pitchFamily="2" charset="0"/>
              </a:rPr>
              <a:t>lanka</a:t>
            </a:r>
            <a:r>
              <a:rPr lang="en-GB" sz="1100" dirty="0">
                <a:effectLst/>
                <a:latin typeface="Calibri" panose="020F0502020204030204" pitchFamily="34" charset="0"/>
                <a:ea typeface="Calibri" panose="020F0502020204030204" pitchFamily="34" charset="0"/>
                <a:cs typeface="Iskoola Pota" panose="02010503010101010104" pitchFamily="2" charset="0"/>
              </a:rPr>
              <a:t> </a:t>
            </a:r>
            <a:endParaRPr lang="en-US" sz="1100" dirty="0">
              <a:effectLst/>
              <a:latin typeface="Calibri" panose="020F0502020204030204" pitchFamily="34" charset="0"/>
              <a:ea typeface="Calibri" panose="020F0502020204030204" pitchFamily="34" charset="0"/>
              <a:cs typeface="Iskoola Pota" panose="02010503010101010104" pitchFamily="2" charset="0"/>
            </a:endParaRPr>
          </a:p>
          <a:p>
            <a:pPr>
              <a:lnSpc>
                <a:spcPct val="107000"/>
              </a:lnSpc>
              <a:spcAft>
                <a:spcPts val="0"/>
              </a:spcAft>
            </a:pPr>
            <a:r>
              <a:rPr lang="en-GB" sz="1100" dirty="0">
                <a:effectLst/>
                <a:latin typeface="Calibri" panose="020F0502020204030204" pitchFamily="34" charset="0"/>
                <a:ea typeface="Calibri" panose="020F0502020204030204" pitchFamily="34" charset="0"/>
                <a:cs typeface="Iskoola Pota" panose="02010503010101010104" pitchFamily="2" charset="0"/>
              </a:rPr>
              <a:t>massages</a:t>
            </a:r>
            <a:endParaRPr lang="en-US" sz="1100" dirty="0">
              <a:effectLst/>
              <a:latin typeface="Calibri" panose="020F0502020204030204" pitchFamily="34" charset="0"/>
              <a:ea typeface="Calibri" panose="020F0502020204030204" pitchFamily="34" charset="0"/>
              <a:cs typeface="Iskoola Pota" panose="02010503010101010104" pitchFamily="2" charset="0"/>
            </a:endParaRPr>
          </a:p>
          <a:p>
            <a:pPr>
              <a:lnSpc>
                <a:spcPct val="107000"/>
              </a:lnSpc>
              <a:spcAft>
                <a:spcPts val="0"/>
              </a:spcAft>
            </a:pPr>
            <a:r>
              <a:rPr lang="en-GB" sz="1100" dirty="0">
                <a:effectLst/>
                <a:latin typeface="Calibri" panose="020F0502020204030204" pitchFamily="34" charset="0"/>
                <a:ea typeface="Calibri" panose="020F0502020204030204" pitchFamily="34" charset="0"/>
                <a:cs typeface="Iskoola Pota" panose="02010503010101010104" pitchFamily="2" charset="0"/>
              </a:rPr>
              <a:t>Emergency centre </a:t>
            </a:r>
            <a:endParaRPr lang="en-US" sz="1100" dirty="0">
              <a:effectLst/>
              <a:latin typeface="Calibri" panose="020F0502020204030204" pitchFamily="34" charset="0"/>
              <a:ea typeface="Calibri" panose="020F0502020204030204" pitchFamily="34" charset="0"/>
              <a:cs typeface="Iskoola Pota" panose="02010503010101010104" pitchFamily="2" charset="0"/>
            </a:endParaRPr>
          </a:p>
          <a:p>
            <a:pPr>
              <a:lnSpc>
                <a:spcPct val="107000"/>
              </a:lnSpc>
              <a:spcAft>
                <a:spcPts val="0"/>
              </a:spcAft>
            </a:pPr>
            <a:r>
              <a:rPr lang="en-GB" sz="1100" dirty="0">
                <a:effectLst/>
                <a:latin typeface="Calibri" panose="020F0502020204030204" pitchFamily="34" charset="0"/>
                <a:ea typeface="Calibri" panose="020F0502020204030204" pitchFamily="34" charset="0"/>
                <a:cs typeface="Iskoola Pota" panose="02010503010101010104" pitchFamily="2" charset="0"/>
              </a:rPr>
              <a:t>Log out </a:t>
            </a:r>
            <a:endParaRPr lang="en-US" sz="1100" dirty="0">
              <a:effectLst/>
              <a:latin typeface="Calibri" panose="020F0502020204030204" pitchFamily="34" charset="0"/>
              <a:ea typeface="Calibri" panose="020F0502020204030204" pitchFamily="34" charset="0"/>
              <a:cs typeface="Iskoola Pota" panose="02010503010101010104" pitchFamily="2" charset="0"/>
            </a:endParaRPr>
          </a:p>
          <a:p>
            <a:pPr>
              <a:lnSpc>
                <a:spcPct val="107000"/>
              </a:lnSpc>
              <a:spcAft>
                <a:spcPts val="800"/>
              </a:spcAft>
            </a:pPr>
            <a:r>
              <a:rPr lang="en-GB" sz="1100" dirty="0">
                <a:effectLst/>
                <a:latin typeface="Calibri" panose="020F0502020204030204" pitchFamily="34" charset="0"/>
                <a:ea typeface="Calibri" panose="020F0502020204030204" pitchFamily="34" charset="0"/>
                <a:cs typeface="Iskoola Pota" panose="02010503010101010104" pitchFamily="2" charset="0"/>
              </a:rPr>
              <a:t> </a:t>
            </a:r>
            <a:endParaRPr lang="en-US" sz="1100" dirty="0">
              <a:effectLst/>
              <a:latin typeface="Calibri" panose="020F0502020204030204" pitchFamily="34" charset="0"/>
              <a:ea typeface="Calibri" panose="020F0502020204030204" pitchFamily="34" charset="0"/>
              <a:cs typeface="Iskoola Pota" panose="02010503010101010104" pitchFamily="2" charset="0"/>
            </a:endParaRPr>
          </a:p>
          <a:p>
            <a:pPr>
              <a:lnSpc>
                <a:spcPct val="107000"/>
              </a:lnSpc>
              <a:spcAft>
                <a:spcPts val="800"/>
              </a:spcAft>
            </a:pPr>
            <a:r>
              <a:rPr lang="en-GB" sz="1100" dirty="0">
                <a:effectLst/>
                <a:latin typeface="Calibri" panose="020F0502020204030204" pitchFamily="34" charset="0"/>
                <a:ea typeface="Calibri" panose="020F0502020204030204" pitchFamily="34" charset="0"/>
                <a:cs typeface="Iskoola Pota" panose="02010503010101010104" pitchFamily="2" charset="0"/>
              </a:rPr>
              <a:t> </a:t>
            </a:r>
            <a:endParaRPr lang="en-US" sz="1100" dirty="0">
              <a:effectLst/>
              <a:latin typeface="Calibri" panose="020F0502020204030204" pitchFamily="34" charset="0"/>
              <a:ea typeface="Calibri" panose="020F0502020204030204" pitchFamily="34" charset="0"/>
              <a:cs typeface="Iskoola Pota" panose="02010503010101010104" pitchFamily="2" charset="0"/>
            </a:endParaRPr>
          </a:p>
          <a:p>
            <a:pPr>
              <a:lnSpc>
                <a:spcPct val="107000"/>
              </a:lnSpc>
              <a:spcAft>
                <a:spcPts val="800"/>
              </a:spcAft>
            </a:pPr>
            <a:r>
              <a:rPr lang="en-GB" sz="1100" dirty="0">
                <a:effectLst/>
                <a:latin typeface="Calibri" panose="020F0502020204030204" pitchFamily="34" charset="0"/>
                <a:ea typeface="Calibri" panose="020F0502020204030204" pitchFamily="34" charset="0"/>
                <a:cs typeface="Iskoola Pota" panose="02010503010101010104" pitchFamily="2" charset="0"/>
              </a:rPr>
              <a:t> </a:t>
            </a:r>
            <a:endParaRPr lang="en-US" sz="1100" dirty="0">
              <a:effectLst/>
              <a:latin typeface="Calibri" panose="020F0502020204030204" pitchFamily="34" charset="0"/>
              <a:ea typeface="Calibri" panose="020F0502020204030204" pitchFamily="34" charset="0"/>
              <a:cs typeface="Iskoola Pota" panose="02010503010101010104" pitchFamily="2" charset="0"/>
            </a:endParaRPr>
          </a:p>
          <a:p>
            <a:pPr>
              <a:lnSpc>
                <a:spcPct val="107000"/>
              </a:lnSpc>
              <a:spcAft>
                <a:spcPts val="800"/>
              </a:spcAft>
            </a:pPr>
            <a:r>
              <a:rPr lang="en-GB" sz="1100" dirty="0">
                <a:effectLst/>
                <a:latin typeface="Calibri" panose="020F0502020204030204" pitchFamily="34" charset="0"/>
                <a:ea typeface="Calibri" panose="020F0502020204030204" pitchFamily="34" charset="0"/>
                <a:cs typeface="Iskoola Pota" panose="02010503010101010104" pitchFamily="2" charset="0"/>
              </a:rPr>
              <a:t> </a:t>
            </a:r>
            <a:endParaRPr lang="en-US" sz="1100" dirty="0">
              <a:effectLst/>
              <a:latin typeface="Calibri" panose="020F0502020204030204" pitchFamily="34" charset="0"/>
              <a:ea typeface="Calibri" panose="020F0502020204030204" pitchFamily="34" charset="0"/>
              <a:cs typeface="Iskoola Pota" panose="02010503010101010104" pitchFamily="2" charset="0"/>
            </a:endParaRPr>
          </a:p>
          <a:p>
            <a:pPr>
              <a:lnSpc>
                <a:spcPct val="107000"/>
              </a:lnSpc>
              <a:spcAft>
                <a:spcPts val="800"/>
              </a:spcAft>
            </a:pPr>
            <a:r>
              <a:rPr lang="en-GB" sz="1100" dirty="0">
                <a:effectLst/>
                <a:latin typeface="Calibri" panose="020F0502020204030204" pitchFamily="34" charset="0"/>
                <a:ea typeface="Calibri" panose="020F0502020204030204" pitchFamily="34" charset="0"/>
                <a:cs typeface="Iskoola Pota" panose="02010503010101010104" pitchFamily="2" charset="0"/>
              </a:rPr>
              <a:t>             </a:t>
            </a:r>
            <a:endParaRPr lang="en-US" sz="1100" dirty="0">
              <a:effectLst/>
              <a:latin typeface="Calibri" panose="020F0502020204030204" pitchFamily="34" charset="0"/>
              <a:ea typeface="Calibri" panose="020F0502020204030204" pitchFamily="34" charset="0"/>
              <a:cs typeface="Iskoola Pota" panose="02010503010101010104" pitchFamily="2" charset="0"/>
            </a:endParaRPr>
          </a:p>
        </p:txBody>
      </p:sp>
    </p:spTree>
    <p:extLst>
      <p:ext uri="{BB962C8B-B14F-4D97-AF65-F5344CB8AC3E}">
        <p14:creationId xmlns:p14="http://schemas.microsoft.com/office/powerpoint/2010/main" val="1857175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a:t>We have only talked about the privileges that the visitor gets here, but in addition, we are an intermediary party, and there is a big profile that one cannot see when using the software for organizations that provide services that are essential for our work, individuals, vehicle owners, taxi owners and many other groups of people.  Meanwhile, we are included in the software after a lot of research and we have a group of employees to monitor whether the services will be provided so that the people who are included will not be a fraud for the tourists and the inconvenience will be minimized .In fact, we have another small software for managing service providers, registration and maintenance process.</a:t>
            </a:r>
          </a:p>
          <a:p>
            <a:endParaRPr lang="en-US" dirty="0"/>
          </a:p>
        </p:txBody>
      </p:sp>
    </p:spTree>
    <p:extLst>
      <p:ext uri="{BB962C8B-B14F-4D97-AF65-F5344CB8AC3E}">
        <p14:creationId xmlns:p14="http://schemas.microsoft.com/office/powerpoint/2010/main" val="2645139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t>
            </a:r>
          </a:p>
        </p:txBody>
      </p:sp>
      <p:sp>
        <p:nvSpPr>
          <p:cNvPr id="3" name="Content Placeholder 2"/>
          <p:cNvSpPr>
            <a:spLocks noGrp="1"/>
          </p:cNvSpPr>
          <p:nvPr>
            <p:ph idx="1"/>
          </p:nvPr>
        </p:nvSpPr>
        <p:spPr/>
        <p:txBody>
          <a:bodyPr/>
          <a:lstStyle/>
          <a:p>
            <a:r>
              <a:rPr lang="en-GB" dirty="0"/>
              <a:t>The convenience of a traveller planning and checking all the details before arriving for the trip without any fear or doubt. </a:t>
            </a:r>
            <a:endParaRPr lang="en-GB" dirty="0" smtClean="0"/>
          </a:p>
          <a:p>
            <a:r>
              <a:rPr lang="en-GB" dirty="0"/>
              <a:t>Ease of getting everything reliably at a low cost to the </a:t>
            </a:r>
            <a:r>
              <a:rPr lang="en-GB" dirty="0" smtClean="0"/>
              <a:t>customer .</a:t>
            </a:r>
          </a:p>
          <a:p>
            <a:r>
              <a:rPr lang="en-GB" dirty="0"/>
              <a:t>The possibility of not getting caught by fraudsters and making a better trip with less money. </a:t>
            </a:r>
            <a:endParaRPr lang="en-GB" dirty="0" smtClean="0"/>
          </a:p>
          <a:p>
            <a:r>
              <a:rPr lang="en-GB" dirty="0"/>
              <a:t>Due to increased reliability and convenience and many other advantages, the country has many economic benefits due to the increase in the number of tourists coming to Sri Lanka. </a:t>
            </a:r>
            <a:endParaRPr lang="en-GB" dirty="0" smtClean="0"/>
          </a:p>
          <a:p>
            <a:r>
              <a:rPr lang="en-GB" dirty="0"/>
              <a:t>Without language being a problem, many people can easily make money by meeting tourists and making money for the country through quality service instead of needlessly exploiting tourists.</a:t>
            </a:r>
          </a:p>
          <a:p>
            <a:endParaRPr lang="en-US" dirty="0"/>
          </a:p>
        </p:txBody>
      </p:sp>
    </p:spTree>
    <p:extLst>
      <p:ext uri="{BB962C8B-B14F-4D97-AF65-F5344CB8AC3E}">
        <p14:creationId xmlns:p14="http://schemas.microsoft.com/office/powerpoint/2010/main" val="1889981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a:t>
            </a:r>
          </a:p>
        </p:txBody>
      </p:sp>
      <p:sp>
        <p:nvSpPr>
          <p:cNvPr id="3" name="Content Placeholder 2"/>
          <p:cNvSpPr>
            <a:spLocks noGrp="1"/>
          </p:cNvSpPr>
          <p:nvPr>
            <p:ph idx="1"/>
          </p:nvPr>
        </p:nvSpPr>
        <p:spPr/>
        <p:txBody>
          <a:bodyPr/>
          <a:lstStyle/>
          <a:p>
            <a:r>
              <a:rPr lang="en-GB" dirty="0"/>
              <a:t>Loss of some job opportunities </a:t>
            </a:r>
            <a:r>
              <a:rPr lang="en-GB" dirty="0" smtClean="0"/>
              <a:t>.</a:t>
            </a:r>
          </a:p>
          <a:p>
            <a:r>
              <a:rPr lang="en-GB" dirty="0"/>
              <a:t> Signal issues causing travel issues in some areas </a:t>
            </a:r>
            <a:endParaRPr lang="en-GB" dirty="0" smtClean="0"/>
          </a:p>
          <a:p>
            <a:endParaRPr lang="en-GB" dirty="0"/>
          </a:p>
          <a:p>
            <a:endParaRPr lang="en-GB" dirty="0" smtClean="0"/>
          </a:p>
          <a:p>
            <a:endParaRPr lang="en-GB" dirty="0"/>
          </a:p>
          <a:p>
            <a:r>
              <a:rPr lang="en-US" b="1" i="1" dirty="0"/>
              <a:t>Download and use today</a:t>
            </a:r>
            <a:r>
              <a:rPr lang="en-US" dirty="0"/>
              <a:t>.</a:t>
            </a:r>
          </a:p>
        </p:txBody>
      </p:sp>
    </p:spTree>
    <p:extLst>
      <p:ext uri="{BB962C8B-B14F-4D97-AF65-F5344CB8AC3E}">
        <p14:creationId xmlns:p14="http://schemas.microsoft.com/office/powerpoint/2010/main" val="3813553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 YOU </a:t>
            </a:r>
            <a:endParaRPr lang="en-US" dirty="0"/>
          </a:p>
        </p:txBody>
      </p:sp>
      <p:sp>
        <p:nvSpPr>
          <p:cNvPr id="3" name="Content Placeholder 2"/>
          <p:cNvSpPr>
            <a:spLocks noGrp="1"/>
          </p:cNvSpPr>
          <p:nvPr>
            <p:ph idx="1"/>
          </p:nvPr>
        </p:nvSpPr>
        <p:spPr/>
        <p:txBody>
          <a:bodyPr/>
          <a:lstStyle/>
          <a:p>
            <a:r>
              <a:rPr lang="en-GB" dirty="0"/>
              <a:t>NAME                          : </a:t>
            </a:r>
            <a:r>
              <a:rPr lang="en-GB" dirty="0" err="1"/>
              <a:t>H.P.S.Ekanayaka</a:t>
            </a:r>
            <a:r>
              <a:rPr lang="en-GB" dirty="0"/>
              <a:t> </a:t>
            </a:r>
          </a:p>
          <a:p>
            <a:r>
              <a:rPr lang="en-GB" dirty="0"/>
              <a:t>NIC NO.                       : 200029502012 </a:t>
            </a:r>
          </a:p>
          <a:p>
            <a:r>
              <a:rPr lang="en-GB" dirty="0"/>
              <a:t>REGISTRATION NO : 520919 </a:t>
            </a:r>
          </a:p>
          <a:p>
            <a:r>
              <a:rPr lang="en-GB" dirty="0"/>
              <a:t>COURSE TITLE         : Higher National Diploma in Computing </a:t>
            </a:r>
          </a:p>
          <a:p>
            <a:r>
              <a:rPr lang="en-GB" dirty="0"/>
              <a:t>UNIT NUMBER          : 47 </a:t>
            </a:r>
          </a:p>
          <a:p>
            <a:r>
              <a:rPr lang="en-GB" dirty="0"/>
              <a:t>UNIT TITLE                : Emerging Technologies </a:t>
            </a:r>
            <a:endParaRPr lang="en-US" dirty="0"/>
          </a:p>
        </p:txBody>
      </p:sp>
    </p:spTree>
    <p:extLst>
      <p:ext uri="{BB962C8B-B14F-4D97-AF65-F5344CB8AC3E}">
        <p14:creationId xmlns:p14="http://schemas.microsoft.com/office/powerpoint/2010/main" val="9261750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115</TotalTime>
  <Words>562</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Iskoola Pota</vt:lpstr>
      <vt:lpstr>Wingdings 3</vt:lpstr>
      <vt:lpstr>Ion</vt:lpstr>
      <vt:lpstr>Travel Guide Software </vt:lpstr>
      <vt:lpstr>The easiest and best way to travel in Sri Lanka</vt:lpstr>
      <vt:lpstr>Everything you need before and during your trip to Sri Lanka in one place .</vt:lpstr>
      <vt:lpstr>PowerPoint Presentation</vt:lpstr>
      <vt:lpstr>To get a small understanding of the software, let's consider an example of one part of it.  When you go to the upper right corner of this software, a bar appears down. </vt:lpstr>
      <vt:lpstr>PowerPoint Presentation</vt:lpstr>
      <vt:lpstr>Advantages </vt:lpstr>
      <vt:lpstr>Disadvantages </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Guide Software</dc:title>
  <dc:creator>Acer</dc:creator>
  <cp:lastModifiedBy>Acer</cp:lastModifiedBy>
  <cp:revision>13</cp:revision>
  <dcterms:created xsi:type="dcterms:W3CDTF">2023-05-28T17:08:57Z</dcterms:created>
  <dcterms:modified xsi:type="dcterms:W3CDTF">2023-05-30T12:29:14Z</dcterms:modified>
</cp:coreProperties>
</file>